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3" r:id="rId5"/>
    <p:sldId id="264" r:id="rId6"/>
    <p:sldId id="265" r:id="rId7"/>
    <p:sldId id="262" r:id="rId8"/>
    <p:sldId id="261" r:id="rId9"/>
    <p:sldId id="260" r:id="rId10"/>
    <p:sldId id="266" r:id="rId11"/>
    <p:sldId id="257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1B2"/>
    <a:srgbClr val="FFF5A4"/>
    <a:srgbClr val="2D1719"/>
    <a:srgbClr val="006A38"/>
    <a:srgbClr val="234B6B"/>
    <a:srgbClr val="8CC442"/>
    <a:srgbClr val="B9DF7C"/>
    <a:srgbClr val="B8E9F7"/>
    <a:srgbClr val="9CDAEF"/>
    <a:srgbClr val="CE5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61795" autoAdjust="0"/>
  </p:normalViewPr>
  <p:slideViewPr>
    <p:cSldViewPr snapToGrid="0">
      <p:cViewPr varScale="1">
        <p:scale>
          <a:sx n="72" d="100"/>
          <a:sy n="72" d="100"/>
        </p:scale>
        <p:origin x="13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06B5F-9DD5-4B23-A7C4-E692BD6F517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96377-880C-47A8-A497-B70165732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urlovers.com/web/trends/websites/7598/Superawesome_-_design_for_Web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Palette</a:t>
            </a:r>
            <a:r>
              <a:rPr lang="en-NZ" baseline="0" dirty="0" smtClean="0"/>
              <a:t> - </a:t>
            </a:r>
            <a:r>
              <a:rPr lang="en-US" dirty="0" smtClean="0">
                <a:hlinkClick r:id="rId3"/>
              </a:rPr>
              <a:t>http://www.colourlovers.com/web/trends/websites/7598/Superawesome_-_design_for_Web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 smtClean="0"/>
              <a:t>Github</a:t>
            </a:r>
            <a:r>
              <a:rPr lang="en-NZ" baseline="0" dirty="0" smtClean="0"/>
              <a:t> - </a:t>
            </a:r>
            <a:r>
              <a:rPr lang="en-NZ" dirty="0" smtClean="0"/>
              <a:t>Jesse Newland –</a:t>
            </a:r>
            <a:r>
              <a:rPr lang="en-NZ" baseline="0" dirty="0" smtClean="0"/>
              <a:t> </a:t>
            </a:r>
            <a:r>
              <a:rPr lang="en-NZ" baseline="0" dirty="0" err="1" smtClean="0"/>
              <a:t>ChatOps</a:t>
            </a:r>
            <a:r>
              <a:rPr lang="en-NZ" baseline="0" dirty="0" smtClean="0"/>
              <a:t> at </a:t>
            </a:r>
            <a:r>
              <a:rPr lang="en-NZ" baseline="0" dirty="0" err="1" smtClean="0"/>
              <a:t>GitHub</a:t>
            </a:r>
            <a:r>
              <a:rPr lang="en-NZ" baseline="0" dirty="0" smtClean="0"/>
              <a:t> http://www.youtube.com/watch?v=NST3u-GjjFw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3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Greg Troll - https://gist.github.com/dkarzon/7420857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Greg Troll - https://gist.github.com/dkarzon/7420857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96377-880C-47A8-A497-B70165732F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2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6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D84E-40BB-49B3-A3DB-F48B5620074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25D5-C471-452A-AFFF-2E5E3C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achholman.com/posts/why-github-hacks-on-side-projec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767" y="2555747"/>
            <a:ext cx="9144000" cy="2387600"/>
          </a:xfrm>
        </p:spPr>
        <p:txBody>
          <a:bodyPr>
            <a:noAutofit/>
          </a:bodyPr>
          <a:lstStyle/>
          <a:p>
            <a:r>
              <a:rPr lang="en-NZ" sz="96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building </a:t>
            </a:r>
            <a:br>
              <a:rPr lang="en-NZ" sz="96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r>
              <a:rPr lang="en-NZ" sz="9600" b="1" dirty="0" err="1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mmbot</a:t>
            </a:r>
            <a:endParaRPr lang="en-US" sz="9600" b="1" dirty="0">
              <a:solidFill>
                <a:schemeClr val="bg1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8792" y="6381622"/>
            <a:ext cx="443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* FOR PRONUNCIATION SEE THE HANSON FAMILY</a:t>
            </a:r>
            <a:endParaRPr lang="en-US" sz="1400" b="1" dirty="0">
              <a:solidFill>
                <a:srgbClr val="F161B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683" y="3653909"/>
            <a:ext cx="559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*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46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pic>
        <p:nvPicPr>
          <p:cNvPr id="2050" name="Picture 2" descr="https://pbs.twimg.com/media/BfRPfQhCUAAb40r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10" y="365403"/>
            <a:ext cx="7962803" cy="158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09" y="3692009"/>
            <a:ext cx="4682404" cy="2941259"/>
          </a:xfrm>
          <a:prstGeom prst="rect">
            <a:avLst/>
          </a:prstGeom>
          <a:ln>
            <a:solidFill>
              <a:srgbClr val="F161B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9" y="2102870"/>
            <a:ext cx="7962803" cy="14361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28" y="-226868"/>
            <a:ext cx="6025352" cy="75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ipt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3" y="3590923"/>
            <a:ext cx="21907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thub.com/NancyFx/Nancy.Website/blob/gh-pages/images/logo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44" y="3271837"/>
            <a:ext cx="1389123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408" y="3209924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0332" y="4943474"/>
            <a:ext cx="2590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scripting</a:t>
            </a:r>
            <a:endParaRPr lang="en-US" sz="5400" dirty="0">
              <a:solidFill>
                <a:srgbClr val="F161B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3592" y="4962523"/>
            <a:ext cx="1956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router</a:t>
            </a:r>
            <a:endParaRPr lang="en-US" sz="5400" dirty="0">
              <a:solidFill>
                <a:srgbClr val="F161B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4045" y="4962523"/>
            <a:ext cx="2900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key/value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04925" y="2724150"/>
            <a:ext cx="9610725" cy="0"/>
          </a:xfrm>
          <a:prstGeom prst="line">
            <a:avLst/>
          </a:prstGeom>
          <a:ln>
            <a:solidFill>
              <a:srgbClr val="F161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68545" y="4543364"/>
            <a:ext cx="1391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akavache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00" y="-127269"/>
            <a:ext cx="2500210" cy="31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github.com/NancyFx/Nancy.Website/blob/gh-pages/images/logo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81" y="986801"/>
            <a:ext cx="1389123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60042" y="1350854"/>
            <a:ext cx="1728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azure</a:t>
            </a:r>
            <a:endParaRPr lang="en-US" sz="5400" dirty="0">
              <a:solidFill>
                <a:srgbClr val="F161B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1942" y="4334233"/>
            <a:ext cx="2124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on-site</a:t>
            </a:r>
            <a:endParaRPr lang="en-US" sz="5400" dirty="0">
              <a:solidFill>
                <a:srgbClr val="F161B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47435" y="3304208"/>
            <a:ext cx="5641285" cy="0"/>
          </a:xfrm>
          <a:prstGeom prst="line">
            <a:avLst/>
          </a:prstGeom>
          <a:ln>
            <a:solidFill>
              <a:srgbClr val="F161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35" y="3480235"/>
            <a:ext cx="2284786" cy="28559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775338" y="1283715"/>
            <a:ext cx="0" cy="4808764"/>
          </a:xfrm>
          <a:prstGeom prst="line">
            <a:avLst/>
          </a:prstGeom>
          <a:ln>
            <a:solidFill>
              <a:srgbClr val="F161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122" y="4615311"/>
            <a:ext cx="3793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F161B2"/>
                </a:solidFill>
              </a:rPr>
              <a:t>event source</a:t>
            </a:r>
            <a:endParaRPr lang="en-US" sz="5400" dirty="0">
              <a:solidFill>
                <a:srgbClr val="F161B2"/>
              </a:solidFill>
            </a:endParaRPr>
          </a:p>
        </p:txBody>
      </p:sp>
      <p:pic>
        <p:nvPicPr>
          <p:cNvPr id="3074" name="Picture 2" descr="the Origin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96" y="2192417"/>
            <a:ext cx="1942684" cy="19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250954" y="2457389"/>
            <a:ext cx="1646304" cy="331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890550">
            <a:off x="3156343" y="2184711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FFF00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Http Post</a:t>
            </a:r>
            <a:endParaRPr lang="en-US" sz="2400" b="1" dirty="0">
              <a:solidFill>
                <a:srgbClr val="FFFF00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83395" y="2623041"/>
            <a:ext cx="158948" cy="1217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9828" y="334333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err="1" smtClean="0">
                <a:solidFill>
                  <a:srgbClr val="FFFF00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SignalR</a:t>
            </a:r>
            <a:endParaRPr lang="en-US" sz="2400" b="1" dirty="0">
              <a:solidFill>
                <a:srgbClr val="FFFF00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49788" y="157054"/>
            <a:ext cx="6882433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Relay router</a:t>
            </a:r>
            <a:endParaRPr lang="en-US" sz="1200" b="1" dirty="0">
              <a:solidFill>
                <a:srgbClr val="F161B2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1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1854" y="-867192"/>
            <a:ext cx="464771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9600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?</a:t>
            </a:r>
            <a:endParaRPr lang="en-US" sz="1400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009" y="2210574"/>
            <a:ext cx="8172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6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Questions</a:t>
            </a:r>
            <a:endParaRPr lang="en-US" sz="9600" b="1" dirty="0">
              <a:solidFill>
                <a:schemeClr val="bg1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2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1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52400" y="800100"/>
            <a:ext cx="6448425" cy="16383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0622" y="920714"/>
            <a:ext cx="8054467" cy="2237896"/>
          </a:xfrm>
          <a:ln>
            <a:noFill/>
          </a:ln>
        </p:spPr>
        <p:txBody>
          <a:bodyPr>
            <a:noAutofit/>
          </a:bodyPr>
          <a:lstStyle/>
          <a:p>
            <a:r>
              <a:rPr lang="en-NZ" sz="9600" b="1" dirty="0" smtClean="0">
                <a:ln w="22225">
                  <a:noFill/>
                  <a:prstDash val="solid"/>
                </a:ln>
                <a:solidFill>
                  <a:srgbClr val="2D1719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@</a:t>
            </a:r>
            <a:r>
              <a:rPr lang="en-NZ" sz="9600" b="1" dirty="0" err="1" smtClean="0">
                <a:ln w="22225">
                  <a:noFill/>
                  <a:prstDash val="solid"/>
                </a:ln>
                <a:solidFill>
                  <a:srgbClr val="2D1719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petegoo</a:t>
            </a:r>
            <a:r>
              <a:rPr lang="en-NZ" b="1" dirty="0" smtClean="0">
                <a:solidFill>
                  <a:srgbClr val="2D1719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/>
            </a:r>
            <a:br>
              <a:rPr lang="en-NZ" b="1" dirty="0" smtClean="0">
                <a:solidFill>
                  <a:srgbClr val="2D1719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endParaRPr lang="en-US" b="1" dirty="0">
              <a:solidFill>
                <a:srgbClr val="2D1719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2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" y="81182"/>
            <a:ext cx="4882236" cy="49620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49" y="2562225"/>
            <a:ext cx="4863054" cy="4286767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4069918" y="277840"/>
            <a:ext cx="3009900" cy="1715275"/>
          </a:xfrm>
          <a:prstGeom prst="wedgeEllipseCallout">
            <a:avLst>
              <a:gd name="adj1" fmla="val -41719"/>
              <a:gd name="adj2" fmla="val 50839"/>
            </a:avLst>
          </a:prstGeom>
          <a:solidFill>
            <a:srgbClr val="B8E9F7"/>
          </a:solidFill>
          <a:ln w="171450">
            <a:solidFill>
              <a:srgbClr val="9CDAE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600" b="1" dirty="0" smtClean="0">
                <a:solidFill>
                  <a:srgbClr val="234B6B"/>
                </a:solidFill>
                <a:latin typeface="+mj-lt"/>
              </a:rPr>
              <a:t>&lt; &gt;</a:t>
            </a:r>
            <a:endParaRPr lang="en-US" sz="9600" b="1" dirty="0">
              <a:solidFill>
                <a:srgbClr val="234B6B"/>
              </a:solidFill>
              <a:latin typeface="+mj-lt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6380404" y="1047524"/>
            <a:ext cx="2724150" cy="1705233"/>
          </a:xfrm>
          <a:prstGeom prst="wedgeEllipseCallout">
            <a:avLst>
              <a:gd name="adj1" fmla="val 33013"/>
              <a:gd name="adj2" fmla="val 64175"/>
            </a:avLst>
          </a:prstGeom>
          <a:solidFill>
            <a:srgbClr val="B9DF7C"/>
          </a:solidFill>
          <a:ln w="187325">
            <a:solidFill>
              <a:srgbClr val="8CC442"/>
            </a:solidFill>
          </a:ln>
          <a:effectLst>
            <a:outerShdw blurRad="50800" dist="76200" dir="123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600" dirty="0" smtClean="0">
                <a:solidFill>
                  <a:srgbClr val="006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9600" dirty="0">
              <a:solidFill>
                <a:srgbClr val="006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" y="81182"/>
            <a:ext cx="4882236" cy="49620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49" y="2562225"/>
            <a:ext cx="4863054" cy="42867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16" y="374911"/>
            <a:ext cx="4708616" cy="47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36" name="Picture 12" descr="Node.js d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49" y="3845888"/>
            <a:ext cx="20193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offeescript.org/documentation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41" y="4915511"/>
            <a:ext cx="3229552" cy="5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384" y="872307"/>
            <a:ext cx="4708616" cy="47086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2157" y="1753490"/>
            <a:ext cx="6425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 CUSTOMIZABLE</a:t>
            </a:r>
          </a:p>
          <a:p>
            <a:r>
              <a:rPr lang="en-NZ" sz="3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KEGERATOR-POWERED</a:t>
            </a:r>
          </a:p>
          <a:p>
            <a:r>
              <a:rPr lang="en-NZ" sz="36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LIFE EMBETTERMENT ROBOT</a:t>
            </a:r>
            <a:endParaRPr lang="en-US" sz="3600" b="1" dirty="0">
              <a:solidFill>
                <a:srgbClr val="F161B2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68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1287125" y="7932737"/>
            <a:ext cx="2663599" cy="104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8" name="Picture 4" descr="Keg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2" y="1524388"/>
            <a:ext cx="2326367" cy="31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aesaa.com/wp-content/uploads/2014/01/kegerator-beer-fri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47" y="1047604"/>
            <a:ext cx="4297861" cy="42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id Proofing a Kegera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1588542"/>
            <a:ext cx="238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7135" y="6280919"/>
            <a:ext cx="497608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http://laughingsquid.com/a-kegerator-fridge-that-looks-like-a-vw-bus/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http</a:t>
            </a:r>
            <a:r>
              <a:rPr lang="en-US" sz="1050" dirty="0"/>
              <a:t>://www.naesaa.com/</a:t>
            </a:r>
            <a:br>
              <a:rPr lang="en-US" sz="1050" dirty="0"/>
            </a:br>
            <a:r>
              <a:rPr lang="en-US" sz="1050" dirty="0"/>
              <a:t>http://www.kegerators.com/articles/kid-proofing-a-kegerator.php</a:t>
            </a:r>
          </a:p>
        </p:txBody>
      </p:sp>
    </p:spTree>
    <p:extLst>
      <p:ext uri="{BB962C8B-B14F-4D97-AF65-F5344CB8AC3E}">
        <p14:creationId xmlns:p14="http://schemas.microsoft.com/office/powerpoint/2010/main" val="17110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04713"/>
            <a:ext cx="111156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unlock the door to the office </a:t>
            </a:r>
            <a:r>
              <a:rPr lang="en-NZ" sz="2800" b="1" dirty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print out a list of the people currently in the office based on their </a:t>
            </a:r>
            <a:r>
              <a:rPr lang="en-NZ" sz="2800" b="1" dirty="0" err="1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wifi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presence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find an apartment in the area to rent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deploy </a:t>
            </a:r>
            <a:r>
              <a:rPr lang="en-NZ" sz="2800" b="1" dirty="0" err="1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GitHub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play an audio sample of deadmau5 to everyone through hacked Propane HTML5 &lt;audio&gt; tags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give you a quote from any movie or TV show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tell you the build status of any git branch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track and map packages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SMS any </a:t>
            </a:r>
            <a:r>
              <a:rPr lang="en-NZ" sz="2800" b="1" dirty="0" err="1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GitHubber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from Campfire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embed a seven day weather forecast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•</a:t>
            </a:r>
            <a:r>
              <a:rPr lang="en-NZ" sz="2800" b="1" dirty="0" smtClean="0">
                <a:solidFill>
                  <a:srgbClr val="F161B2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 </a:t>
            </a:r>
            <a:r>
              <a:rPr lang="en-NZ" sz="2800" b="1" dirty="0" smtClean="0">
                <a:solidFill>
                  <a:srgbClr val="2D1719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say an arbitrary string over the office speakers </a:t>
            </a:r>
            <a:endParaRPr lang="en-US" sz="2800" b="1" dirty="0">
              <a:solidFill>
                <a:srgbClr val="2D1719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175" y="6334899"/>
            <a:ext cx="642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161B2"/>
                </a:solidFill>
                <a:hlinkClick r:id="rId2"/>
              </a:rPr>
              <a:t>http://zachholman.com/posts/why-github-hacks-on-side-projects/</a:t>
            </a:r>
            <a:endParaRPr lang="en-US" dirty="0">
              <a:solidFill>
                <a:srgbClr val="F161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61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/>
          <p:cNvSpPr/>
          <p:nvPr/>
        </p:nvSpPr>
        <p:spPr>
          <a:xfrm>
            <a:off x="4066390" y="1280161"/>
            <a:ext cx="5755342" cy="5210476"/>
          </a:xfrm>
          <a:prstGeom prst="heart">
            <a:avLst/>
          </a:prstGeom>
          <a:ln w="307975" cap="flat" cmpd="thinThick"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7758" y="1053854"/>
            <a:ext cx="81724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b="1" dirty="0" smtClean="0">
                <a:ln>
                  <a:solidFill>
                    <a:srgbClr val="FFF5A4"/>
                  </a:solidFill>
                </a:ln>
                <a:noFill/>
                <a:latin typeface="Trebuchet MS" panose="020B0603020202020204" pitchFamily="34" charset="0"/>
                <a:ea typeface="DengXian" panose="03000509000000000000" pitchFamily="65" charset="-122"/>
              </a:rPr>
              <a:t>but but......</a:t>
            </a:r>
          </a:p>
          <a:p>
            <a:r>
              <a:rPr lang="en-NZ" sz="96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DengXian" panose="03000509000000000000" pitchFamily="65" charset="-122"/>
              </a:rPr>
              <a:t>I like C#</a:t>
            </a:r>
            <a:endParaRPr lang="en-US" sz="9600" b="1" dirty="0">
              <a:solidFill>
                <a:schemeClr val="bg1"/>
              </a:solidFill>
              <a:latin typeface="Trebuchet MS" panose="020B0603020202020204" pitchFamily="34" charset="0"/>
              <a:ea typeface="DengXian" panose="03000509000000000000" pitchFamily="65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6318" y="3320537"/>
            <a:ext cx="31582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4000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Generics</a:t>
            </a:r>
          </a:p>
          <a:p>
            <a:pPr algn="r"/>
            <a:r>
              <a:rPr lang="en-NZ" sz="4000" b="1" dirty="0" err="1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Linq</a:t>
            </a:r>
            <a:endParaRPr lang="en-NZ" sz="4000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r>
              <a:rPr lang="en-NZ" sz="4000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Lambdas</a:t>
            </a:r>
          </a:p>
          <a:p>
            <a:pPr algn="r"/>
            <a:r>
              <a:rPr lang="en-NZ" sz="4000" b="1" dirty="0" err="1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Async</a:t>
            </a:r>
            <a:r>
              <a:rPr lang="en-NZ" sz="4000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/await</a:t>
            </a:r>
            <a:endParaRPr lang="en-US" sz="4000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r>
              <a:rPr lang="en-NZ" sz="4000" b="1" strike="sngStrike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#regions</a:t>
            </a:r>
          </a:p>
        </p:txBody>
      </p:sp>
    </p:spTree>
    <p:extLst>
      <p:ext uri="{BB962C8B-B14F-4D97-AF65-F5344CB8AC3E}">
        <p14:creationId xmlns:p14="http://schemas.microsoft.com/office/powerpoint/2010/main" val="25602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9432" y="208168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Enter </a:t>
            </a:r>
            <a:r>
              <a:rPr lang="en-NZ" sz="7200" b="1" dirty="0" err="1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>mmbot</a:t>
            </a:r>
            <a: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/>
            </a:r>
            <a:b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  <a:t/>
            </a:r>
            <a:br>
              <a:rPr lang="en-NZ" sz="7200" b="1" dirty="0" smtClean="0">
                <a:solidFill>
                  <a:schemeClr val="bg1"/>
                </a:solidFill>
                <a:latin typeface="DengXian" panose="03000509000000000000" pitchFamily="65" charset="-122"/>
                <a:ea typeface="DengXian" panose="03000509000000000000" pitchFamily="65" charset="-122"/>
              </a:rPr>
            </a:br>
            <a:endParaRPr lang="en-US" sz="2000" b="1" dirty="0">
              <a:solidFill>
                <a:srgbClr val="F161B2"/>
              </a:solidFill>
              <a:latin typeface="DengXian" panose="03000509000000000000" pitchFamily="65" charset="-122"/>
              <a:ea typeface="DengXian" panose="03000509000000000000" pitchFamily="65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683" y="3653909"/>
            <a:ext cx="325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b="1" dirty="0" smtClean="0">
                <a:solidFill>
                  <a:srgbClr val="F161B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779146" y="34974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b="1" dirty="0" smtClean="0">
                <a:solidFill>
                  <a:srgbClr val="F161B2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A BOT FOR AUTOMATING BORING STUFF</a:t>
            </a:r>
            <a:br>
              <a:rPr lang="en-NZ" b="1" dirty="0" smtClean="0">
                <a:solidFill>
                  <a:srgbClr val="F161B2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</a:br>
            <a:r>
              <a:rPr lang="en-NZ" b="1" dirty="0" smtClean="0">
                <a:solidFill>
                  <a:srgbClr val="F161B2"/>
                </a:solidFill>
                <a:latin typeface="Gisha" panose="020B0502040204020203" pitchFamily="34" charset="-79"/>
                <a:ea typeface="DengXian" panose="03000509000000000000" pitchFamily="65" charset="-122"/>
                <a:cs typeface="Gisha" panose="020B0502040204020203" pitchFamily="34" charset="-79"/>
              </a:rPr>
              <a:t>....AND CAT GIFS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968" y="-282102"/>
            <a:ext cx="6025352" cy="75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16533</TotalTime>
  <Words>209</Words>
  <Application>Microsoft Office PowerPoint</Application>
  <PresentationFormat>Widescreen</PresentationFormat>
  <Paragraphs>52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DengXian</vt:lpstr>
      <vt:lpstr>Arial</vt:lpstr>
      <vt:lpstr>Calibri</vt:lpstr>
      <vt:lpstr>Calibri Light</vt:lpstr>
      <vt:lpstr>Gisha</vt:lpstr>
      <vt:lpstr>Segoe UI Symbol</vt:lpstr>
      <vt:lpstr>Trebuchet MS</vt:lpstr>
      <vt:lpstr>Verdana</vt:lpstr>
      <vt:lpstr>Office Theme</vt:lpstr>
      <vt:lpstr>building  mmbot</vt:lpstr>
      <vt:lpstr>@petegoo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Enter mmbot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 mmbot</dc:title>
  <dc:creator>Peter Goodman</dc:creator>
  <cp:lastModifiedBy>Peter Goodman</cp:lastModifiedBy>
  <cp:revision>41</cp:revision>
  <dcterms:created xsi:type="dcterms:W3CDTF">2014-01-16T10:27:00Z</dcterms:created>
  <dcterms:modified xsi:type="dcterms:W3CDTF">2014-02-04T10:24:23Z</dcterms:modified>
</cp:coreProperties>
</file>