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77"/>
      <p:bold r:id="rId78"/>
    </p:embeddedFont>
    <p:embeddedFont>
      <p:font typeface="Arial Narrow" panose="020B0606020202030204" pitchFamily="34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Impact" panose="020B0806030902050204" pitchFamily="34" charset="0"/>
      <p:regular r:id="rId91"/>
    </p:embeddedFont>
    <p:embeddedFont>
      <p:font typeface="Tahoma" panose="020B0604030504040204" pitchFamily="34" charset="0"/>
      <p:regular r:id="rId92"/>
      <p:bold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jmQPhTo01+plBNtBWmrj2ILIR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3875-3A59-4517-89E9-93D9D7012732}" v="402" dt="2023-02-12T22:20:19.814"/>
    <p1510:client id="{1CF4EE29-74A0-4131-8B21-5C9D2BA8786C}" v="379" dt="2023-09-25T22:21:25.286"/>
    <p1510:client id="{1CF7649B-5584-4233-92CE-06890AB703A4}" v="84" dt="2023-02-13T16:49:20.020"/>
    <p1510:client id="{4A4C6239-5AB4-4859-92F2-34BAF95D4061}" v="116" dt="2023-09-25T22:14:17.535"/>
    <p1510:client id="{8C7701A3-2767-47C1-9066-C0FAF17CB32C}" v="53" dt="2023-09-26T03:16:22.109"/>
    <p1510:client id="{D7185270-8819-447E-9EBE-177FC1A3DF16}" v="15" dt="2023-09-25T22:04:22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5" Type="http://schemas.openxmlformats.org/officeDocument/2006/relationships/slide" Target="slides/slide3.xml"/><Relationship Id="rId90" Type="http://schemas.openxmlformats.org/officeDocument/2006/relationships/font" Target="fonts/font14.fntdata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1.fntdata"/><Relationship Id="rId61" Type="http://schemas.openxmlformats.org/officeDocument/2006/relationships/slide" Target="slides/slide59.xml"/><Relationship Id="rId82" Type="http://schemas.openxmlformats.org/officeDocument/2006/relationships/font" Target="fonts/font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1.fntdata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7.fntdata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 SIEGEL" clId="Web-{8C7701A3-2767-47C1-9066-C0FAF17CB32C}"/>
    <pc:docChg chg="addSld delSld modSld sldOrd">
      <pc:chgData name="ALEXA SIEGEL" userId="" providerId="" clId="Web-{8C7701A3-2767-47C1-9066-C0FAF17CB32C}" dt="2023-09-26T03:16:22.109" v="29"/>
      <pc:docMkLst>
        <pc:docMk/>
      </pc:docMkLst>
      <pc:sldChg chg="modSp">
        <pc:chgData name="ALEXA SIEGEL" userId="" providerId="" clId="Web-{8C7701A3-2767-47C1-9066-C0FAF17CB32C}" dt="2023-09-26T03:16:08.671" v="24" actId="20577"/>
        <pc:sldMkLst>
          <pc:docMk/>
          <pc:sldMk cId="0" sldId="294"/>
        </pc:sldMkLst>
        <pc:spChg chg="mod">
          <ac:chgData name="ALEXA SIEGEL" userId="" providerId="" clId="Web-{8C7701A3-2767-47C1-9066-C0FAF17CB32C}" dt="2023-09-26T03:16:08.671" v="24" actId="20577"/>
          <ac:spMkLst>
            <pc:docMk/>
            <pc:sldMk cId="0" sldId="294"/>
            <ac:spMk id="284" creationId="{00000000-0000-0000-0000-000000000000}"/>
          </ac:spMkLst>
        </pc:spChg>
      </pc:sldChg>
      <pc:sldChg chg="modSp">
        <pc:chgData name="ALEXA SIEGEL" userId="" providerId="" clId="Web-{8C7701A3-2767-47C1-9066-C0FAF17CB32C}" dt="2023-09-26T03:16:17.656" v="27" actId="20577"/>
        <pc:sldMkLst>
          <pc:docMk/>
          <pc:sldMk cId="0" sldId="295"/>
        </pc:sldMkLst>
        <pc:spChg chg="mod">
          <ac:chgData name="ALEXA SIEGEL" userId="" providerId="" clId="Web-{8C7701A3-2767-47C1-9066-C0FAF17CB32C}" dt="2023-09-26T03:16:17.656" v="27" actId="20577"/>
          <ac:spMkLst>
            <pc:docMk/>
            <pc:sldMk cId="0" sldId="295"/>
            <ac:spMk id="289" creationId="{00000000-0000-0000-0000-000000000000}"/>
          </ac:spMkLst>
        </pc:spChg>
      </pc:sldChg>
      <pc:sldChg chg="modSp add del ord replId">
        <pc:chgData name="ALEXA SIEGEL" userId="" providerId="" clId="Web-{8C7701A3-2767-47C1-9066-C0FAF17CB32C}" dt="2023-09-26T03:16:22.062" v="28"/>
        <pc:sldMkLst>
          <pc:docMk/>
          <pc:sldMk cId="2525066925" sldId="329"/>
        </pc:sldMkLst>
        <pc:spChg chg="mod">
          <ac:chgData name="ALEXA SIEGEL" userId="" providerId="" clId="Web-{8C7701A3-2767-47C1-9066-C0FAF17CB32C}" dt="2023-09-26T03:13:23.478" v="15" actId="20577"/>
          <ac:spMkLst>
            <pc:docMk/>
            <pc:sldMk cId="2525066925" sldId="329"/>
            <ac:spMk id="284" creationId="{00000000-0000-0000-0000-000000000000}"/>
          </ac:spMkLst>
        </pc:spChg>
      </pc:sldChg>
      <pc:sldChg chg="modSp add del replId">
        <pc:chgData name="ALEXA SIEGEL" userId="" providerId="" clId="Web-{8C7701A3-2767-47C1-9066-C0FAF17CB32C}" dt="2023-09-26T03:16:22.109" v="29"/>
        <pc:sldMkLst>
          <pc:docMk/>
          <pc:sldMk cId="1498961136" sldId="330"/>
        </pc:sldMkLst>
        <pc:spChg chg="mod">
          <ac:chgData name="ALEXA SIEGEL" userId="" providerId="" clId="Web-{8C7701A3-2767-47C1-9066-C0FAF17CB32C}" dt="2023-09-26T03:14:10.933" v="21" actId="20577"/>
          <ac:spMkLst>
            <pc:docMk/>
            <pc:sldMk cId="1498961136" sldId="330"/>
            <ac:spMk id="284" creationId="{00000000-0000-0000-0000-000000000000}"/>
          </ac:spMkLst>
        </pc:spChg>
      </pc:sldChg>
    </pc:docChg>
  </pc:docChgLst>
  <pc:docChgLst>
    <pc:chgData name="Sage Fritz" clId="Web-{4A4C6239-5AB4-4859-92F2-34BAF95D4061}"/>
    <pc:docChg chg="modSld">
      <pc:chgData name="Sage Fritz" userId="" providerId="" clId="Web-{4A4C6239-5AB4-4859-92F2-34BAF95D4061}" dt="2023-09-25T22:14:15.004" v="63" actId="20577"/>
      <pc:docMkLst>
        <pc:docMk/>
      </pc:docMkLst>
      <pc:sldChg chg="modSp">
        <pc:chgData name="Sage Fritz" userId="" providerId="" clId="Web-{4A4C6239-5AB4-4859-92F2-34BAF95D4061}" dt="2023-09-25T22:10:10.214" v="5" actId="20577"/>
        <pc:sldMkLst>
          <pc:docMk/>
          <pc:sldMk cId="0" sldId="263"/>
        </pc:sldMkLst>
        <pc:spChg chg="mod">
          <ac:chgData name="Sage Fritz" userId="" providerId="" clId="Web-{4A4C6239-5AB4-4859-92F2-34BAF95D4061}" dt="2023-09-25T22:10:10.214" v="5" actId="20577"/>
          <ac:spMkLst>
            <pc:docMk/>
            <pc:sldMk cId="0" sldId="263"/>
            <ac:spMk id="93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0:23.605" v="17" actId="20577"/>
        <pc:sldMkLst>
          <pc:docMk/>
          <pc:sldMk cId="0" sldId="265"/>
        </pc:sldMkLst>
        <pc:spChg chg="mod">
          <ac:chgData name="Sage Fritz" userId="" providerId="" clId="Web-{4A4C6239-5AB4-4859-92F2-34BAF95D4061}" dt="2023-09-25T22:10:23.605" v="17" actId="20577"/>
          <ac:spMkLst>
            <pc:docMk/>
            <pc:sldMk cId="0" sldId="265"/>
            <ac:spMk id="136" creationId="{00000000-0000-0000-0000-000000000000}"/>
          </ac:spMkLst>
        </pc:spChg>
      </pc:sldChg>
      <pc:sldChg chg="addSp delSp modSp">
        <pc:chgData name="Sage Fritz" userId="" providerId="" clId="Web-{4A4C6239-5AB4-4859-92F2-34BAF95D4061}" dt="2023-09-25T22:13:16.518" v="46" actId="20577"/>
        <pc:sldMkLst>
          <pc:docMk/>
          <pc:sldMk cId="0" sldId="306"/>
        </pc:sldMkLst>
        <pc:spChg chg="add mod">
          <ac:chgData name="Sage Fritz" userId="" providerId="" clId="Web-{4A4C6239-5AB4-4859-92F2-34BAF95D4061}" dt="2023-09-25T22:13:16.518" v="46" actId="20577"/>
          <ac:spMkLst>
            <pc:docMk/>
            <pc:sldMk cId="0" sldId="306"/>
            <ac:spMk id="3" creationId="{DBBD4876-E05E-9B62-14AC-9BA55BA1C0FD}"/>
          </ac:spMkLst>
        </pc:spChg>
        <pc:spChg chg="del">
          <ac:chgData name="Sage Fritz" userId="" providerId="" clId="Web-{4A4C6239-5AB4-4859-92F2-34BAF95D4061}" dt="2023-09-25T22:11:37.092" v="21"/>
          <ac:spMkLst>
            <pc:docMk/>
            <pc:sldMk cId="0" sldId="306"/>
            <ac:spMk id="348" creationId="{00000000-0000-0000-0000-000000000000}"/>
          </ac:spMkLst>
        </pc:spChg>
      </pc:sldChg>
      <pc:sldChg chg="addSp delSp modSp">
        <pc:chgData name="Sage Fritz" userId="" providerId="" clId="Web-{4A4C6239-5AB4-4859-92F2-34BAF95D4061}" dt="2023-09-25T22:12:45.407" v="45" actId="1076"/>
        <pc:sldMkLst>
          <pc:docMk/>
          <pc:sldMk cId="0" sldId="307"/>
        </pc:sldMkLst>
        <pc:spChg chg="del">
          <ac:chgData name="Sage Fritz" userId="" providerId="" clId="Web-{4A4C6239-5AB4-4859-92F2-34BAF95D4061}" dt="2023-09-25T22:12:36.813" v="41"/>
          <ac:spMkLst>
            <pc:docMk/>
            <pc:sldMk cId="0" sldId="307"/>
            <ac:spMk id="353" creationId="{00000000-0000-0000-0000-000000000000}"/>
          </ac:spMkLst>
        </pc:spChg>
        <pc:spChg chg="del">
          <ac:chgData name="Sage Fritz" userId="" providerId="" clId="Web-{4A4C6239-5AB4-4859-92F2-34BAF95D4061}" dt="2023-09-25T22:12:30.782" v="38"/>
          <ac:spMkLst>
            <pc:docMk/>
            <pc:sldMk cId="0" sldId="307"/>
            <ac:spMk id="354" creationId="{00000000-0000-0000-0000-000000000000}"/>
          </ac:spMkLst>
        </pc:spChg>
        <pc:spChg chg="del">
          <ac:chgData name="Sage Fritz" userId="" providerId="" clId="Web-{4A4C6239-5AB4-4859-92F2-34BAF95D4061}" dt="2023-09-25T22:12:27.188" v="32"/>
          <ac:spMkLst>
            <pc:docMk/>
            <pc:sldMk cId="0" sldId="307"/>
            <ac:spMk id="355" creationId="{00000000-0000-0000-0000-000000000000}"/>
          </ac:spMkLst>
        </pc:spChg>
        <pc:spChg chg="del">
          <ac:chgData name="Sage Fritz" userId="" providerId="" clId="Web-{4A4C6239-5AB4-4859-92F2-34BAF95D4061}" dt="2023-09-25T22:12:30.782" v="37"/>
          <ac:spMkLst>
            <pc:docMk/>
            <pc:sldMk cId="0" sldId="307"/>
            <ac:spMk id="356" creationId="{00000000-0000-0000-0000-000000000000}"/>
          </ac:spMkLst>
        </pc:spChg>
        <pc:spChg chg="del mod">
          <ac:chgData name="Sage Fritz" userId="" providerId="" clId="Web-{4A4C6239-5AB4-4859-92F2-34BAF95D4061}" dt="2023-09-25T22:12:35.063" v="40"/>
          <ac:spMkLst>
            <pc:docMk/>
            <pc:sldMk cId="0" sldId="307"/>
            <ac:spMk id="357" creationId="{00000000-0000-0000-0000-000000000000}"/>
          </ac:spMkLst>
        </pc:spChg>
        <pc:spChg chg="del">
          <ac:chgData name="Sage Fritz" userId="" providerId="" clId="Web-{4A4C6239-5AB4-4859-92F2-34BAF95D4061}" dt="2023-09-25T22:12:30.782" v="35"/>
          <ac:spMkLst>
            <pc:docMk/>
            <pc:sldMk cId="0" sldId="307"/>
            <ac:spMk id="359" creationId="{00000000-0000-0000-0000-000000000000}"/>
          </ac:spMkLst>
        </pc:spChg>
        <pc:spChg chg="del">
          <ac:chgData name="Sage Fritz" userId="" providerId="" clId="Web-{4A4C6239-5AB4-4859-92F2-34BAF95D4061}" dt="2023-09-25T22:12:30.782" v="34"/>
          <ac:spMkLst>
            <pc:docMk/>
            <pc:sldMk cId="0" sldId="307"/>
            <ac:spMk id="360" creationId="{00000000-0000-0000-0000-000000000000}"/>
          </ac:spMkLst>
        </pc:spChg>
        <pc:spChg chg="del">
          <ac:chgData name="Sage Fritz" userId="" providerId="" clId="Web-{4A4C6239-5AB4-4859-92F2-34BAF95D4061}" dt="2023-09-25T22:12:30.782" v="33"/>
          <ac:spMkLst>
            <pc:docMk/>
            <pc:sldMk cId="0" sldId="307"/>
            <ac:spMk id="361" creationId="{00000000-0000-0000-0000-000000000000}"/>
          </ac:spMkLst>
        </pc:spChg>
        <pc:picChg chg="add mod">
          <ac:chgData name="Sage Fritz" userId="" providerId="" clId="Web-{4A4C6239-5AB4-4859-92F2-34BAF95D4061}" dt="2023-09-25T22:12:45.407" v="45" actId="1076"/>
          <ac:picMkLst>
            <pc:docMk/>
            <pc:sldMk cId="0" sldId="307"/>
            <ac:picMk id="3" creationId="{F32E90F7-C44B-D56A-AA8A-6A3864E6EEA6}"/>
          </ac:picMkLst>
        </pc:picChg>
        <pc:cxnChg chg="del">
          <ac:chgData name="Sage Fritz" userId="" providerId="" clId="Web-{4A4C6239-5AB4-4859-92F2-34BAF95D4061}" dt="2023-09-25T22:12:30.782" v="36"/>
          <ac:cxnSpMkLst>
            <pc:docMk/>
            <pc:sldMk cId="0" sldId="307"/>
            <ac:cxnSpMk id="358" creationId="{00000000-0000-0000-0000-000000000000}"/>
          </ac:cxnSpMkLst>
        </pc:cxnChg>
      </pc:sldChg>
      <pc:sldChg chg="modSp">
        <pc:chgData name="Sage Fritz" userId="" providerId="" clId="Web-{4A4C6239-5AB4-4859-92F2-34BAF95D4061}" dt="2023-09-25T22:13:27.674" v="51" actId="20577"/>
        <pc:sldMkLst>
          <pc:docMk/>
          <pc:sldMk cId="0" sldId="308"/>
        </pc:sldMkLst>
        <pc:spChg chg="mod">
          <ac:chgData name="Sage Fritz" userId="" providerId="" clId="Web-{4A4C6239-5AB4-4859-92F2-34BAF95D4061}" dt="2023-09-25T22:13:27.674" v="51" actId="20577"/>
          <ac:spMkLst>
            <pc:docMk/>
            <pc:sldMk cId="0" sldId="308"/>
            <ac:spMk id="366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3:37.097" v="54" actId="20577"/>
        <pc:sldMkLst>
          <pc:docMk/>
          <pc:sldMk cId="0" sldId="310"/>
        </pc:sldMkLst>
        <pc:spChg chg="mod">
          <ac:chgData name="Sage Fritz" userId="" providerId="" clId="Web-{4A4C6239-5AB4-4859-92F2-34BAF95D4061}" dt="2023-09-25T22:13:37.097" v="54" actId="20577"/>
          <ac:spMkLst>
            <pc:docMk/>
            <pc:sldMk cId="0" sldId="310"/>
            <ac:spMk id="385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3:43.315" v="56" actId="20577"/>
        <pc:sldMkLst>
          <pc:docMk/>
          <pc:sldMk cId="0" sldId="311"/>
        </pc:sldMkLst>
        <pc:spChg chg="mod">
          <ac:chgData name="Sage Fritz" userId="" providerId="" clId="Web-{4A4C6239-5AB4-4859-92F2-34BAF95D4061}" dt="2023-09-25T22:13:43.315" v="56" actId="20577"/>
          <ac:spMkLst>
            <pc:docMk/>
            <pc:sldMk cId="0" sldId="311"/>
            <ac:spMk id="392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3:54.925" v="58" actId="20577"/>
        <pc:sldMkLst>
          <pc:docMk/>
          <pc:sldMk cId="0" sldId="312"/>
        </pc:sldMkLst>
        <pc:spChg chg="mod">
          <ac:chgData name="Sage Fritz" userId="" providerId="" clId="Web-{4A4C6239-5AB4-4859-92F2-34BAF95D4061}" dt="2023-09-25T22:13:54.925" v="58" actId="20577"/>
          <ac:spMkLst>
            <pc:docMk/>
            <pc:sldMk cId="0" sldId="312"/>
            <ac:spMk id="398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4:01.457" v="60" actId="20577"/>
        <pc:sldMkLst>
          <pc:docMk/>
          <pc:sldMk cId="0" sldId="313"/>
        </pc:sldMkLst>
        <pc:spChg chg="mod">
          <ac:chgData name="Sage Fritz" userId="" providerId="" clId="Web-{4A4C6239-5AB4-4859-92F2-34BAF95D4061}" dt="2023-09-25T22:14:01.457" v="60" actId="20577"/>
          <ac:spMkLst>
            <pc:docMk/>
            <pc:sldMk cId="0" sldId="313"/>
            <ac:spMk id="405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4:06.254" v="61" actId="20577"/>
        <pc:sldMkLst>
          <pc:docMk/>
          <pc:sldMk cId="0" sldId="314"/>
        </pc:sldMkLst>
        <pc:spChg chg="mod">
          <ac:chgData name="Sage Fritz" userId="" providerId="" clId="Web-{4A4C6239-5AB4-4859-92F2-34BAF95D4061}" dt="2023-09-25T22:14:06.254" v="61" actId="20577"/>
          <ac:spMkLst>
            <pc:docMk/>
            <pc:sldMk cId="0" sldId="314"/>
            <ac:spMk id="412" creationId="{00000000-0000-0000-0000-000000000000}"/>
          </ac:spMkLst>
        </pc:spChg>
      </pc:sldChg>
      <pc:sldChg chg="modSp">
        <pc:chgData name="Sage Fritz" userId="" providerId="" clId="Web-{4A4C6239-5AB4-4859-92F2-34BAF95D4061}" dt="2023-09-25T22:14:15.004" v="63" actId="20577"/>
        <pc:sldMkLst>
          <pc:docMk/>
          <pc:sldMk cId="0" sldId="315"/>
        </pc:sldMkLst>
        <pc:spChg chg="mod">
          <ac:chgData name="Sage Fritz" userId="" providerId="" clId="Web-{4A4C6239-5AB4-4859-92F2-34BAF95D4061}" dt="2023-09-25T22:14:15.004" v="63" actId="20577"/>
          <ac:spMkLst>
            <pc:docMk/>
            <pc:sldMk cId="0" sldId="315"/>
            <ac:spMk id="417" creationId="{00000000-0000-0000-0000-000000000000}"/>
          </ac:spMkLst>
        </pc:spChg>
      </pc:sldChg>
    </pc:docChg>
  </pc:docChgLst>
  <pc:docChgLst>
    <pc:chgData name="ANDREW MITTY" userId="oJU7byVlv/RBBm3dIkN+jOoL6SnlKPOOtP+S3dkfcbU=" providerId="None" clId="Web-{18E33875-3A59-4517-89E9-93D9D7012732}"/>
    <pc:docChg chg="modSld">
      <pc:chgData name="ANDREW MITTY" userId="oJU7byVlv/RBBm3dIkN+jOoL6SnlKPOOtP+S3dkfcbU=" providerId="None" clId="Web-{18E33875-3A59-4517-89E9-93D9D7012732}" dt="2023-02-12T22:20:19.814" v="187" actId="14100"/>
      <pc:docMkLst>
        <pc:docMk/>
      </pc:docMkLst>
      <pc:sldChg chg="modSp">
        <pc:chgData name="ANDREW MITTY" userId="oJU7byVlv/RBBm3dIkN+jOoL6SnlKPOOtP+S3dkfcbU=" providerId="None" clId="Web-{18E33875-3A59-4517-89E9-93D9D7012732}" dt="2023-02-12T22:11:13.631" v="25" actId="20577"/>
        <pc:sldMkLst>
          <pc:docMk/>
          <pc:sldMk cId="0" sldId="267"/>
        </pc:sldMkLst>
        <pc:spChg chg="mod">
          <ac:chgData name="ANDREW MITTY" userId="oJU7byVlv/RBBm3dIkN+jOoL6SnlKPOOtP+S3dkfcbU=" providerId="None" clId="Web-{18E33875-3A59-4517-89E9-93D9D7012732}" dt="2023-02-12T22:11:13.631" v="25" actId="20577"/>
          <ac:spMkLst>
            <pc:docMk/>
            <pc:sldMk cId="0" sldId="267"/>
            <ac:spMk id="14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1:26.850" v="27" actId="20577"/>
        <pc:sldMkLst>
          <pc:docMk/>
          <pc:sldMk cId="0" sldId="269"/>
        </pc:sldMkLst>
        <pc:spChg chg="mod">
          <ac:chgData name="ANDREW MITTY" userId="oJU7byVlv/RBBm3dIkN+jOoL6SnlKPOOtP+S3dkfcbU=" providerId="None" clId="Web-{18E33875-3A59-4517-89E9-93D9D7012732}" dt="2023-02-12T22:11:26.850" v="27" actId="20577"/>
          <ac:spMkLst>
            <pc:docMk/>
            <pc:sldMk cId="0" sldId="269"/>
            <ac:spMk id="15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1:35.131" v="29" actId="20577"/>
        <pc:sldMkLst>
          <pc:docMk/>
          <pc:sldMk cId="0" sldId="271"/>
        </pc:sldMkLst>
        <pc:spChg chg="mod">
          <ac:chgData name="ANDREW MITTY" userId="oJU7byVlv/RBBm3dIkN+jOoL6SnlKPOOtP+S3dkfcbU=" providerId="None" clId="Web-{18E33875-3A59-4517-89E9-93D9D7012732}" dt="2023-02-12T22:11:35.131" v="29" actId="20577"/>
          <ac:spMkLst>
            <pc:docMk/>
            <pc:sldMk cId="0" sldId="271"/>
            <ac:spMk id="16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1:42.694" v="31" actId="20577"/>
        <pc:sldMkLst>
          <pc:docMk/>
          <pc:sldMk cId="0" sldId="273"/>
        </pc:sldMkLst>
        <pc:spChg chg="mod">
          <ac:chgData name="ANDREW MITTY" userId="oJU7byVlv/RBBm3dIkN+jOoL6SnlKPOOtP+S3dkfcbU=" providerId="None" clId="Web-{18E33875-3A59-4517-89E9-93D9D7012732}" dt="2023-02-12T22:11:42.694" v="31" actId="20577"/>
          <ac:spMkLst>
            <pc:docMk/>
            <pc:sldMk cId="0" sldId="273"/>
            <ac:spMk id="17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1:54.538" v="33" actId="20577"/>
        <pc:sldMkLst>
          <pc:docMk/>
          <pc:sldMk cId="0" sldId="275"/>
        </pc:sldMkLst>
        <pc:spChg chg="mod">
          <ac:chgData name="ANDREW MITTY" userId="oJU7byVlv/RBBm3dIkN+jOoL6SnlKPOOtP+S3dkfcbU=" providerId="None" clId="Web-{18E33875-3A59-4517-89E9-93D9D7012732}" dt="2023-02-12T22:11:54.538" v="33" actId="20577"/>
          <ac:spMkLst>
            <pc:docMk/>
            <pc:sldMk cId="0" sldId="275"/>
            <ac:spMk id="18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3:49.900" v="52" actId="20577"/>
        <pc:sldMkLst>
          <pc:docMk/>
          <pc:sldMk cId="0" sldId="277"/>
        </pc:sldMkLst>
        <pc:spChg chg="mod">
          <ac:chgData name="ANDREW MITTY" userId="oJU7byVlv/RBBm3dIkN+jOoL6SnlKPOOtP+S3dkfcbU=" providerId="None" clId="Web-{18E33875-3A59-4517-89E9-93D9D7012732}" dt="2023-02-12T22:13:49.900" v="52" actId="20577"/>
          <ac:spMkLst>
            <pc:docMk/>
            <pc:sldMk cId="0" sldId="277"/>
            <ac:spMk id="19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2:34.179" v="37" actId="20577"/>
        <pc:sldMkLst>
          <pc:docMk/>
          <pc:sldMk cId="0" sldId="282"/>
        </pc:sldMkLst>
        <pc:spChg chg="mod">
          <ac:chgData name="ANDREW MITTY" userId="oJU7byVlv/RBBm3dIkN+jOoL6SnlKPOOtP+S3dkfcbU=" providerId="None" clId="Web-{18E33875-3A59-4517-89E9-93D9D7012732}" dt="2023-02-12T22:12:34.179" v="37" actId="20577"/>
          <ac:spMkLst>
            <pc:docMk/>
            <pc:sldMk cId="0" sldId="282"/>
            <ac:spMk id="22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3:00.367" v="42" actId="20577"/>
        <pc:sldMkLst>
          <pc:docMk/>
          <pc:sldMk cId="0" sldId="284"/>
        </pc:sldMkLst>
        <pc:spChg chg="mod">
          <ac:chgData name="ANDREW MITTY" userId="oJU7byVlv/RBBm3dIkN+jOoL6SnlKPOOtP+S3dkfcbU=" providerId="None" clId="Web-{18E33875-3A59-4517-89E9-93D9D7012732}" dt="2023-02-12T22:13:00.367" v="42" actId="20577"/>
          <ac:spMkLst>
            <pc:docMk/>
            <pc:sldMk cId="0" sldId="284"/>
            <ac:spMk id="23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2:54.539" v="40" actId="20577"/>
        <pc:sldMkLst>
          <pc:docMk/>
          <pc:sldMk cId="0" sldId="285"/>
        </pc:sldMkLst>
        <pc:spChg chg="mod">
          <ac:chgData name="ANDREW MITTY" userId="oJU7byVlv/RBBm3dIkN+jOoL6SnlKPOOtP+S3dkfcbU=" providerId="None" clId="Web-{18E33875-3A59-4517-89E9-93D9D7012732}" dt="2023-02-12T22:12:54.539" v="40" actId="20577"/>
          <ac:spMkLst>
            <pc:docMk/>
            <pc:sldMk cId="0" sldId="285"/>
            <ac:spMk id="23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3:34.306" v="50" actId="20577"/>
        <pc:sldMkLst>
          <pc:docMk/>
          <pc:sldMk cId="0" sldId="286"/>
        </pc:sldMkLst>
        <pc:spChg chg="mod">
          <ac:chgData name="ANDREW MITTY" userId="oJU7byVlv/RBBm3dIkN+jOoL6SnlKPOOtP+S3dkfcbU=" providerId="None" clId="Web-{18E33875-3A59-4517-89E9-93D9D7012732}" dt="2023-02-12T22:13:34.306" v="50" actId="20577"/>
          <ac:spMkLst>
            <pc:docMk/>
            <pc:sldMk cId="0" sldId="286"/>
            <ac:spMk id="24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3:29.540" v="48" actId="20577"/>
        <pc:sldMkLst>
          <pc:docMk/>
          <pc:sldMk cId="0" sldId="287"/>
        </pc:sldMkLst>
        <pc:spChg chg="mod">
          <ac:chgData name="ANDREW MITTY" userId="oJU7byVlv/RBBm3dIkN+jOoL6SnlKPOOtP+S3dkfcbU=" providerId="None" clId="Web-{18E33875-3A59-4517-89E9-93D9D7012732}" dt="2023-02-12T22:13:29.540" v="48" actId="20577"/>
          <ac:spMkLst>
            <pc:docMk/>
            <pc:sldMk cId="0" sldId="287"/>
            <ac:spMk id="24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4:50.745" v="77" actId="20577"/>
        <pc:sldMkLst>
          <pc:docMk/>
          <pc:sldMk cId="0" sldId="288"/>
        </pc:sldMkLst>
        <pc:spChg chg="mod">
          <ac:chgData name="ANDREW MITTY" userId="oJU7byVlv/RBBm3dIkN+jOoL6SnlKPOOtP+S3dkfcbU=" providerId="None" clId="Web-{18E33875-3A59-4517-89E9-93D9D7012732}" dt="2023-02-12T22:14:50.745" v="77" actId="20577"/>
          <ac:spMkLst>
            <pc:docMk/>
            <pc:sldMk cId="0" sldId="288"/>
            <ac:spMk id="25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5:08.058" v="88" actId="20577"/>
        <pc:sldMkLst>
          <pc:docMk/>
          <pc:sldMk cId="0" sldId="289"/>
        </pc:sldMkLst>
        <pc:spChg chg="mod">
          <ac:chgData name="ANDREW MITTY" userId="oJU7byVlv/RBBm3dIkN+jOoL6SnlKPOOtP+S3dkfcbU=" providerId="None" clId="Web-{18E33875-3A59-4517-89E9-93D9D7012732}" dt="2023-02-12T22:15:08.058" v="88" actId="20577"/>
          <ac:spMkLst>
            <pc:docMk/>
            <pc:sldMk cId="0" sldId="289"/>
            <ac:spMk id="25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5:27.120" v="90" actId="20577"/>
        <pc:sldMkLst>
          <pc:docMk/>
          <pc:sldMk cId="0" sldId="292"/>
        </pc:sldMkLst>
        <pc:spChg chg="mod">
          <ac:chgData name="ANDREW MITTY" userId="oJU7byVlv/RBBm3dIkN+jOoL6SnlKPOOtP+S3dkfcbU=" providerId="None" clId="Web-{18E33875-3A59-4517-89E9-93D9D7012732}" dt="2023-02-12T22:15:27.120" v="90" actId="20577"/>
          <ac:spMkLst>
            <pc:docMk/>
            <pc:sldMk cId="0" sldId="292"/>
            <ac:spMk id="27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5:34.261" v="92" actId="20577"/>
        <pc:sldMkLst>
          <pc:docMk/>
          <pc:sldMk cId="0" sldId="293"/>
        </pc:sldMkLst>
        <pc:spChg chg="mod">
          <ac:chgData name="ANDREW MITTY" userId="oJU7byVlv/RBBm3dIkN+jOoL6SnlKPOOtP+S3dkfcbU=" providerId="None" clId="Web-{18E33875-3A59-4517-89E9-93D9D7012732}" dt="2023-02-12T22:15:34.261" v="92" actId="20577"/>
          <ac:spMkLst>
            <pc:docMk/>
            <pc:sldMk cId="0" sldId="293"/>
            <ac:spMk id="27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5:51.402" v="101" actId="20577"/>
        <pc:sldMkLst>
          <pc:docMk/>
          <pc:sldMk cId="0" sldId="294"/>
        </pc:sldMkLst>
        <pc:spChg chg="mod">
          <ac:chgData name="ANDREW MITTY" userId="oJU7byVlv/RBBm3dIkN+jOoL6SnlKPOOtP+S3dkfcbU=" providerId="None" clId="Web-{18E33875-3A59-4517-89E9-93D9D7012732}" dt="2023-02-12T22:15:51.402" v="101" actId="20577"/>
          <ac:spMkLst>
            <pc:docMk/>
            <pc:sldMk cId="0" sldId="294"/>
            <ac:spMk id="28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6:01.652" v="116" actId="20577"/>
        <pc:sldMkLst>
          <pc:docMk/>
          <pc:sldMk cId="0" sldId="295"/>
        </pc:sldMkLst>
        <pc:spChg chg="mod">
          <ac:chgData name="ANDREW MITTY" userId="oJU7byVlv/RBBm3dIkN+jOoL6SnlKPOOtP+S3dkfcbU=" providerId="None" clId="Web-{18E33875-3A59-4517-89E9-93D9D7012732}" dt="2023-02-12T22:16:01.652" v="116" actId="20577"/>
          <ac:spMkLst>
            <pc:docMk/>
            <pc:sldMk cId="0" sldId="295"/>
            <ac:spMk id="28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7:09.857" v="145" actId="20577"/>
        <pc:sldMkLst>
          <pc:docMk/>
          <pc:sldMk cId="0" sldId="296"/>
        </pc:sldMkLst>
        <pc:spChg chg="mod">
          <ac:chgData name="ANDREW MITTY" userId="oJU7byVlv/RBBm3dIkN+jOoL6SnlKPOOtP+S3dkfcbU=" providerId="None" clId="Web-{18E33875-3A59-4517-89E9-93D9D7012732}" dt="2023-02-12T22:17:09.857" v="145" actId="20577"/>
          <ac:spMkLst>
            <pc:docMk/>
            <pc:sldMk cId="0" sldId="296"/>
            <ac:spMk id="29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7:34.326" v="167" actId="20577"/>
        <pc:sldMkLst>
          <pc:docMk/>
          <pc:sldMk cId="0" sldId="297"/>
        </pc:sldMkLst>
        <pc:spChg chg="mod">
          <ac:chgData name="ANDREW MITTY" userId="oJU7byVlv/RBBm3dIkN+jOoL6SnlKPOOtP+S3dkfcbU=" providerId="None" clId="Web-{18E33875-3A59-4517-89E9-93D9D7012732}" dt="2023-02-12T22:17:34.326" v="167" actId="20577"/>
          <ac:spMkLst>
            <pc:docMk/>
            <pc:sldMk cId="0" sldId="297"/>
            <ac:spMk id="29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7:53.795" v="169" actId="20577"/>
        <pc:sldMkLst>
          <pc:docMk/>
          <pc:sldMk cId="0" sldId="300"/>
        </pc:sldMkLst>
        <pc:spChg chg="mod">
          <ac:chgData name="ANDREW MITTY" userId="oJU7byVlv/RBBm3dIkN+jOoL6SnlKPOOtP+S3dkfcbU=" providerId="None" clId="Web-{18E33875-3A59-4517-89E9-93D9D7012732}" dt="2023-02-12T22:17:53.795" v="169" actId="20577"/>
          <ac:spMkLst>
            <pc:docMk/>
            <pc:sldMk cId="0" sldId="300"/>
            <ac:spMk id="314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8:00.983" v="171" actId="20577"/>
        <pc:sldMkLst>
          <pc:docMk/>
          <pc:sldMk cId="0" sldId="301"/>
        </pc:sldMkLst>
        <pc:spChg chg="mod">
          <ac:chgData name="ANDREW MITTY" userId="oJU7byVlv/RBBm3dIkN+jOoL6SnlKPOOtP+S3dkfcbU=" providerId="None" clId="Web-{18E33875-3A59-4517-89E9-93D9D7012732}" dt="2023-02-12T22:18:00.983" v="171" actId="20577"/>
          <ac:spMkLst>
            <pc:docMk/>
            <pc:sldMk cId="0" sldId="301"/>
            <ac:spMk id="319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8:19.062" v="172" actId="14100"/>
        <pc:sldMkLst>
          <pc:docMk/>
          <pc:sldMk cId="0" sldId="304"/>
        </pc:sldMkLst>
        <pc:spChg chg="mod">
          <ac:chgData name="ANDREW MITTY" userId="oJU7byVlv/RBBm3dIkN+jOoL6SnlKPOOtP+S3dkfcbU=" providerId="None" clId="Web-{18E33875-3A59-4517-89E9-93D9D7012732}" dt="2023-02-12T22:18:19.062" v="172" actId="14100"/>
          <ac:spMkLst>
            <pc:docMk/>
            <pc:sldMk cId="0" sldId="304"/>
            <ac:spMk id="338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8:32.937" v="174" actId="14100"/>
        <pc:sldMkLst>
          <pc:docMk/>
          <pc:sldMk cId="0" sldId="305"/>
        </pc:sldMkLst>
        <pc:spChg chg="mod">
          <ac:chgData name="ANDREW MITTY" userId="oJU7byVlv/RBBm3dIkN+jOoL6SnlKPOOtP+S3dkfcbU=" providerId="None" clId="Web-{18E33875-3A59-4517-89E9-93D9D7012732}" dt="2023-02-12T22:18:32.937" v="174" actId="14100"/>
          <ac:spMkLst>
            <pc:docMk/>
            <pc:sldMk cId="0" sldId="305"/>
            <ac:spMk id="343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8:44.296" v="176" actId="14100"/>
        <pc:sldMkLst>
          <pc:docMk/>
          <pc:sldMk cId="0" sldId="306"/>
        </pc:sldMkLst>
        <pc:spChg chg="mod">
          <ac:chgData name="ANDREW MITTY" userId="oJU7byVlv/RBBm3dIkN+jOoL6SnlKPOOtP+S3dkfcbU=" providerId="None" clId="Web-{18E33875-3A59-4517-89E9-93D9D7012732}" dt="2023-02-12T22:18:44.296" v="176" actId="14100"/>
          <ac:spMkLst>
            <pc:docMk/>
            <pc:sldMk cId="0" sldId="306"/>
            <ac:spMk id="348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9:04.562" v="178" actId="14100"/>
        <pc:sldMkLst>
          <pc:docMk/>
          <pc:sldMk cId="0" sldId="308"/>
        </pc:sldMkLst>
        <pc:spChg chg="mod">
          <ac:chgData name="ANDREW MITTY" userId="oJU7byVlv/RBBm3dIkN+jOoL6SnlKPOOtP+S3dkfcbU=" providerId="None" clId="Web-{18E33875-3A59-4517-89E9-93D9D7012732}" dt="2023-02-12T22:19:04.562" v="178" actId="14100"/>
          <ac:spMkLst>
            <pc:docMk/>
            <pc:sldMk cId="0" sldId="308"/>
            <ac:spMk id="366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9:14.531" v="179" actId="14100"/>
        <pc:sldMkLst>
          <pc:docMk/>
          <pc:sldMk cId="0" sldId="310"/>
        </pc:sldMkLst>
        <pc:spChg chg="mod">
          <ac:chgData name="ANDREW MITTY" userId="oJU7byVlv/RBBm3dIkN+jOoL6SnlKPOOtP+S3dkfcbU=" providerId="None" clId="Web-{18E33875-3A59-4517-89E9-93D9D7012732}" dt="2023-02-12T22:19:14.531" v="179" actId="14100"/>
          <ac:spMkLst>
            <pc:docMk/>
            <pc:sldMk cId="0" sldId="310"/>
            <ac:spMk id="386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9:23.157" v="180" actId="14100"/>
        <pc:sldMkLst>
          <pc:docMk/>
          <pc:sldMk cId="0" sldId="311"/>
        </pc:sldMkLst>
        <pc:spChg chg="mod">
          <ac:chgData name="ANDREW MITTY" userId="oJU7byVlv/RBBm3dIkN+jOoL6SnlKPOOtP+S3dkfcbU=" providerId="None" clId="Web-{18E33875-3A59-4517-89E9-93D9D7012732}" dt="2023-02-12T22:19:23.157" v="180" actId="14100"/>
          <ac:spMkLst>
            <pc:docMk/>
            <pc:sldMk cId="0" sldId="311"/>
            <ac:spMk id="393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9:34.297" v="181" actId="14100"/>
        <pc:sldMkLst>
          <pc:docMk/>
          <pc:sldMk cId="0" sldId="313"/>
        </pc:sldMkLst>
        <pc:spChg chg="mod">
          <ac:chgData name="ANDREW MITTY" userId="oJU7byVlv/RBBm3dIkN+jOoL6SnlKPOOtP+S3dkfcbU=" providerId="None" clId="Web-{18E33875-3A59-4517-89E9-93D9D7012732}" dt="2023-02-12T22:19:34.297" v="181" actId="14100"/>
          <ac:spMkLst>
            <pc:docMk/>
            <pc:sldMk cId="0" sldId="313"/>
            <ac:spMk id="405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19:46.407" v="183" actId="14100"/>
        <pc:sldMkLst>
          <pc:docMk/>
          <pc:sldMk cId="0" sldId="314"/>
        </pc:sldMkLst>
        <pc:spChg chg="mod">
          <ac:chgData name="ANDREW MITTY" userId="oJU7byVlv/RBBm3dIkN+jOoL6SnlKPOOtP+S3dkfcbU=" providerId="None" clId="Web-{18E33875-3A59-4517-89E9-93D9D7012732}" dt="2023-02-12T22:19:46.407" v="183" actId="14100"/>
          <ac:spMkLst>
            <pc:docMk/>
            <pc:sldMk cId="0" sldId="314"/>
            <ac:spMk id="412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20:10.548" v="185" actId="14100"/>
        <pc:sldMkLst>
          <pc:docMk/>
          <pc:sldMk cId="0" sldId="327"/>
        </pc:sldMkLst>
        <pc:spChg chg="mod">
          <ac:chgData name="ANDREW MITTY" userId="oJU7byVlv/RBBm3dIkN+jOoL6SnlKPOOtP+S3dkfcbU=" providerId="None" clId="Web-{18E33875-3A59-4517-89E9-93D9D7012732}" dt="2023-02-12T22:20:10.548" v="185" actId="14100"/>
          <ac:spMkLst>
            <pc:docMk/>
            <pc:sldMk cId="0" sldId="327"/>
            <ac:spMk id="480" creationId="{00000000-0000-0000-0000-000000000000}"/>
          </ac:spMkLst>
        </pc:spChg>
      </pc:sldChg>
      <pc:sldChg chg="modSp">
        <pc:chgData name="ANDREW MITTY" userId="oJU7byVlv/RBBm3dIkN+jOoL6SnlKPOOtP+S3dkfcbU=" providerId="None" clId="Web-{18E33875-3A59-4517-89E9-93D9D7012732}" dt="2023-02-12T22:20:19.814" v="187" actId="14100"/>
        <pc:sldMkLst>
          <pc:docMk/>
          <pc:sldMk cId="0" sldId="328"/>
        </pc:sldMkLst>
        <pc:spChg chg="mod">
          <ac:chgData name="ANDREW MITTY" userId="oJU7byVlv/RBBm3dIkN+jOoL6SnlKPOOtP+S3dkfcbU=" providerId="None" clId="Web-{18E33875-3A59-4517-89E9-93D9D7012732}" dt="2023-02-12T22:20:19.814" v="187" actId="14100"/>
          <ac:spMkLst>
            <pc:docMk/>
            <pc:sldMk cId="0" sldId="328"/>
            <ac:spMk id="505" creationId="{00000000-0000-0000-0000-000000000000}"/>
          </ac:spMkLst>
        </pc:spChg>
      </pc:sldChg>
    </pc:docChg>
  </pc:docChgLst>
  <pc:docChgLst>
    <pc:chgData name="Sage Fritz" clId="Web-{D7185270-8819-447E-9EBE-177FC1A3DF16}"/>
    <pc:docChg chg="modSld">
      <pc:chgData name="Sage Fritz" userId="" providerId="" clId="Web-{D7185270-8819-447E-9EBE-177FC1A3DF16}" dt="2023-09-25T22:04:22.786" v="14" actId="1076"/>
      <pc:docMkLst>
        <pc:docMk/>
      </pc:docMkLst>
      <pc:sldChg chg="modSp">
        <pc:chgData name="Sage Fritz" userId="" providerId="" clId="Web-{D7185270-8819-447E-9EBE-177FC1A3DF16}" dt="2023-09-25T22:02:46.424" v="1" actId="14100"/>
        <pc:sldMkLst>
          <pc:docMk/>
          <pc:sldMk cId="0" sldId="266"/>
        </pc:sldMkLst>
        <pc:spChg chg="mod">
          <ac:chgData name="Sage Fritz" userId="" providerId="" clId="Web-{D7185270-8819-447E-9EBE-177FC1A3DF16}" dt="2023-09-25T22:02:46.424" v="1" actId="14100"/>
          <ac:spMkLst>
            <pc:docMk/>
            <pc:sldMk cId="0" sldId="266"/>
            <ac:spMk id="144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3:09.691" v="5" actId="1076"/>
        <pc:sldMkLst>
          <pc:docMk/>
          <pc:sldMk cId="0" sldId="268"/>
        </pc:sldMkLst>
        <pc:spChg chg="mod">
          <ac:chgData name="Sage Fritz" userId="" providerId="" clId="Web-{D7185270-8819-447E-9EBE-177FC1A3DF16}" dt="2023-09-25T22:03:09.691" v="5" actId="1076"/>
          <ac:spMkLst>
            <pc:docMk/>
            <pc:sldMk cId="0" sldId="268"/>
            <ac:spMk id="154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3:24.378" v="6" actId="1076"/>
        <pc:sldMkLst>
          <pc:docMk/>
          <pc:sldMk cId="0" sldId="269"/>
        </pc:sldMkLst>
        <pc:spChg chg="mod">
          <ac:chgData name="Sage Fritz" userId="" providerId="" clId="Web-{D7185270-8819-447E-9EBE-177FC1A3DF16}" dt="2023-09-25T22:03:24.378" v="6" actId="1076"/>
          <ac:spMkLst>
            <pc:docMk/>
            <pc:sldMk cId="0" sldId="269"/>
            <ac:spMk id="159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3:38.316" v="8" actId="1076"/>
        <pc:sldMkLst>
          <pc:docMk/>
          <pc:sldMk cId="0" sldId="270"/>
        </pc:sldMkLst>
        <pc:spChg chg="mod">
          <ac:chgData name="Sage Fritz" userId="" providerId="" clId="Web-{D7185270-8819-447E-9EBE-177FC1A3DF16}" dt="2023-09-25T22:03:38.316" v="8" actId="1076"/>
          <ac:spMkLst>
            <pc:docMk/>
            <pc:sldMk cId="0" sldId="270"/>
            <ac:spMk id="164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3:56.426" v="10" actId="1076"/>
        <pc:sldMkLst>
          <pc:docMk/>
          <pc:sldMk cId="0" sldId="272"/>
        </pc:sldMkLst>
        <pc:spChg chg="mod">
          <ac:chgData name="Sage Fritz" userId="" providerId="" clId="Web-{D7185270-8819-447E-9EBE-177FC1A3DF16}" dt="2023-09-25T22:03:56.426" v="10" actId="1076"/>
          <ac:spMkLst>
            <pc:docMk/>
            <pc:sldMk cId="0" sldId="272"/>
            <ac:spMk id="174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4:13.380" v="12" actId="1076"/>
        <pc:sldMkLst>
          <pc:docMk/>
          <pc:sldMk cId="0" sldId="273"/>
        </pc:sldMkLst>
        <pc:spChg chg="mod">
          <ac:chgData name="Sage Fritz" userId="" providerId="" clId="Web-{D7185270-8819-447E-9EBE-177FC1A3DF16}" dt="2023-09-25T22:04:13.380" v="12" actId="1076"/>
          <ac:spMkLst>
            <pc:docMk/>
            <pc:sldMk cId="0" sldId="273"/>
            <ac:spMk id="179" creationId="{00000000-0000-0000-0000-000000000000}"/>
          </ac:spMkLst>
        </pc:spChg>
      </pc:sldChg>
      <pc:sldChg chg="modSp">
        <pc:chgData name="Sage Fritz" userId="" providerId="" clId="Web-{D7185270-8819-447E-9EBE-177FC1A3DF16}" dt="2023-09-25T22:04:22.786" v="14" actId="1076"/>
        <pc:sldMkLst>
          <pc:docMk/>
          <pc:sldMk cId="0" sldId="274"/>
        </pc:sldMkLst>
        <pc:spChg chg="mod">
          <ac:chgData name="Sage Fritz" userId="" providerId="" clId="Web-{D7185270-8819-447E-9EBE-177FC1A3DF16}" dt="2023-09-25T22:04:22.786" v="14" actId="1076"/>
          <ac:spMkLst>
            <pc:docMk/>
            <pc:sldMk cId="0" sldId="274"/>
            <ac:spMk id="184" creationId="{00000000-0000-0000-0000-000000000000}"/>
          </ac:spMkLst>
        </pc:spChg>
      </pc:sldChg>
    </pc:docChg>
  </pc:docChgLst>
  <pc:docChgLst>
    <pc:chgData name="CHLOE FOOR" userId="fxMi/NCBc5QxztoV9Z9NHclE6ij9R6zDy6D/xrMxaac=" providerId="None" clId="Web-{1CF7649B-5584-4233-92CE-06890AB703A4}"/>
    <pc:docChg chg="modSld">
      <pc:chgData name="CHLOE FOOR" userId="fxMi/NCBc5QxztoV9Z9NHclE6ij9R6zDy6D/xrMxaac=" providerId="None" clId="Web-{1CF7649B-5584-4233-92CE-06890AB703A4}" dt="2023-02-13T16:49:20.020" v="78" actId="1076"/>
      <pc:docMkLst>
        <pc:docMk/>
      </pc:docMkLst>
      <pc:sldChg chg="modSp">
        <pc:chgData name="CHLOE FOOR" userId="fxMi/NCBc5QxztoV9Z9NHclE6ij9R6zDy6D/xrMxaac=" providerId="None" clId="Web-{1CF7649B-5584-4233-92CE-06890AB703A4}" dt="2023-02-13T16:49:20.020" v="78" actId="1076"/>
        <pc:sldMkLst>
          <pc:docMk/>
          <pc:sldMk cId="0" sldId="265"/>
        </pc:sldMkLst>
        <pc:spChg chg="mod">
          <ac:chgData name="CHLOE FOOR" userId="fxMi/NCBc5QxztoV9Z9NHclE6ij9R6zDy6D/xrMxaac=" providerId="None" clId="Web-{1CF7649B-5584-4233-92CE-06890AB703A4}" dt="2023-02-13T16:47:11.343" v="7"/>
          <ac:spMkLst>
            <pc:docMk/>
            <pc:sldMk cId="0" sldId="265"/>
            <ac:spMk id="103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31.907" v="27"/>
          <ac:spMkLst>
            <pc:docMk/>
            <pc:sldMk cId="0" sldId="265"/>
            <ac:spMk id="104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9.564" v="47"/>
          <ac:spMkLst>
            <pc:docMk/>
            <pc:sldMk cId="0" sldId="265"/>
            <ac:spMk id="105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2.376" v="42"/>
          <ac:spMkLst>
            <pc:docMk/>
            <pc:sldMk cId="0" sldId="265"/>
            <ac:spMk id="106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19.018" v="57"/>
          <ac:spMkLst>
            <pc:docMk/>
            <pc:sldMk cId="0" sldId="265"/>
            <ac:spMk id="107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11.375" v="8"/>
          <ac:spMkLst>
            <pc:docMk/>
            <pc:sldMk cId="0" sldId="265"/>
            <ac:spMk id="108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23.250" v="17"/>
          <ac:spMkLst>
            <pc:docMk/>
            <pc:sldMk cId="0" sldId="265"/>
            <ac:spMk id="109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31.922" v="28"/>
          <ac:spMkLst>
            <pc:docMk/>
            <pc:sldMk cId="0" sldId="265"/>
            <ac:spMk id="110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9.595" v="48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2.407" v="43"/>
          <ac:spMkLst>
            <pc:docMk/>
            <pc:sldMk cId="0" sldId="265"/>
            <ac:spMk id="112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19.033" v="58"/>
          <ac:spMkLst>
            <pc:docMk/>
            <pc:sldMk cId="0" sldId="265"/>
            <ac:spMk id="113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11.390" v="9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23.266" v="18"/>
          <ac:spMkLst>
            <pc:docMk/>
            <pc:sldMk cId="0" sldId="265"/>
            <ac:spMk id="115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31.953" v="29"/>
          <ac:spMkLst>
            <pc:docMk/>
            <pc:sldMk cId="0" sldId="265"/>
            <ac:spMk id="116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9.611" v="49"/>
          <ac:spMkLst>
            <pc:docMk/>
            <pc:sldMk cId="0" sldId="265"/>
            <ac:spMk id="117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2.439" v="44"/>
          <ac:spMkLst>
            <pc:docMk/>
            <pc:sldMk cId="0" sldId="265"/>
            <ac:spMk id="118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19.064" v="59"/>
          <ac:spMkLst>
            <pc:docMk/>
            <pc:sldMk cId="0" sldId="265"/>
            <ac:spMk id="119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11.406" v="10"/>
          <ac:spMkLst>
            <pc:docMk/>
            <pc:sldMk cId="0" sldId="265"/>
            <ac:spMk id="120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23.297" v="19"/>
          <ac:spMkLst>
            <pc:docMk/>
            <pc:sldMk cId="0" sldId="265"/>
            <ac:spMk id="121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31.969" v="30"/>
          <ac:spMkLst>
            <pc:docMk/>
            <pc:sldMk cId="0" sldId="265"/>
            <ac:spMk id="122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9.642" v="50"/>
          <ac:spMkLst>
            <pc:docMk/>
            <pc:sldMk cId="0" sldId="265"/>
            <ac:spMk id="123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2.454" v="45"/>
          <ac:spMkLst>
            <pc:docMk/>
            <pc:sldMk cId="0" sldId="265"/>
            <ac:spMk id="124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19.096" v="60"/>
          <ac:spMkLst>
            <pc:docMk/>
            <pc:sldMk cId="0" sldId="265"/>
            <ac:spMk id="125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11.437" v="11"/>
          <ac:spMkLst>
            <pc:docMk/>
            <pc:sldMk cId="0" sldId="265"/>
            <ac:spMk id="126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23.313" v="20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32" v="31"/>
          <ac:spMkLst>
            <pc:docMk/>
            <pc:sldMk cId="0" sldId="265"/>
            <ac:spMk id="128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9.673" v="51"/>
          <ac:spMkLst>
            <pc:docMk/>
            <pc:sldMk cId="0" sldId="265"/>
            <ac:spMk id="129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52.485" v="46"/>
          <ac:spMkLst>
            <pc:docMk/>
            <pc:sldMk cId="0" sldId="265"/>
            <ac:spMk id="130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19.127" v="61"/>
          <ac:spMkLst>
            <pc:docMk/>
            <pc:sldMk cId="0" sldId="265"/>
            <ac:spMk id="131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23.846" v="62" actId="1076"/>
          <ac:spMkLst>
            <pc:docMk/>
            <pc:sldMk cId="0" sldId="265"/>
            <ac:spMk id="132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27.362" v="63" actId="1076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45.659" v="6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8:52.190" v="72" actId="1076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9:10.004" v="75" actId="1076"/>
          <ac:spMkLst>
            <pc:docMk/>
            <pc:sldMk cId="0" sldId="265"/>
            <ac:spMk id="136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9:20.020" v="78" actId="1076"/>
          <ac:spMkLst>
            <pc:docMk/>
            <pc:sldMk cId="0" sldId="265"/>
            <ac:spMk id="137" creationId="{00000000-0000-0000-0000-000000000000}"/>
          </ac:spMkLst>
        </pc:spChg>
        <pc:spChg chg="mod">
          <ac:chgData name="CHLOE FOOR" userId="fxMi/NCBc5QxztoV9Z9NHclE6ij9R6zDy6D/xrMxaac=" providerId="None" clId="Web-{1CF7649B-5584-4233-92CE-06890AB703A4}" dt="2023-02-13T16:47:23.344" v="21"/>
          <ac:spMkLst>
            <pc:docMk/>
            <pc:sldMk cId="0" sldId="265"/>
            <ac:spMk id="139" creationId="{00000000-0000-0000-0000-000000000000}"/>
          </ac:spMkLst>
        </pc:spChg>
      </pc:sldChg>
    </pc:docChg>
  </pc:docChgLst>
  <pc:docChgLst>
    <pc:chgData name="Sage Fritz" clId="Web-{1CF4EE29-74A0-4131-8B21-5C9D2BA8786C}"/>
    <pc:docChg chg="modSld">
      <pc:chgData name="Sage Fritz" userId="" providerId="" clId="Web-{1CF4EE29-74A0-4131-8B21-5C9D2BA8786C}" dt="2023-09-25T22:21:22.005" v="215" actId="20577"/>
      <pc:docMkLst>
        <pc:docMk/>
      </pc:docMkLst>
      <pc:sldChg chg="modSp">
        <pc:chgData name="Sage Fritz" userId="" providerId="" clId="Web-{1CF4EE29-74A0-4131-8B21-5C9D2BA8786C}" dt="2023-09-25T22:16:56.983" v="73" actId="20577"/>
        <pc:sldMkLst>
          <pc:docMk/>
          <pc:sldMk cId="0" sldId="308"/>
        </pc:sldMkLst>
        <pc:spChg chg="mod">
          <ac:chgData name="Sage Fritz" userId="" providerId="" clId="Web-{1CF4EE29-74A0-4131-8B21-5C9D2BA8786C}" dt="2023-09-25T22:16:56.983" v="73" actId="20577"/>
          <ac:spMkLst>
            <pc:docMk/>
            <pc:sldMk cId="0" sldId="308"/>
            <ac:spMk id="366" creationId="{00000000-0000-0000-0000-000000000000}"/>
          </ac:spMkLst>
        </pc:spChg>
      </pc:sldChg>
      <pc:sldChg chg="addSp delSp modSp">
        <pc:chgData name="Sage Fritz" userId="" providerId="" clId="Web-{1CF4EE29-74A0-4131-8B21-5C9D2BA8786C}" dt="2023-09-25T22:18:09.625" v="103" actId="20577"/>
        <pc:sldMkLst>
          <pc:docMk/>
          <pc:sldMk cId="0" sldId="309"/>
        </pc:sldMkLst>
        <pc:spChg chg="add del mod">
          <ac:chgData name="Sage Fritz" userId="" providerId="" clId="Web-{1CF4EE29-74A0-4131-8B21-5C9D2BA8786C}" dt="2023-09-25T22:17:35.249" v="87"/>
          <ac:spMkLst>
            <pc:docMk/>
            <pc:sldMk cId="0" sldId="309"/>
            <ac:spMk id="2" creationId="{C3844224-F769-7E88-5475-682451301FDC}"/>
          </ac:spMkLst>
        </pc:spChg>
        <pc:spChg chg="add mod">
          <ac:chgData name="Sage Fritz" userId="" providerId="" clId="Web-{1CF4EE29-74A0-4131-8B21-5C9D2BA8786C}" dt="2023-09-25T22:18:09.625" v="103" actId="20577"/>
          <ac:spMkLst>
            <pc:docMk/>
            <pc:sldMk cId="0" sldId="309"/>
            <ac:spMk id="4" creationId="{4CEFD1CE-2359-701F-365E-D6660D3AD228}"/>
          </ac:spMkLst>
        </pc:spChg>
        <pc:spChg chg="del">
          <ac:chgData name="Sage Fritz" userId="" providerId="" clId="Web-{1CF4EE29-74A0-4131-8B21-5C9D2BA8786C}" dt="2023-09-25T22:17:04.436" v="81"/>
          <ac:spMkLst>
            <pc:docMk/>
            <pc:sldMk cId="0" sldId="309"/>
            <ac:spMk id="371" creationId="{00000000-0000-0000-0000-000000000000}"/>
          </ac:spMkLst>
        </pc:spChg>
        <pc:spChg chg="del">
          <ac:chgData name="Sage Fritz" userId="" providerId="" clId="Web-{1CF4EE29-74A0-4131-8B21-5C9D2BA8786C}" dt="2023-09-25T22:17:07.327" v="82"/>
          <ac:spMkLst>
            <pc:docMk/>
            <pc:sldMk cId="0" sldId="309"/>
            <ac:spMk id="372" creationId="{00000000-0000-0000-0000-000000000000}"/>
          </ac:spMkLst>
        </pc:spChg>
        <pc:spChg chg="del mod">
          <ac:chgData name="Sage Fritz" userId="" providerId="" clId="Web-{1CF4EE29-74A0-4131-8B21-5C9D2BA8786C}" dt="2023-09-25T22:17:03.092" v="80"/>
          <ac:spMkLst>
            <pc:docMk/>
            <pc:sldMk cId="0" sldId="309"/>
            <ac:spMk id="373" creationId="{00000000-0000-0000-0000-000000000000}"/>
          </ac:spMkLst>
        </pc:spChg>
        <pc:spChg chg="del">
          <ac:chgData name="Sage Fritz" userId="" providerId="" clId="Web-{1CF4EE29-74A0-4131-8B21-5C9D2BA8786C}" dt="2023-09-25T22:17:14.124" v="84"/>
          <ac:spMkLst>
            <pc:docMk/>
            <pc:sldMk cId="0" sldId="309"/>
            <ac:spMk id="374" creationId="{00000000-0000-0000-0000-000000000000}"/>
          </ac:spMkLst>
        </pc:spChg>
        <pc:spChg chg="del">
          <ac:chgData name="Sage Fritz" userId="" providerId="" clId="Web-{1CF4EE29-74A0-4131-8B21-5C9D2BA8786C}" dt="2023-09-25T22:16:59.264" v="77"/>
          <ac:spMkLst>
            <pc:docMk/>
            <pc:sldMk cId="0" sldId="309"/>
            <ac:spMk id="375" creationId="{00000000-0000-0000-0000-000000000000}"/>
          </ac:spMkLst>
        </pc:spChg>
        <pc:spChg chg="del">
          <ac:chgData name="Sage Fritz" userId="" providerId="" clId="Web-{1CF4EE29-74A0-4131-8B21-5C9D2BA8786C}" dt="2023-09-25T22:16:57.123" v="74"/>
          <ac:spMkLst>
            <pc:docMk/>
            <pc:sldMk cId="0" sldId="309"/>
            <ac:spMk id="376" creationId="{00000000-0000-0000-0000-000000000000}"/>
          </ac:spMkLst>
        </pc:spChg>
        <pc:spChg chg="del">
          <ac:chgData name="Sage Fritz" userId="" providerId="" clId="Web-{1CF4EE29-74A0-4131-8B21-5C9D2BA8786C}" dt="2023-09-25T22:17:10.373" v="83"/>
          <ac:spMkLst>
            <pc:docMk/>
            <pc:sldMk cId="0" sldId="309"/>
            <ac:spMk id="379" creationId="{00000000-0000-0000-0000-000000000000}"/>
          </ac:spMkLst>
        </pc:spChg>
        <pc:spChg chg="del">
          <ac:chgData name="Sage Fritz" userId="" providerId="" clId="Web-{1CF4EE29-74A0-4131-8B21-5C9D2BA8786C}" dt="2023-09-25T22:16:59.264" v="75"/>
          <ac:spMkLst>
            <pc:docMk/>
            <pc:sldMk cId="0" sldId="309"/>
            <ac:spMk id="380" creationId="{00000000-0000-0000-0000-000000000000}"/>
          </ac:spMkLst>
        </pc:spChg>
        <pc:cxnChg chg="del">
          <ac:chgData name="Sage Fritz" userId="" providerId="" clId="Web-{1CF4EE29-74A0-4131-8B21-5C9D2BA8786C}" dt="2023-09-25T22:16:59.264" v="76"/>
          <ac:cxnSpMkLst>
            <pc:docMk/>
            <pc:sldMk cId="0" sldId="309"/>
            <ac:cxnSpMk id="377" creationId="{00000000-0000-0000-0000-000000000000}"/>
          </ac:cxnSpMkLst>
        </pc:cxnChg>
      </pc:sldChg>
      <pc:sldChg chg="modSp">
        <pc:chgData name="Sage Fritz" userId="" providerId="" clId="Web-{1CF4EE29-74A0-4131-8B21-5C9D2BA8786C}" dt="2023-09-25T22:20:36.051" v="178" actId="20577"/>
        <pc:sldMkLst>
          <pc:docMk/>
          <pc:sldMk cId="0" sldId="314"/>
        </pc:sldMkLst>
        <pc:spChg chg="mod">
          <ac:chgData name="Sage Fritz" userId="" providerId="" clId="Web-{1CF4EE29-74A0-4131-8B21-5C9D2BA8786C}" dt="2023-09-25T22:20:36.051" v="178" actId="20577"/>
          <ac:spMkLst>
            <pc:docMk/>
            <pc:sldMk cId="0" sldId="314"/>
            <ac:spMk id="412" creationId="{00000000-0000-0000-0000-000000000000}"/>
          </ac:spMkLst>
        </pc:spChg>
      </pc:sldChg>
      <pc:sldChg chg="addSp delSp modSp">
        <pc:chgData name="Sage Fritz" userId="" providerId="" clId="Web-{1CF4EE29-74A0-4131-8B21-5C9D2BA8786C}" dt="2023-09-25T22:21:22.005" v="215" actId="20577"/>
        <pc:sldMkLst>
          <pc:docMk/>
          <pc:sldMk cId="0" sldId="315"/>
        </pc:sldMkLst>
        <pc:spChg chg="add mod">
          <ac:chgData name="Sage Fritz" userId="" providerId="" clId="Web-{1CF4EE29-74A0-4131-8B21-5C9D2BA8786C}" dt="2023-09-25T22:21:22.005" v="215" actId="20577"/>
          <ac:spMkLst>
            <pc:docMk/>
            <pc:sldMk cId="0" sldId="315"/>
            <ac:spMk id="3" creationId="{BFD890D7-0401-201F-B2FC-1F4B8DA064CD}"/>
          </ac:spMkLst>
        </pc:spChg>
        <pc:spChg chg="del">
          <ac:chgData name="Sage Fritz" userId="" providerId="" clId="Web-{1CF4EE29-74A0-4131-8B21-5C9D2BA8786C}" dt="2023-09-25T22:19:37.846" v="132"/>
          <ac:spMkLst>
            <pc:docMk/>
            <pc:sldMk cId="0" sldId="315"/>
            <ac:spMk id="417" creationId="{00000000-0000-0000-0000-000000000000}"/>
          </ac:spMkLst>
        </pc:spChg>
        <pc:picChg chg="del">
          <ac:chgData name="Sage Fritz" userId="" providerId="" clId="Web-{1CF4EE29-74A0-4131-8B21-5C9D2BA8786C}" dt="2023-09-25T22:19:41.315" v="133"/>
          <ac:picMkLst>
            <pc:docMk/>
            <pc:sldMk cId="0" sldId="315"/>
            <ac:picMk id="4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Answ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0"/>
          <p:cNvSpPr/>
          <p:nvPr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80"/>
          <p:cNvSpPr/>
          <p:nvPr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80"/>
          <p:cNvSpPr/>
          <p:nvPr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0"/>
          <p:cNvSpPr/>
          <p:nvPr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0"/>
          <p:cNvSpPr/>
          <p:nvPr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0"/>
          <p:cNvSpPr/>
          <p:nvPr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80"/>
          <p:cNvSpPr/>
          <p:nvPr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80"/>
          <p:cNvSpPr/>
          <p:nvPr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80"/>
          <p:cNvSpPr/>
          <p:nvPr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80"/>
          <p:cNvSpPr/>
          <p:nvPr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80"/>
          <p:cNvSpPr/>
          <p:nvPr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80"/>
          <p:cNvSpPr/>
          <p:nvPr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80"/>
          <p:cNvSpPr/>
          <p:nvPr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80"/>
          <p:cNvSpPr/>
          <p:nvPr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80"/>
          <p:cNvSpPr/>
          <p:nvPr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80"/>
          <p:cNvSpPr/>
          <p:nvPr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80"/>
          <p:cNvSpPr/>
          <p:nvPr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80"/>
          <p:cNvSpPr txBox="1"/>
          <p:nvPr/>
        </p:nvSpPr>
        <p:spPr>
          <a:xfrm>
            <a:off x="4114800" y="5575756"/>
            <a:ext cx="9144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Start Timer</a:t>
            </a:r>
            <a:endParaRPr/>
          </a:p>
        </p:txBody>
      </p:sp>
      <p:sp>
        <p:nvSpPr>
          <p:cNvPr id="46" name="Google Shape;46;p80">
            <a:hlinkClick r:id="" action="ppaction://hlinkshowjump?jump=nextslide"/>
          </p:cNvPr>
          <p:cNvSpPr txBox="1"/>
          <p:nvPr/>
        </p:nvSpPr>
        <p:spPr>
          <a:xfrm>
            <a:off x="8099424" y="5507621"/>
            <a:ext cx="8159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GO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RESPONSE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4"/>
          <p:cNvGrpSpPr/>
          <p:nvPr/>
        </p:nvGrpSpPr>
        <p:grpSpPr>
          <a:xfrm>
            <a:off x="7010400" y="6172200"/>
            <a:ext cx="1804989" cy="534988"/>
            <a:chOff x="7010399" y="6172200"/>
            <a:chExt cx="1804989" cy="534544"/>
          </a:xfrm>
        </p:grpSpPr>
        <p:sp>
          <p:nvSpPr>
            <p:cNvPr id="11" name="Google Shape;11;p74"/>
            <p:cNvSpPr txBox="1"/>
            <p:nvPr/>
          </p:nvSpPr>
          <p:spPr>
            <a:xfrm>
              <a:off x="7467600" y="6491023"/>
              <a:ext cx="533400" cy="215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Cheer</a:t>
              </a:r>
              <a:endParaRPr/>
            </a:p>
          </p:txBody>
        </p:sp>
        <p:sp>
          <p:nvSpPr>
            <p:cNvPr id="12" name="Google Shape;12;p74"/>
            <p:cNvSpPr txBox="1"/>
            <p:nvPr/>
          </p:nvSpPr>
          <p:spPr>
            <a:xfrm>
              <a:off x="8229600" y="6491023"/>
              <a:ext cx="585788" cy="214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Silence</a:t>
              </a:r>
              <a:endParaRPr/>
            </a:p>
          </p:txBody>
        </p:sp>
        <p:sp>
          <p:nvSpPr>
            <p:cNvPr id="13" name="Google Shape;13;p74"/>
            <p:cNvSpPr txBox="1"/>
            <p:nvPr/>
          </p:nvSpPr>
          <p:spPr>
            <a:xfrm>
              <a:off x="7010399" y="6491023"/>
              <a:ext cx="541338" cy="215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Wrong</a:t>
              </a:r>
              <a:endParaRPr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14;p74"/>
            <p:cNvSpPr txBox="1"/>
            <p:nvPr/>
          </p:nvSpPr>
          <p:spPr>
            <a:xfrm>
              <a:off x="7885113" y="6491023"/>
              <a:ext cx="457200" cy="214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Boo</a:t>
              </a:r>
              <a:endParaRPr/>
            </a:p>
          </p:txBody>
        </p:sp>
        <p:sp>
          <p:nvSpPr>
            <p:cNvPr id="15" name="Google Shape;15;p74"/>
            <p:cNvSpPr/>
            <p:nvPr/>
          </p:nvSpPr>
          <p:spPr>
            <a:xfrm>
              <a:off x="7512050" y="6172200"/>
              <a:ext cx="365125" cy="3648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darken" extrusionOk="0"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none" extrusionOk="0">
                  <a:moveTo>
                    <a:pt x="15000" y="43125"/>
                  </a:moveTo>
                  <a:lnTo>
                    <a:pt x="43125" y="43125"/>
                  </a:lnTo>
                  <a:lnTo>
                    <a:pt x="71250" y="15000"/>
                  </a:lnTo>
                  <a:lnTo>
                    <a:pt x="71250" y="105000"/>
                  </a:lnTo>
                  <a:lnTo>
                    <a:pt x="43125" y="76875"/>
                  </a:lnTo>
                  <a:lnTo>
                    <a:pt x="15000" y="76875"/>
                  </a:lnTo>
                  <a:close/>
                  <a:moveTo>
                    <a:pt x="82500" y="43125"/>
                  </a:moveTo>
                  <a:lnTo>
                    <a:pt x="105000" y="26250"/>
                  </a:lnTo>
                  <a:moveTo>
                    <a:pt x="82500" y="60000"/>
                  </a:moveTo>
                  <a:lnTo>
                    <a:pt x="105000" y="60000"/>
                  </a:lnTo>
                  <a:moveTo>
                    <a:pt x="82500" y="76875"/>
                  </a:moveTo>
                  <a:lnTo>
                    <a:pt x="105000" y="93750"/>
                  </a:lnTo>
                </a:path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16;p74"/>
            <p:cNvSpPr/>
            <p:nvPr/>
          </p:nvSpPr>
          <p:spPr>
            <a:xfrm>
              <a:off x="7102475" y="6172200"/>
              <a:ext cx="365125" cy="3648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darken" extrusionOk="0"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none" extrusionOk="0">
                  <a:moveTo>
                    <a:pt x="15000" y="43125"/>
                  </a:moveTo>
                  <a:lnTo>
                    <a:pt x="43125" y="43125"/>
                  </a:lnTo>
                  <a:lnTo>
                    <a:pt x="71250" y="15000"/>
                  </a:lnTo>
                  <a:lnTo>
                    <a:pt x="71250" y="105000"/>
                  </a:lnTo>
                  <a:lnTo>
                    <a:pt x="43125" y="76875"/>
                  </a:lnTo>
                  <a:lnTo>
                    <a:pt x="15000" y="76875"/>
                  </a:lnTo>
                  <a:close/>
                  <a:moveTo>
                    <a:pt x="82500" y="43125"/>
                  </a:moveTo>
                  <a:lnTo>
                    <a:pt x="105000" y="26250"/>
                  </a:lnTo>
                  <a:moveTo>
                    <a:pt x="82500" y="60000"/>
                  </a:moveTo>
                  <a:lnTo>
                    <a:pt x="105000" y="60000"/>
                  </a:lnTo>
                  <a:moveTo>
                    <a:pt x="82500" y="76875"/>
                  </a:moveTo>
                  <a:lnTo>
                    <a:pt x="105000" y="93750"/>
                  </a:lnTo>
                </a:path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17;p74"/>
            <p:cNvSpPr/>
            <p:nvPr/>
          </p:nvSpPr>
          <p:spPr>
            <a:xfrm>
              <a:off x="8328025" y="6172200"/>
              <a:ext cx="365125" cy="3648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darken" extrusionOk="0"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none" extrusionOk="0">
                  <a:moveTo>
                    <a:pt x="15000" y="43125"/>
                  </a:moveTo>
                  <a:lnTo>
                    <a:pt x="43125" y="43125"/>
                  </a:lnTo>
                  <a:lnTo>
                    <a:pt x="71250" y="15000"/>
                  </a:lnTo>
                  <a:lnTo>
                    <a:pt x="71250" y="105000"/>
                  </a:lnTo>
                  <a:lnTo>
                    <a:pt x="43125" y="76875"/>
                  </a:lnTo>
                  <a:lnTo>
                    <a:pt x="15000" y="76875"/>
                  </a:lnTo>
                  <a:close/>
                  <a:moveTo>
                    <a:pt x="82500" y="43125"/>
                  </a:moveTo>
                  <a:lnTo>
                    <a:pt x="105000" y="26250"/>
                  </a:lnTo>
                  <a:moveTo>
                    <a:pt x="82500" y="60000"/>
                  </a:moveTo>
                  <a:lnTo>
                    <a:pt x="105000" y="60000"/>
                  </a:lnTo>
                  <a:moveTo>
                    <a:pt x="82500" y="76875"/>
                  </a:moveTo>
                  <a:lnTo>
                    <a:pt x="105000" y="93750"/>
                  </a:lnTo>
                </a:path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6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74"/>
            <p:cNvSpPr/>
            <p:nvPr/>
          </p:nvSpPr>
          <p:spPr>
            <a:xfrm>
              <a:off x="7924800" y="6172200"/>
              <a:ext cx="365125" cy="3648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darken" extrusionOk="0">
                  <a:moveTo>
                    <a:pt x="15000" y="43125"/>
                  </a:moveTo>
                  <a:lnTo>
                    <a:pt x="15000" y="76875"/>
                  </a:lnTo>
                  <a:lnTo>
                    <a:pt x="43125" y="76875"/>
                  </a:lnTo>
                  <a:lnTo>
                    <a:pt x="71250" y="105000"/>
                  </a:lnTo>
                  <a:lnTo>
                    <a:pt x="71250" y="15000"/>
                  </a:lnTo>
                  <a:lnTo>
                    <a:pt x="43125" y="43125"/>
                  </a:lnTo>
                  <a:close/>
                </a:path>
                <a:path w="120000" h="120000" fill="none" extrusionOk="0">
                  <a:moveTo>
                    <a:pt x="15000" y="43125"/>
                  </a:moveTo>
                  <a:lnTo>
                    <a:pt x="43125" y="43125"/>
                  </a:lnTo>
                  <a:lnTo>
                    <a:pt x="71250" y="15000"/>
                  </a:lnTo>
                  <a:lnTo>
                    <a:pt x="71250" y="105000"/>
                  </a:lnTo>
                  <a:lnTo>
                    <a:pt x="43125" y="76875"/>
                  </a:lnTo>
                  <a:lnTo>
                    <a:pt x="15000" y="76875"/>
                  </a:lnTo>
                  <a:close/>
                  <a:moveTo>
                    <a:pt x="82500" y="43125"/>
                  </a:moveTo>
                  <a:lnTo>
                    <a:pt x="105000" y="26250"/>
                  </a:lnTo>
                  <a:moveTo>
                    <a:pt x="82500" y="60000"/>
                  </a:moveTo>
                  <a:lnTo>
                    <a:pt x="105000" y="60000"/>
                  </a:lnTo>
                  <a:moveTo>
                    <a:pt x="82500" y="76875"/>
                  </a:moveTo>
                  <a:lnTo>
                    <a:pt x="105000" y="93750"/>
                  </a:lnTo>
                </a:path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9" name="Google Shape;19;p74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8789" y="5986465"/>
            <a:ext cx="720725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800" y="5943600"/>
            <a:ext cx="2402195" cy="6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4"/>
          <p:cNvSpPr txBox="1"/>
          <p:nvPr/>
        </p:nvSpPr>
        <p:spPr>
          <a:xfrm>
            <a:off x="6589714" y="6491288"/>
            <a:ext cx="57308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Correct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74"/>
          <p:cNvSpPr/>
          <p:nvPr/>
        </p:nvSpPr>
        <p:spPr>
          <a:xfrm>
            <a:off x="6673850" y="6172200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43125"/>
                </a:moveTo>
                <a:lnTo>
                  <a:pt x="15000" y="76875"/>
                </a:lnTo>
                <a:lnTo>
                  <a:pt x="43125" y="76875"/>
                </a:lnTo>
                <a:lnTo>
                  <a:pt x="71250" y="105000"/>
                </a:lnTo>
                <a:lnTo>
                  <a:pt x="71250" y="15000"/>
                </a:lnTo>
                <a:lnTo>
                  <a:pt x="43125" y="43125"/>
                </a:lnTo>
                <a:close/>
              </a:path>
              <a:path w="120000" h="120000" fill="darken" extrusionOk="0">
                <a:moveTo>
                  <a:pt x="15000" y="43125"/>
                </a:moveTo>
                <a:lnTo>
                  <a:pt x="15000" y="76875"/>
                </a:lnTo>
                <a:lnTo>
                  <a:pt x="43125" y="76875"/>
                </a:lnTo>
                <a:lnTo>
                  <a:pt x="71250" y="105000"/>
                </a:lnTo>
                <a:lnTo>
                  <a:pt x="71250" y="15000"/>
                </a:lnTo>
                <a:lnTo>
                  <a:pt x="43125" y="43125"/>
                </a:lnTo>
                <a:close/>
              </a:path>
              <a:path w="120000" h="120000" fill="none" extrusionOk="0">
                <a:moveTo>
                  <a:pt x="15000" y="43125"/>
                </a:moveTo>
                <a:lnTo>
                  <a:pt x="43125" y="43125"/>
                </a:lnTo>
                <a:lnTo>
                  <a:pt x="71250" y="15000"/>
                </a:lnTo>
                <a:lnTo>
                  <a:pt x="71250" y="105000"/>
                </a:lnTo>
                <a:lnTo>
                  <a:pt x="43125" y="76875"/>
                </a:lnTo>
                <a:lnTo>
                  <a:pt x="15000" y="76875"/>
                </a:lnTo>
                <a:close/>
                <a:moveTo>
                  <a:pt x="82500" y="43125"/>
                </a:moveTo>
                <a:lnTo>
                  <a:pt x="105000" y="26250"/>
                </a:lnTo>
                <a:moveTo>
                  <a:pt x="82500" y="60000"/>
                </a:moveTo>
                <a:lnTo>
                  <a:pt x="105000" y="60000"/>
                </a:lnTo>
                <a:moveTo>
                  <a:pt x="82500" y="76875"/>
                </a:moveTo>
                <a:lnTo>
                  <a:pt x="105000" y="9375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slide" Target="slide53.xml"/><Relationship Id="rId18" Type="http://schemas.openxmlformats.org/officeDocument/2006/relationships/slide" Target="slide45.xml"/><Relationship Id="rId26" Type="http://schemas.openxmlformats.org/officeDocument/2006/relationships/slide" Target="slide67.xml"/><Relationship Id="rId3" Type="http://schemas.openxmlformats.org/officeDocument/2006/relationships/image" Target="../media/image5.jpg"/><Relationship Id="rId21" Type="http://schemas.openxmlformats.org/officeDocument/2006/relationships/slide" Target="slide17.xml"/><Relationship Id="rId34" Type="http://schemas.openxmlformats.org/officeDocument/2006/relationships/slide" Target="slide21.xml"/><Relationship Id="rId7" Type="http://schemas.openxmlformats.org/officeDocument/2006/relationships/slide" Target="slide51.xml"/><Relationship Id="rId12" Type="http://schemas.openxmlformats.org/officeDocument/2006/relationships/slide" Target="slide43.xml"/><Relationship Id="rId17" Type="http://schemas.openxmlformats.org/officeDocument/2006/relationships/slide" Target="slide35.xml"/><Relationship Id="rId25" Type="http://schemas.openxmlformats.org/officeDocument/2006/relationships/slide" Target="slide57.xml"/><Relationship Id="rId33" Type="http://schemas.openxmlformats.org/officeDocument/2006/relationships/slide" Target="slide71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.xml"/><Relationship Id="rId20" Type="http://schemas.openxmlformats.org/officeDocument/2006/relationships/slide" Target="slide65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33.xml"/><Relationship Id="rId24" Type="http://schemas.openxmlformats.org/officeDocument/2006/relationships/slide" Target="slide47.xml"/><Relationship Id="rId32" Type="http://schemas.openxmlformats.org/officeDocument/2006/relationships/slide" Target="slide69.xml"/><Relationship Id="rId5" Type="http://schemas.openxmlformats.org/officeDocument/2006/relationships/slide" Target="slide31.xml"/><Relationship Id="rId15" Type="http://schemas.openxmlformats.org/officeDocument/2006/relationships/slide" Target="slide15.xml"/><Relationship Id="rId23" Type="http://schemas.openxmlformats.org/officeDocument/2006/relationships/slide" Target="slide37.xml"/><Relationship Id="rId28" Type="http://schemas.openxmlformats.org/officeDocument/2006/relationships/slide" Target="slide29.xml"/><Relationship Id="rId10" Type="http://schemas.openxmlformats.org/officeDocument/2006/relationships/slide" Target="slide23.xml"/><Relationship Id="rId19" Type="http://schemas.openxmlformats.org/officeDocument/2006/relationships/slide" Target="slide55.xml"/><Relationship Id="rId31" Type="http://schemas.openxmlformats.org/officeDocument/2006/relationships/slide" Target="slide59.xml"/><Relationship Id="rId4" Type="http://schemas.openxmlformats.org/officeDocument/2006/relationships/slide" Target="slide11.xml"/><Relationship Id="rId9" Type="http://schemas.openxmlformats.org/officeDocument/2006/relationships/slide" Target="slide13.xml"/><Relationship Id="rId14" Type="http://schemas.openxmlformats.org/officeDocument/2006/relationships/slide" Target="slide63.xml"/><Relationship Id="rId22" Type="http://schemas.openxmlformats.org/officeDocument/2006/relationships/slide" Target="slide27.xml"/><Relationship Id="rId27" Type="http://schemas.openxmlformats.org/officeDocument/2006/relationships/slide" Target="slide19.xml"/><Relationship Id="rId30" Type="http://schemas.openxmlformats.org/officeDocument/2006/relationships/slide" Target="slide49.xml"/><Relationship Id="rId8" Type="http://schemas.openxmlformats.org/officeDocument/2006/relationships/slide" Target="slide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id@youthdownload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" y="0"/>
            <a:ext cx="4391025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008F6B">
                  <a:alpha val="0"/>
                </a:srgbClr>
              </a:gs>
              <a:gs pos="50000">
                <a:srgbClr val="FFFFFF">
                  <a:alpha val="24705"/>
                </a:srgbClr>
              </a:gs>
              <a:gs pos="100000">
                <a:srgbClr val="008F6B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u="none" strike="noStrike" cap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752977" y="0"/>
            <a:ext cx="4391025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008F6B">
                  <a:alpha val="0"/>
                </a:srgbClr>
              </a:gs>
              <a:gs pos="50000">
                <a:srgbClr val="FFFFFF">
                  <a:alpha val="57647"/>
                </a:srgbClr>
              </a:gs>
              <a:gs pos="100000">
                <a:srgbClr val="008F6B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1" u="none" strike="noStrike" cap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30163" y="76200"/>
            <a:ext cx="319944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mpact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JEOPARODY     JEOPARODY     JEOPARODY     JEOPARODY     JEOPARODY     JEOPARODY     JEOPARODY     JEOPARODY JEOPARODY     JEOPARODY     JEOPARODY     JEOPARODY     JEOPARODY     JEOPARODY  JEOPARODY     JEOPARODY     JEOPARODY     JEOPARODY     JEOPARODY   </a:t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-22850475" y="5257800"/>
            <a:ext cx="31994475" cy="1371600"/>
          </a:xfrm>
          <a:prstGeom prst="rect">
            <a:avLst/>
          </a:prstGeom>
          <a:gradFill>
            <a:gsLst>
              <a:gs pos="0">
                <a:srgbClr val="A69340">
                  <a:alpha val="0"/>
                </a:srgbClr>
              </a:gs>
              <a:gs pos="50000">
                <a:srgbClr val="FFFFFF">
                  <a:alpha val="26666"/>
                </a:srgbClr>
              </a:gs>
              <a:gs pos="100000">
                <a:srgbClr val="A6934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JEOPARODY     JEOPARODY     JEOPARODY     JEOPARODY     JEOPARODY     JEOPARODY     JEOPARODY     JEOPARODY JEOPARODY     JEOPARODY     JEOPARODY     JEOPARODY     JEOPARODY     JEOPARODY  JEOPARODY     JEOPARODY     JEOPARODY     JEOPARODY     JEOPARODY   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13" y="2152650"/>
            <a:ext cx="8915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1477467" y="1599383"/>
            <a:ext cx="120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2800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3461104" y="1620071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4482700" y="1609727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5447095" y="1620071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6435969" y="1599383"/>
            <a:ext cx="1203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Joke1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1477467" y="2437583"/>
            <a:ext cx="120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2800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2448933" y="2458271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3462692" y="2458271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4482700" y="2447927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5447095" y="2458271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6435969" y="2437583"/>
            <a:ext cx="1203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Joke2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1477467" y="3205933"/>
            <a:ext cx="120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2800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2448933" y="32234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$300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3462692" y="32107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$300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4482700" y="3213102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$300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5447095" y="32234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$300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6435969" y="3202758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Joke3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477467" y="4037781"/>
            <a:ext cx="120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-US" sz="2800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2448933" y="4055294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3462692" y="4055294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4482700" y="4044950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5447095" y="4055294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6435969" y="403460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Joke4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1477467" y="4793433"/>
            <a:ext cx="120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en-US" sz="2800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2448933" y="48109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$500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462692" y="48109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$500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4482700" y="4800602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$500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5447095" y="48109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$500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6435969" y="4790258"/>
            <a:ext cx="1203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Joke5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1482280" y="731969"/>
            <a:ext cx="11668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DEPT RESOURCES </a:t>
            </a:r>
            <a:endParaRPr sz="12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550633" y="860012"/>
            <a:ext cx="11652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3401147" y="903803"/>
            <a:ext cx="141192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</a:t>
            </a:r>
            <a:endParaRPr lang="en-US" sz="900">
              <a:solidFill>
                <a:schemeClr val="lt1"/>
              </a:solidFill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4444031" y="773253"/>
            <a:ext cx="128686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</a:t>
            </a:r>
            <a:endParaRPr lang="en-US" sz="1000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SCIENCE POTPOURRI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5530513" y="885765"/>
            <a:ext cx="116681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Arial Black"/>
                <a:ea typeface="Times New Roman"/>
                <a:cs typeface="Times New Roman"/>
              </a:rPr>
              <a:t>OBJECTS</a:t>
            </a:r>
          </a:p>
        </p:txBody>
      </p:sp>
      <p:sp>
        <p:nvSpPr>
          <p:cNvPr id="137" name="Google Shape;137;p10"/>
          <p:cNvSpPr txBox="1"/>
          <p:nvPr/>
        </p:nvSpPr>
        <p:spPr>
          <a:xfrm>
            <a:off x="6472480" y="850197"/>
            <a:ext cx="11668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JOKES</a:t>
            </a:r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968394" y="5486501"/>
            <a:ext cx="15660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JEOPARODY</a:t>
            </a:r>
            <a:endParaRPr sz="14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448933" y="1610546"/>
            <a:ext cx="1203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mpact"/>
              <a:buNone/>
            </a:pPr>
            <a:r>
              <a:rPr lang="en-US" sz="2800" b="1" u="sng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</a:t>
            </a:r>
            <a:endParaRPr sz="2800"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 advClick="0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1680412" y="2030824"/>
            <a:ext cx="5721184" cy="184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 for $100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This resource provides free drop-in tutoring for CS 200, CS 300, and CS 400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/>
        </p:nvSpPr>
        <p:spPr>
          <a:xfrm>
            <a:off x="815977" y="2542740"/>
            <a:ext cx="7566025" cy="8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1400" u="sng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 for $100</a:t>
            </a:r>
            <a:r>
              <a:rPr lang="en-US" sz="1400" u="sng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​</a:t>
            </a:r>
            <a:endParaRPr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spcBef>
                <a:spcPts val="280"/>
              </a:spcBef>
              <a:buClr>
                <a:srgbClr val="FFC000"/>
              </a:buClr>
              <a:buSzPts val="1400"/>
              <a:buFont typeface="Arial Black"/>
            </a:pPr>
            <a:r>
              <a:rPr lang="en-US" sz="1400" b="1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is the CSLC?</a:t>
            </a:r>
            <a:endParaRPr sz="3200" dirty="0">
              <a:solidFill>
                <a:srgbClr val="FFC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/>
        </p:nvSpPr>
        <p:spPr>
          <a:xfrm>
            <a:off x="1687849" y="1714863"/>
            <a:ext cx="5681078" cy="26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 for $200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This resource is where you would go to discuss (with an actual person) which courses to take next semester as a comp sci major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825828" y="2367177"/>
            <a:ext cx="7566025" cy="139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 for $200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is CS Advising?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1898819" y="1636425"/>
            <a:ext cx="534018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18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$300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This CS 200 resource is what you would use to speak with your CS 200 instructors directly outside of the scheduled course time</a:t>
            </a:r>
            <a:endParaRPr sz="3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/>
        </p:nvSpPr>
        <p:spPr>
          <a:xfrm>
            <a:off x="815977" y="1799152"/>
            <a:ext cx="7566025" cy="215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$300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 Black"/>
              <a:buNone/>
            </a:pPr>
            <a:r>
              <a:rPr lang="en-US" sz="18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are CS 200 office hours?</a:t>
            </a:r>
            <a:endParaRPr sz="3200" dirty="0">
              <a:solidFill>
                <a:srgbClr val="FFC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1758451" y="1881947"/>
            <a:ext cx="57111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$400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 addition to CS 200, WES-CS also offers a study group for this course (Brand new this year :) 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1768477" y="1991297"/>
            <a:ext cx="5701131" cy="17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$400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is CS 300?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1762625" y="2020564"/>
            <a:ext cx="5701131" cy="223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$500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This resource provides software and hardware support for the UW Computer Sciences Department</a:t>
            </a:r>
            <a:endParaRPr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       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89714" y="340578"/>
            <a:ext cx="8373286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FAQ: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 Is this game officially licensed by Jeopardy!?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A. No it’s not. This game is a PARODY game.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 How do I reset the links on the main board back to yellow?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A. Simply close the PowerPoint file, and re-open, and the links will turn back to yellow.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 Why aren’t the sound effects working?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A. If the sound effects aren’t working, I would suggest upgrading your PowerPoint to something newer than 2008, and using a PC instead of a Mac if possible. Also, Google slides, Keynotes, etc. are not supported.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 Can I get a board with less categories? Can I add a custom logo?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A. Unfortunately these changes are a little too complex for me to explain or assist you via email, but if you’d like me to do a custom job for you for a small fee, send me an email at </a:t>
            </a:r>
            <a:r>
              <a:rPr lang="en-US" sz="2000" u="sng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Reid@youthdownloads.com</a:t>
            </a: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815977" y="2232117"/>
            <a:ext cx="75660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DEPARTMENT RESOURCES</a:t>
            </a: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for $500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is the CSL (Computer Systems Lab)?</a:t>
            </a:r>
            <a:endParaRPr sz="2000" dirty="0">
              <a:solidFill>
                <a:srgbClr val="FFC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815977" y="1752247"/>
            <a:ext cx="7566025" cy="22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$100</a:t>
            </a: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method headers does not return a value?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 args){}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static int getNum(int a, int b){}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String subsetOfName(String name, int i){}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char firstLetter(String word){}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876004" y="1733990"/>
            <a:ext cx="7566025" cy="225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$100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method headers does not return a value?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A. public static void main(String[] </a:t>
            </a:r>
            <a:r>
              <a:rPr lang="en-US" sz="16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){}</a:t>
            </a:r>
            <a:endParaRPr dirty="0"/>
          </a:p>
          <a:p>
            <a:pPr marL="0" marR="0" lvl="0" indent="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static int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getNum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(int a, int b){}</a:t>
            </a:r>
            <a:endParaRPr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String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subsetOfName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(String name, int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){}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char </a:t>
            </a:r>
            <a:r>
              <a:rPr lang="en-US" sz="160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firstLetter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(String word){}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815977" y="593695"/>
            <a:ext cx="7566025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$200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is NOT a reason to create a method in Java?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A. To decrease the code’s total footprint. (Use less lines of code)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B. To abstract away the details of a specific task.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C. To make code easier to read.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D. To be able to pass an object by reference.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815977" y="998932"/>
            <a:ext cx="7566025" cy="37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$200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is NOT a reason to create a method in Java?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A. To decrease the code’s total footprint. (Use less lines of code)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B. To abstract away the details of a specific task.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C. To make code easier to read.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D. To be able to pass an object by reference.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815977" y="797853"/>
            <a:ext cx="7566025" cy="416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$300</a:t>
            </a:r>
            <a:endParaRPr sz="1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are true?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Math.pow(2, 2)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scnr.next()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myStr.equals(yourStr)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A. I only is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B. I and II are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C. II and III are true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D. I, II, and III are true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815977" y="674741"/>
            <a:ext cx="7566025" cy="440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$300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are true?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Math.pow(2, 2)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scnr.next() 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AutoNum type="romanUcPeriod"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myStr.equals(yourStr)</a:t>
            </a:r>
            <a:r>
              <a:rPr lang="en-US" sz="1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is a static method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Arial Black"/>
              <a:buNone/>
            </a:pPr>
            <a:r>
              <a:rPr lang="en-US" sz="16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A. I only is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B. I and II are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C. II and III are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D. I, II, and III are true</a:t>
            </a: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815977" y="1376312"/>
            <a:ext cx="7566025" cy="300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$400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Assuming word is a String object. Which of the following will not compile? 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(word);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length =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word.size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word =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word.trim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word2 = new String(“Hello World”);</a:t>
            </a:r>
            <a:endParaRPr sz="2000" dirty="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815977" y="1224635"/>
            <a:ext cx="7566025" cy="330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$400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Assuming word is a String object. Which of the following will not compile? 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</a:t>
            </a: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System.out.print(word);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B. int length = word.size();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word = word.trim();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word2 = new String(“Hello World”);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815977" y="592154"/>
            <a:ext cx="7566025" cy="45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$500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code is executed.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    public static void main(String[]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        int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5;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        double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myDouble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6;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4        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5        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coolAddition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myDouble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    }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7    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    public static double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coolAddition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(double x, int y) {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        return x + y;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 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text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in what 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line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causes an error to occur?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2002" y="1090613"/>
            <a:ext cx="7566025" cy="3877985"/>
          </a:xfrm>
          <a:prstGeom prst="rect">
            <a:avLst/>
          </a:prstGeom>
          <a:solidFill>
            <a:srgbClr val="002060">
              <a:alpha val="82745"/>
            </a:srgbClr>
          </a:solidFill>
          <a:ln w="127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74300" rIns="91425" bIns="2743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 Black"/>
              <a:buNone/>
            </a:pPr>
            <a:r>
              <a:rPr lang="en-US" sz="7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HERE ARE TODAY’S CATEGORIES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778655" y="663173"/>
            <a:ext cx="7566025" cy="506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 for $500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code is executed.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    public static void main(String[]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        int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= 5;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        double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myDouble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= 6;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4        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5        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coolAddition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myDouble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  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7    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    public static double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coolAddition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(double x, int y)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        return x + y;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 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 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text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in what 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line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causes an error to occur?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Answer:  </a:t>
            </a:r>
            <a:r>
              <a:rPr lang="en-US" sz="1600" i="1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my Double</a:t>
            </a:r>
            <a:r>
              <a:rPr lang="en-US" sz="16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 in line 5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815977" y="557787"/>
            <a:ext cx="7566025" cy="464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$100</a:t>
            </a:r>
            <a:endParaRPr sz="20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s is a String whose length is at least 2. Which of the following Boolean expressions correctly tests whether s begins and ends with the same character (i.e., the first character of s is the same as the last character of s)?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 ==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(0).equals(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 ==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()-1)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(0).equals(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()-1))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(1) == 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815977" y="891723"/>
            <a:ext cx="7566025" cy="397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$100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s is a String whose length is at least 2. 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 following </a:t>
            </a:r>
            <a:r>
              <a:rPr lang="en-US" sz="1800" b="1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boolean</a:t>
            </a: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expressions correctly tests whether s begins and ends with the same character (i.e., the first character of s is the same as the last character of s)?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 == 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(0).equals(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s.length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C. s.charAt(0) == s.charAt(s.length()-1)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s.charAt(0).equals(s.charAt(s.length()-1))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s.charAt(1) == s.charAt(s.length())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815977" y="727126"/>
            <a:ext cx="7566025" cy="43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$200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 following variable declarations have been made and that the variables have been initialized.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j, k;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d1, d2;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would </a:t>
            </a:r>
            <a:r>
              <a:rPr lang="en-US" sz="1800" b="1" i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not</a:t>
            </a:r>
            <a:r>
              <a:rPr lang="en-US" sz="1800" b="1" i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</a:t>
            </a: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compile?</a:t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A.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j += k * 2;</a:t>
            </a:r>
            <a:endParaRPr dirty="0"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B.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d1 = (double)k/d2;</a:t>
            </a:r>
            <a:endParaRPr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C.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j = k * b;</a:t>
            </a:r>
            <a:endParaRPr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D.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 = !b;</a:t>
            </a:r>
            <a:endParaRPr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E.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 = (j == k);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/>
        </p:nvSpPr>
        <p:spPr>
          <a:xfrm>
            <a:off x="815977" y="757904"/>
            <a:ext cx="7566025" cy="424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$200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 following variable declarations have been made and that the variables have been initialized.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j, k;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d1, d2;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would </a:t>
            </a:r>
            <a:r>
              <a:rPr lang="en-US" sz="1800" b="1" i="1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not</a:t>
            </a:r>
            <a:r>
              <a:rPr lang="en-US" sz="1800" b="1" i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</a:t>
            </a:r>
            <a:r>
              <a:rPr lang="en-US" sz="18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compile?</a:t>
            </a:r>
            <a:endParaRPr sz="1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A.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j += k * 2;</a:t>
            </a:r>
            <a:endParaRPr dirty="0"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B.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d1 = (double)k/d2;</a:t>
            </a:r>
            <a:endParaRPr dirty="0"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ts val="1800"/>
            </a:pPr>
            <a:r>
              <a:rPr lang="en-US" sz="18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        C. j = k * b;</a:t>
            </a:r>
            <a:endParaRPr dirty="0"/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D.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 = !b;</a:t>
            </a:r>
            <a:endParaRPr dirty="0">
              <a:solidFill>
                <a:schemeClr val="lt1"/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E.</a:t>
            </a:r>
            <a:r>
              <a:rPr lang="en-US" sz="1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b = (j == k);</a:t>
            </a:r>
            <a:endParaRPr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815977" y="714592"/>
            <a:ext cx="7566025" cy="432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$300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expressions are declared and initialized: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myStr = new String(“hello, world”);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yourStr = “hello, world”;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ourStr = “hello, world”;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evaluate to true?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AutoNum type="alphaUcPeriod"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yourStr == ourStr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AutoNum type="alphaUcPeriod"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 == yourStr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AutoNum type="alphaUcPeriod"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 == ourStr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815977" y="714591"/>
            <a:ext cx="7566025" cy="432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$300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expressions are declared and initialized: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myStr = new String(“hello, world”);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yourStr = “hello, world”;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ourStr = “hello, world”;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statements evaluate to true?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AutoNum type="alphaUcPeriod"/>
            </a:pPr>
            <a:r>
              <a:rPr lang="en-US" sz="20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yourStr == ourStr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AutoNum type="alphaUcPeriod"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 == yourStr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AutoNum type="alphaUcPeriod"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myStr == ourStr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815977" y="397838"/>
            <a:ext cx="7566025" cy="496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$400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 following variable declarations and initializations have been made.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x = 2, y = 5;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p = 3.0, q = 8.0;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value of the following Java expression: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 * 2 + y / x + x / q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would be which one of the following?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5.75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6.25</a:t>
            </a:r>
            <a:endParaRPr sz="3200" dirty="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8.00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8.25</a:t>
            </a:r>
            <a:endParaRPr sz="3200" dirty="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</a:t>
            </a: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8.75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815977" y="397036"/>
            <a:ext cx="7566025" cy="496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$400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 following variable declarations and initializations have been made.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x = 2, y = 5;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p = 3.0, q = 8.0;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value of the following Java expression: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 * 2 + y / x + x / q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would be which one of the following?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5.75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6.25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8.00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n-US" sz="20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D. 8.25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 8.75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815977" y="1576032"/>
            <a:ext cx="7566025" cy="26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$500</a:t>
            </a:r>
            <a:endParaRPr sz="20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is 6%4?</a:t>
            </a:r>
            <a:endParaRPr lang="en-US" sz="2000" dirty="0">
              <a:solidFill>
                <a:schemeClr val="lt1"/>
              </a:solidFill>
              <a:latin typeface="Arial Black"/>
            </a:endParaRPr>
          </a:p>
          <a:p>
            <a:pPr marL="0" marR="0" lvl="0" indent="0" algn="l">
              <a:spcBef>
                <a:spcPts val="40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Arial Black"/>
              <a:ea typeface="Arial Black"/>
              <a:cs typeface="Arial Black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 a.  1</a:t>
            </a:r>
            <a:endParaRPr lang="en-US" sz="2000" dirty="0">
              <a:solidFill>
                <a:schemeClr val="lt1"/>
              </a:solidFill>
              <a:latin typeface="Arial Black"/>
              <a:ea typeface="Times New Roman"/>
              <a:cs typeface="Times New Roman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 b.  2</a:t>
            </a:r>
            <a:endParaRPr lang="en-US" sz="2000" dirty="0">
              <a:solidFill>
                <a:schemeClr val="lt1"/>
              </a:solidFill>
              <a:latin typeface="Arial Black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 c.  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838202" y="1914944"/>
            <a:ext cx="756602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 SCI DEPT RESOURCES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/>
        </p:nvSpPr>
        <p:spPr>
          <a:xfrm>
            <a:off x="815977" y="1396496"/>
            <a:ext cx="7566025" cy="29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 for $500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is 6%4?</a:t>
            </a:r>
            <a:endParaRPr lang="en-US" sz="2000" dirty="0">
              <a:solidFill>
                <a:schemeClr val="lt1"/>
              </a:solidFill>
              <a:latin typeface="Arial Black"/>
            </a:endParaRPr>
          </a:p>
          <a:p>
            <a:pPr marL="0" marR="0" lvl="0" indent="0" algn="l">
              <a:spcBef>
                <a:spcPts val="4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  <a:p>
            <a:pPr>
              <a:spcBef>
                <a:spcPts val="400"/>
              </a:spcBef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 a.  1</a:t>
            </a:r>
            <a:endParaRPr lang="en-US" sz="2000" dirty="0">
              <a:solidFill>
                <a:schemeClr val="lt1"/>
              </a:solidFill>
              <a:latin typeface="Arial Black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 </a:t>
            </a:r>
            <a:r>
              <a:rPr lang="en-US" sz="20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b.  2</a:t>
            </a:r>
            <a:endParaRPr lang="en-US" sz="2000" dirty="0">
              <a:solidFill>
                <a:srgbClr val="FFC000"/>
              </a:solidFill>
              <a:latin typeface="Arial Black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     c.  3</a:t>
            </a:r>
            <a:endParaRPr lang="en-US" dirty="0">
              <a:sym typeface="Arial Black"/>
            </a:endParaRPr>
          </a:p>
          <a:p>
            <a:pPr>
              <a:spcBef>
                <a:spcPts val="400"/>
              </a:spcBef>
              <a:buClr>
                <a:schemeClr val="lt1"/>
              </a:buClr>
              <a:buSzPts val="2000"/>
            </a:pPr>
            <a:endParaRPr lang="en-US" sz="2000" dirty="0">
              <a:solidFill>
                <a:schemeClr val="lt1"/>
              </a:solidFill>
              <a:latin typeface="Arial Black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815977" y="339776"/>
            <a:ext cx="756602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$100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 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object is defined as follows: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public void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coldWater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if(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coldWater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(“Washing clothes with cold water.”);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else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(“Washing clothes with hot water.”);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code fragment properly creates an instance of 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and calls 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A.  new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(true));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B.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machine = new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machine.washClothes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C.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correctAnswer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correctAnswer.washClothes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(true);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D.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LaundryMachine.new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815977" y="355165"/>
            <a:ext cx="7566025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$100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that the 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object is defined as follows: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public void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coldWater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if(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coldWater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(“Washing clothes with cold water.”);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else 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(“Washing clothes with hot water.”);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code fragment properly creates an  instance of 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and calls </a:t>
            </a:r>
            <a:r>
              <a:rPr lang="en-US" sz="1200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A.  new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(true));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FC000"/>
              </a:buClr>
              <a:buSzPts val="1200"/>
            </a:pPr>
            <a:r>
              <a:rPr lang="en-US" sz="12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B.  </a:t>
            </a:r>
            <a:r>
              <a:rPr lang="en-US" sz="12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machine = new </a:t>
            </a:r>
            <a:r>
              <a:rPr lang="en-US" sz="12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>
              <a:buClr>
                <a:srgbClr val="FFC000"/>
              </a:buClr>
              <a:buSzPts val="1200"/>
            </a:pPr>
            <a:r>
              <a:rPr lang="en-US" sz="12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</a:t>
            </a:r>
            <a:r>
              <a:rPr lang="en-US" sz="12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machine.washClothes</a:t>
            </a:r>
            <a:r>
              <a:rPr lang="en-US" sz="12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C.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correctAnswer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correctAnswer.washClothes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(true);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200"/>
            </a:pP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     D.  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LaundryMachine.new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washClothes</a:t>
            </a:r>
            <a:r>
              <a:rPr lang="en-US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815977" y="370553"/>
            <a:ext cx="756602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$200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code fragment will properly generate a random integer between 7 and 99 and store it in the variable result?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     random rng = new Random(93)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int result = rng.nextInt();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     random rng = new 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 int result = rng.nextInt(92)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     random rng = new Random();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 int result = rng.nextInt(93)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     random rng = new Random(100);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int result = rng.nextInt()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      random rng = new 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   int result = rng.nextInt(7, 99);</a:t>
            </a:r>
            <a:endParaRPr/>
          </a:p>
        </p:txBody>
      </p:sp>
    </p:spTree>
  </p:cSld>
  <p:clrMapOvr>
    <a:masterClrMapping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815977" y="247444"/>
            <a:ext cx="7566025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code fragment will properly generate a random integer between 7 and 99 and store it in the variable result?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      random rng = new Random(93)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int result = rng.nextInt();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      random rng = new 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 int result = rng.nextInt(92)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C.      random rng = new 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       int result = rng.nextInt(93)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     random rng = new Random(100);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   int result = rng.nextInt() + 7;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E.      random rng = new 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    int result = rng.nextInt(7, 99);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815977" y="-121887"/>
            <a:ext cx="7566025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$300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is the correct way to compile and run a program in the terminal?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filename.java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 filename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 please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thank_you</a:t>
            </a:r>
            <a:endParaRPr dirty="0" err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815977" y="-121888"/>
            <a:ext cx="7566025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$300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is the correct way to compile and run a program in the terminal?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 filename.java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java filename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C. 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D.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filename please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 filename.java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thank_you</a:t>
            </a:r>
            <a:endParaRPr sz="1600" dirty="0" err="1">
              <a:solidFill>
                <a:schemeClr val="lt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/>
        </p:nvSpPr>
        <p:spPr>
          <a:xfrm>
            <a:off x="815977" y="1092935"/>
            <a:ext cx="75660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$400</a:t>
            </a: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Suppose that a Scanner has been properly declared and initialized as the variable </a:t>
            </a:r>
            <a:r>
              <a:rPr lang="en-US" sz="1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</a:t>
            </a: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.  The user types in the following sequence of input: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10a b one-hundred 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code snippets will properly store each token of user input as a variable?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814356" y="3128301"/>
            <a:ext cx="329344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a,char b,String oneHundred,int ninetyNine = in.nextLine();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ten = in.nextInt();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b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4520977" y="3128301"/>
            <a:ext cx="344350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ten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b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d)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ten = in.next(2);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</p:txBody>
      </p:sp>
    </p:spTree>
  </p:cSld>
  <p:clrMapOvr>
    <a:masterClrMapping/>
  </p:clrMapOvr>
  <p:transition spd="slow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/>
        </p:nvSpPr>
        <p:spPr>
          <a:xfrm>
            <a:off x="815976" y="1092934"/>
            <a:ext cx="75660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$400</a:t>
            </a: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Suppose that a Scanner has been properly declared and initialized as the variable </a:t>
            </a:r>
            <a:r>
              <a:rPr lang="en-US" sz="1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</a:t>
            </a: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.  The user types in the following sequence of input: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10a b one-hundred 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code snippets will properly store each token of user input as a variable?</a:t>
            </a:r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814355" y="3128301"/>
            <a:ext cx="329344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a,char b,String oneHundred,int ninetyNine = in.nextLine();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ten = in.nextInt();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b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4520976" y="3128301"/>
            <a:ext cx="344350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ten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b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d)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ten = in.next(2);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 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 oneHundred = in.next();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 ninetyNine = in.nextInt();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1574513" y="715264"/>
            <a:ext cx="6807489" cy="432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$500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Will a compile error or runtime error occur when the following snippet of code is executed?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 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Main {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public static void main(String[] args) {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 int x = 10;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 int y = 0;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 System.out.println(x/y);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METHODS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1668031" y="542910"/>
            <a:ext cx="5913871" cy="46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 for $500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Will a compile time error or runtime error occur when the following code is executed?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   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Main {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public static void main(String[] args) {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 int x = 10;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 int y = 0;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    System.out.println(x/y);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Arial Black"/>
              <a:buNone/>
            </a:pPr>
            <a:r>
              <a:rPr lang="en-US" sz="1600" b="1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Answer:  Runtime error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2;p59">
            <a:extLst>
              <a:ext uri="{FF2B5EF4-FFF2-40B4-BE49-F238E27FC236}">
                <a16:creationId xmlns:a16="http://schemas.microsoft.com/office/drawing/2014/main" id="{DBBD4876-E05E-9B62-14AC-9BA55BA1C0FD}"/>
              </a:ext>
            </a:extLst>
          </p:cNvPr>
          <p:cNvSpPr txBox="1"/>
          <p:nvPr/>
        </p:nvSpPr>
        <p:spPr>
          <a:xfrm>
            <a:off x="1605686" y="617239"/>
            <a:ext cx="6225573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$100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code is executed.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  public static void main(String[]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      Scanner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scnr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= new Scanner(System.in);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3     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("Enter a whole number:");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      int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scnr.nextInt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6      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("Enter a breakfast food:");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      String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myBreakfast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scnr.next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9     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 " " + </a:t>
            </a:r>
            <a:r>
              <a:rPr lang="en-US" sz="1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myBreakfast</a:t>
            </a: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  }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is displayed to the 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console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after this program runs if the user enters 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when prompted for a whole number and </a:t>
            </a: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eggs</a:t>
            </a: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 when prompted for a breakfast food?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18;p6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2E90F7-C44B-D56A-AA8A-6A3864E6EE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205" y="1664973"/>
            <a:ext cx="4276918" cy="294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/>
        </p:nvSpPr>
        <p:spPr>
          <a:xfrm>
            <a:off x="1747512" y="2174612"/>
            <a:ext cx="589309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en-US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 for $200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1800" dirty="0">
                <a:solidFill>
                  <a:schemeClr val="lt1"/>
                </a:solidFill>
                <a:latin typeface="Arial Black"/>
              </a:rPr>
              <a:t>What is missing from this initialization of a Random object? (Assume it is imported correctly)</a:t>
            </a:r>
            <a:endParaRPr lang="en-US" dirty="0">
              <a:solidFill>
                <a:schemeClr val="lt1"/>
              </a:solidFill>
            </a:endParaRPr>
          </a:p>
          <a:p>
            <a:pPr>
              <a:buSzPts val="1800"/>
              <a:buFont typeface="Times New Roman"/>
            </a:pPr>
            <a:endParaRPr lang="en-US" sz="1800" dirty="0">
              <a:solidFill>
                <a:schemeClr val="lt1"/>
              </a:solidFill>
              <a:latin typeface="Consolas"/>
            </a:endParaRPr>
          </a:p>
          <a:p>
            <a:pPr>
              <a:buSzPts val="1800"/>
              <a:buFont typeface="Consolas"/>
            </a:pPr>
            <a:r>
              <a:rPr lang="en-US" sz="1800" dirty="0">
                <a:solidFill>
                  <a:schemeClr val="lt1"/>
                </a:solidFill>
                <a:latin typeface="Consolas"/>
              </a:rPr>
              <a:t>1  </a:t>
            </a:r>
            <a:r>
              <a:rPr lang="en-US" dirty="0">
                <a:solidFill>
                  <a:schemeClr val="lt1"/>
                </a:solidFill>
                <a:latin typeface="Consolas"/>
              </a:rPr>
              <a:t>Random rand;</a:t>
            </a:r>
          </a:p>
          <a:p>
            <a:pPr>
              <a:buSzPts val="1800"/>
              <a:buFont typeface="Consolas"/>
            </a:pPr>
            <a:r>
              <a:rPr lang="en-US" dirty="0">
                <a:solidFill>
                  <a:schemeClr val="lt1"/>
                </a:solidFill>
                <a:latin typeface="Consolas"/>
              </a:rPr>
              <a:t>2   rand = Random(1234);</a:t>
            </a:r>
            <a:endParaRPr lang="en-US" dirty="0">
              <a:solidFill>
                <a:schemeClr val="lt1"/>
              </a:solidFill>
            </a:endParaRPr>
          </a:p>
          <a:p>
            <a:pPr>
              <a:buSzPts val="1800"/>
              <a:buFont typeface="Consolas"/>
            </a:pPr>
            <a:endParaRPr lang="en-US" sz="1800" dirty="0">
              <a:solidFill>
                <a:schemeClr val="lt1"/>
              </a:solidFill>
              <a:latin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/>
        </p:nvSpPr>
        <p:spPr>
          <a:xfrm>
            <a:off x="5718498" y="3332295"/>
            <a:ext cx="998376" cy="4616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"Dog"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366;p53">
            <a:extLst>
              <a:ext uri="{FF2B5EF4-FFF2-40B4-BE49-F238E27FC236}">
                <a16:creationId xmlns:a16="http://schemas.microsoft.com/office/drawing/2014/main" id="{4CEFD1CE-2359-701F-365E-D6660D3AD228}"/>
              </a:ext>
            </a:extLst>
          </p:cNvPr>
          <p:cNvSpPr txBox="1"/>
          <p:nvPr/>
        </p:nvSpPr>
        <p:spPr>
          <a:xfrm>
            <a:off x="1727459" y="1851902"/>
            <a:ext cx="589309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en-US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 for $200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lang="en-US" sz="1800" dirty="0">
              <a:solidFill>
                <a:schemeClr val="lt1"/>
              </a:solidFill>
              <a:latin typeface="Arial Black"/>
            </a:endParaRPr>
          </a:p>
          <a:p>
            <a:pPr algn="ctr"/>
            <a:r>
              <a:rPr lang="en-US" sz="1800" dirty="0">
                <a:solidFill>
                  <a:schemeClr val="lt1"/>
                </a:solidFill>
                <a:latin typeface="Arial Black"/>
              </a:rPr>
              <a:t>The new keyword</a:t>
            </a:r>
            <a:endParaRPr lang="en-US" dirty="0">
              <a:solidFill>
                <a:schemeClr val="lt1"/>
              </a:solidFill>
            </a:endParaRPr>
          </a:p>
          <a:p>
            <a:pPr>
              <a:buSzPts val="1800"/>
              <a:buFont typeface="Times New Roman"/>
            </a:pPr>
            <a:endParaRPr lang="en-US" sz="1800" dirty="0">
              <a:solidFill>
                <a:schemeClr val="lt1"/>
              </a:solidFill>
              <a:latin typeface="Consolas"/>
            </a:endParaRPr>
          </a:p>
          <a:p>
            <a:pPr>
              <a:buSzPts val="1800"/>
              <a:buFont typeface="Consolas"/>
            </a:pPr>
            <a:r>
              <a:rPr lang="en-US" sz="1800" dirty="0">
                <a:solidFill>
                  <a:schemeClr val="lt1"/>
                </a:solidFill>
                <a:latin typeface="Consolas"/>
              </a:rPr>
              <a:t>1  </a:t>
            </a:r>
            <a:r>
              <a:rPr lang="en-US" dirty="0">
                <a:solidFill>
                  <a:schemeClr val="lt1"/>
                </a:solidFill>
                <a:latin typeface="Consolas"/>
              </a:rPr>
              <a:t>Random rand;</a:t>
            </a:r>
          </a:p>
          <a:p>
            <a:pPr>
              <a:buSzPts val="1800"/>
              <a:buFont typeface="Consolas"/>
            </a:pPr>
            <a:r>
              <a:rPr lang="en-US" dirty="0">
                <a:solidFill>
                  <a:schemeClr val="lt1"/>
                </a:solidFill>
                <a:latin typeface="Consolas"/>
              </a:rPr>
              <a:t>2   rand = NEW Random(1234);</a:t>
            </a:r>
            <a:endParaRPr lang="en-US" dirty="0">
              <a:solidFill>
                <a:schemeClr val="lt1"/>
              </a:solidFill>
            </a:endParaRPr>
          </a:p>
          <a:p>
            <a:pPr>
              <a:buSzPts val="1800"/>
              <a:buFont typeface="Consolas"/>
            </a:pPr>
            <a:endParaRPr lang="en-US" sz="1800" dirty="0">
              <a:solidFill>
                <a:schemeClr val="lt1"/>
              </a:solidFill>
              <a:latin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/>
        </p:nvSpPr>
        <p:spPr>
          <a:xfrm>
            <a:off x="834338" y="941093"/>
            <a:ext cx="756602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>
              <a:buClr>
                <a:schemeClr val="lt1"/>
              </a:buClr>
              <a:buSzPts val="2000"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 for $300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</a:t>
            </a: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two</a:t>
            </a: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code snippets properly initialize and declare a scanner?  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1708682" y="2453843"/>
            <a:ext cx="3923113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 scan;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 = new Scanner(System.in);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 scnr = new 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 myScanner = new 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 scan = new Scanner();</a:t>
            </a:r>
            <a:endParaRPr/>
          </a:p>
        </p:txBody>
      </p:sp>
    </p:spTree>
  </p:cSld>
  <p:clrMapOvr>
    <a:masterClrMapping/>
  </p:clrMapOvr>
  <p:transition spd="slow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/>
        </p:nvSpPr>
        <p:spPr>
          <a:xfrm>
            <a:off x="815977" y="2371102"/>
            <a:ext cx="75660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2" name="Google Shape;392;p56"/>
          <p:cNvSpPr txBox="1"/>
          <p:nvPr/>
        </p:nvSpPr>
        <p:spPr>
          <a:xfrm>
            <a:off x="834338" y="941093"/>
            <a:ext cx="756602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$300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following </a:t>
            </a:r>
            <a:r>
              <a:rPr lang="en-US" sz="20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two</a:t>
            </a:r>
            <a:r>
              <a:rPr lang="en-US" sz="20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code snippets properly initialize and declare a scanner?  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1656727" y="2453842"/>
            <a:ext cx="3975067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Scanner scan;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scan = new Scanner(System.in);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 scnr = new 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Scanner myScanner = new 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Scanner scan = new Scanner();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/>
        </p:nvSpPr>
        <p:spPr>
          <a:xfrm>
            <a:off x="861881" y="643628"/>
            <a:ext cx="7566025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$400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code is executed. 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  public static void main(String[] 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      Scanner scan = new Scanner(System.in);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3     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("Enter a dollar amount:");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      int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scan.nextInt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5     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("Your dollar amount is: " +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99" name="Google Shape;399;p57" descr="A screenshot of a social media post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3666149"/>
            <a:ext cx="2365987" cy="11782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/>
        </p:nvSpPr>
        <p:spPr>
          <a:xfrm>
            <a:off x="3303953" y="2960668"/>
            <a:ext cx="5096411" cy="246221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user enters "$11" into the console as demonstrated to the left.  What will happen when the user presses enter?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a)  The program will print: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 dollar amount is: $11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b)  The program will print: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 dollar amount is: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c)  The program will throw an exception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/>
        </p:nvSpPr>
        <p:spPr>
          <a:xfrm>
            <a:off x="1599635" y="643627"/>
            <a:ext cx="6828271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$400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Assume the following code is executed. 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  public static void main(String[] 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      Scanner scan = new Scanner(System.in);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3     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("Enter a dollar amount:");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      int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scan.nextInt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5     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("Your dollar amount is: " + </a:t>
            </a:r>
            <a:r>
              <a:rPr lang="en-US" sz="14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yourInt</a:t>
            </a: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  }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06" name="Google Shape;406;p58" descr="A screenshot of a social media post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3" y="3666148"/>
            <a:ext cx="2365987" cy="117823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8"/>
          <p:cNvSpPr txBox="1"/>
          <p:nvPr/>
        </p:nvSpPr>
        <p:spPr>
          <a:xfrm>
            <a:off x="3450844" y="3107559"/>
            <a:ext cx="5096411" cy="246221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user enters "$11" into the console as demonstrated to the left.  What will happen when the user presses enter?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a)  The program will print: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 dollar amount is: $11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b)  The program will print: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Your dollar amount is: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c)  The program will throw an exception</a:t>
            </a:r>
            <a:endParaRPr sz="3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/>
        </p:nvSpPr>
        <p:spPr>
          <a:xfrm>
            <a:off x="1605686" y="2463898"/>
            <a:ext cx="62255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$500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endParaRPr lang="en-US" sz="1600" dirty="0">
              <a:solidFill>
                <a:schemeClr val="lt1"/>
              </a:solidFill>
              <a:latin typeface="Arial Black"/>
              <a:ea typeface="Times New Roman"/>
              <a:cs typeface="Times New Roman"/>
            </a:endParaRPr>
          </a:p>
          <a:p>
            <a:pPr algn="ctr">
              <a:buSzPts val="1600"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Times New Roman"/>
                <a:cs typeface="Times New Roman"/>
              </a:rPr>
              <a:t>Why would we use a random seed?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2;p59">
            <a:extLst>
              <a:ext uri="{FF2B5EF4-FFF2-40B4-BE49-F238E27FC236}">
                <a16:creationId xmlns:a16="http://schemas.microsoft.com/office/drawing/2014/main" id="{BFD890D7-0401-201F-B2FC-1F4B8DA064CD}"/>
              </a:ext>
            </a:extLst>
          </p:cNvPr>
          <p:cNvSpPr txBox="1"/>
          <p:nvPr/>
        </p:nvSpPr>
        <p:spPr>
          <a:xfrm>
            <a:off x="1605686" y="2094568"/>
            <a:ext cx="622557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r>
              <a:rPr lang="en-US" sz="16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OBJECTS for $500</a:t>
            </a:r>
            <a:endParaRPr sz="1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</a:pPr>
            <a:endParaRPr lang="en-US" sz="1600" dirty="0">
              <a:solidFill>
                <a:schemeClr val="lt1"/>
              </a:solidFill>
              <a:latin typeface="Arial Black"/>
              <a:ea typeface="Times New Roman"/>
              <a:cs typeface="Times New Roman"/>
            </a:endParaRPr>
          </a:p>
          <a:p>
            <a:pPr algn="ctr">
              <a:buSzPts val="1600"/>
            </a:pPr>
            <a:r>
              <a:rPr lang="en-US" sz="1600" dirty="0">
                <a:solidFill>
                  <a:schemeClr val="lt1"/>
                </a:solidFill>
                <a:latin typeface="Arial Black"/>
                <a:ea typeface="Times New Roman"/>
                <a:cs typeface="Times New Roman"/>
              </a:rPr>
              <a:t> So the results are reproducible (the same) the next time you run the code. </a:t>
            </a:r>
          </a:p>
          <a:p>
            <a:pPr algn="ctr">
              <a:buSzPts val="1600"/>
            </a:pPr>
            <a:endParaRPr lang="en-US" sz="1600" dirty="0">
              <a:solidFill>
                <a:schemeClr val="lt1"/>
              </a:solidFill>
              <a:latin typeface="Arial Black"/>
              <a:cs typeface="Times New Roman"/>
            </a:endParaRPr>
          </a:p>
          <a:p>
            <a:pPr algn="ctr">
              <a:buSzPts val="1600"/>
            </a:pPr>
            <a:r>
              <a:rPr lang="en-US" sz="1600" dirty="0">
                <a:solidFill>
                  <a:schemeClr val="lt1"/>
                </a:solidFill>
                <a:latin typeface="Arial Black"/>
                <a:cs typeface="Times New Roman"/>
              </a:rPr>
              <a:t>Bonus $100: How this is helpful for Zylab grading?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/>
        </p:nvSpPr>
        <p:spPr>
          <a:xfrm>
            <a:off x="788014" y="1322209"/>
            <a:ext cx="75660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do you call 8 Hobbits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/>
        </p:nvSpPr>
        <p:spPr>
          <a:xfrm>
            <a:off x="829959" y="529983"/>
            <a:ext cx="756602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#1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do you call 8 Hobbits</a:t>
            </a:r>
            <a:endParaRPr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 Hobbyte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/>
        </p:nvSpPr>
        <p:spPr>
          <a:xfrm>
            <a:off x="815977" y="986108"/>
            <a:ext cx="75660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#2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does a baby computer call its father?</a:t>
            </a:r>
            <a:endParaRPr/>
          </a:p>
        </p:txBody>
      </p:sp>
    </p:spTree>
  </p:cSld>
  <p:clrMapOvr>
    <a:masterClrMapping/>
  </p:clrMapOvr>
  <p:transition spd="slow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/>
        </p:nvSpPr>
        <p:spPr>
          <a:xfrm>
            <a:off x="815977" y="616777"/>
            <a:ext cx="756602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#2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does a baby computer call its father?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/>
        </p:nvSpPr>
        <p:spPr>
          <a:xfrm>
            <a:off x="899867" y="1389032"/>
            <a:ext cx="7566025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#3</a:t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Yo momma so fat...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/>
        </p:nvSpPr>
        <p:spPr>
          <a:xfrm>
            <a:off x="815977" y="1059975"/>
            <a:ext cx="7566025" cy="36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#3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Yo momma so fat...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recursive function used to calculate her weight caused a stack overflow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/>
          <p:nvPr/>
        </p:nvSpPr>
        <p:spPr>
          <a:xfrm>
            <a:off x="815977" y="986108"/>
            <a:ext cx="75660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#4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did the spider do on the computer?</a:t>
            </a:r>
            <a:endParaRPr sz="6000" u="sng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 txBox="1"/>
          <p:nvPr/>
        </p:nvSpPr>
        <p:spPr>
          <a:xfrm>
            <a:off x="815977" y="986108"/>
            <a:ext cx="75660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 JOKE #4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did the spider do on the computer?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Made a website!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/>
        </p:nvSpPr>
        <p:spPr>
          <a:xfrm>
            <a:off x="815977" y="986108"/>
            <a:ext cx="75660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#5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There are 10 types of people in the world</a:t>
            </a:r>
            <a:endParaRPr/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838202" y="899282"/>
            <a:ext cx="756602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POTPOURRI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(po-pr-ee)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/>
        </p:nvSpPr>
        <p:spPr>
          <a:xfrm>
            <a:off x="815977" y="462918"/>
            <a:ext cx="7566025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 #5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There are 10 types of people in the world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Those who understand binary and those who don't</a:t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896048"/>
            <a:ext cx="4876800" cy="230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590800"/>
            <a:ext cx="8153400" cy="226483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1"/>
          <p:cNvSpPr txBox="1"/>
          <p:nvPr/>
        </p:nvSpPr>
        <p:spPr>
          <a:xfrm>
            <a:off x="391887" y="4592455"/>
            <a:ext cx="773507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Java Naming Rules &amp; Conventions: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MAKE YOUR WAGER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2"/>
          <p:cNvSpPr txBox="1"/>
          <p:nvPr/>
        </p:nvSpPr>
        <p:spPr>
          <a:xfrm>
            <a:off x="1615017" y="627568"/>
            <a:ext cx="5945044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FINAL JEOPARDY</a:t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       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public;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Public;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CamelCase;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100RedBalloons;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redBalloons100;        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 isAwesome?;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 isEven#;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 hasUnderScore_;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!;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above variable declarations will result in a </a:t>
            </a:r>
            <a:r>
              <a:rPr lang="en-US" sz="1800" i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compile time error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481" name="Google Shape;481;p72"/>
          <p:cNvSpPr/>
          <p:nvPr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72"/>
          <p:cNvSpPr/>
          <p:nvPr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72"/>
          <p:cNvSpPr/>
          <p:nvPr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2"/>
          <p:cNvSpPr/>
          <p:nvPr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72"/>
          <p:cNvSpPr/>
          <p:nvPr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72"/>
          <p:cNvSpPr/>
          <p:nvPr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72"/>
          <p:cNvSpPr/>
          <p:nvPr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72"/>
          <p:cNvSpPr/>
          <p:nvPr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72"/>
          <p:cNvSpPr/>
          <p:nvPr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72"/>
          <p:cNvSpPr/>
          <p:nvPr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72"/>
          <p:cNvSpPr/>
          <p:nvPr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72"/>
          <p:cNvSpPr/>
          <p:nvPr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72"/>
          <p:cNvSpPr/>
          <p:nvPr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72"/>
          <p:cNvSpPr/>
          <p:nvPr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72"/>
          <p:cNvSpPr/>
          <p:nvPr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72"/>
          <p:cNvSpPr/>
          <p:nvPr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72"/>
          <p:cNvSpPr/>
          <p:nvPr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72"/>
          <p:cNvSpPr/>
          <p:nvPr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rgbClr val="FF0000"/>
          </a:solidFill>
          <a:ln w="571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72"/>
          <p:cNvSpPr txBox="1"/>
          <p:nvPr/>
        </p:nvSpPr>
        <p:spPr>
          <a:xfrm>
            <a:off x="4114800" y="5558288"/>
            <a:ext cx="9144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Start Timer</a:t>
            </a:r>
            <a:endParaRPr/>
          </a:p>
        </p:txBody>
      </p:sp>
      <p:sp>
        <p:nvSpPr>
          <p:cNvPr id="500" name="Google Shape;500;p72">
            <a:hlinkClick r:id="" action="ppaction://hlinkshowjump?jump=nextslide"/>
          </p:cNvPr>
          <p:cNvSpPr txBox="1"/>
          <p:nvPr/>
        </p:nvSpPr>
        <p:spPr>
          <a:xfrm>
            <a:off x="8099424" y="5507621"/>
            <a:ext cx="8159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GO TO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RESPONSE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/>
        </p:nvSpPr>
        <p:spPr>
          <a:xfrm>
            <a:off x="1658700" y="674219"/>
            <a:ext cx="5861917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 u="sng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FINAL JEOPARDY</a:t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       </a:t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public;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Public;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CamelCase;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100RedBalloons;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redBalloons100;        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boolean isAwesome?;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boolean isEven#;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 hasUnderScore_;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char !;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Which of the above variable declarations will result in a </a:t>
            </a:r>
            <a:r>
              <a:rPr lang="en-US" sz="1800" i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compile time error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838202" y="2422795"/>
            <a:ext cx="75660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 dirty="0">
                <a:solidFill>
                  <a:schemeClr val="lt1"/>
                </a:solidFill>
                <a:latin typeface="Arial Black"/>
                <a:sym typeface="Arial Black"/>
              </a:rPr>
              <a:t>OBJECTS</a:t>
            </a:r>
            <a:endParaRPr lang="en-US" sz="6600" dirty="0">
              <a:solidFill>
                <a:schemeClr val="lt1"/>
              </a:solidFill>
              <a:latin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/>
        </p:nvSpPr>
        <p:spPr>
          <a:xfrm>
            <a:off x="838202" y="1914944"/>
            <a:ext cx="756602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PUNNY JOKES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(GAME BREAK)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efault Design">
  <a:themeElements>
    <a:clrScheme name="Jeopard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DB01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Jeopard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DB01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73</Slides>
  <Notes>73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Powell</dc:creator>
  <cp:revision>160</cp:revision>
  <dcterms:created xsi:type="dcterms:W3CDTF">1999-10-07T17:16:48Z</dcterms:created>
  <dcterms:modified xsi:type="dcterms:W3CDTF">2023-09-26T03:16:27Z</dcterms:modified>
</cp:coreProperties>
</file>