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27" r:id="rId2"/>
  </p:sldMasterIdLst>
  <p:notesMasterIdLst>
    <p:notesMasterId r:id="rId71"/>
  </p:notesMasterIdLst>
  <p:sldIdLst>
    <p:sldId id="535" r:id="rId3"/>
    <p:sldId id="536" r:id="rId4"/>
    <p:sldId id="605" r:id="rId5"/>
    <p:sldId id="537" r:id="rId6"/>
    <p:sldId id="538" r:id="rId7"/>
    <p:sldId id="539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572" r:id="rId40"/>
    <p:sldId id="573" r:id="rId41"/>
    <p:sldId id="574" r:id="rId42"/>
    <p:sldId id="575" r:id="rId43"/>
    <p:sldId id="576" r:id="rId44"/>
    <p:sldId id="577" r:id="rId45"/>
    <p:sldId id="578" r:id="rId46"/>
    <p:sldId id="579" r:id="rId47"/>
    <p:sldId id="580" r:id="rId48"/>
    <p:sldId id="581" r:id="rId49"/>
    <p:sldId id="582" r:id="rId50"/>
    <p:sldId id="583" r:id="rId51"/>
    <p:sldId id="584" r:id="rId52"/>
    <p:sldId id="585" r:id="rId53"/>
    <p:sldId id="586" r:id="rId54"/>
    <p:sldId id="587" r:id="rId55"/>
    <p:sldId id="588" r:id="rId56"/>
    <p:sldId id="589" r:id="rId57"/>
    <p:sldId id="590" r:id="rId58"/>
    <p:sldId id="591" r:id="rId59"/>
    <p:sldId id="592" r:id="rId60"/>
    <p:sldId id="593" r:id="rId61"/>
    <p:sldId id="594" r:id="rId62"/>
    <p:sldId id="595" r:id="rId63"/>
    <p:sldId id="596" r:id="rId64"/>
    <p:sldId id="597" r:id="rId65"/>
    <p:sldId id="598" r:id="rId66"/>
    <p:sldId id="599" r:id="rId67"/>
    <p:sldId id="600" r:id="rId68"/>
    <p:sldId id="602" r:id="rId69"/>
    <p:sldId id="606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5E430-2CBA-41B8-980C-E9081044AA83}" v="180" dt="2020-10-30T15:37:31.231"/>
    <p1510:client id="{F5AEA74A-86B3-46B8-B1CD-8E3A9867498A}" v="4" dt="2019-11-12T00:02:49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6" autoAdjust="0"/>
    <p:restoredTop sz="90993"/>
  </p:normalViewPr>
  <p:slideViewPr>
    <p:cSldViewPr>
      <p:cViewPr>
        <p:scale>
          <a:sx n="80" d="100"/>
          <a:sy n="80" d="100"/>
        </p:scale>
        <p:origin x="10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5AEA74A-86B3-46B8-B1CD-8E3A9867498A}"/>
    <pc:docChg chg="modSld">
      <pc:chgData name="" userId="" providerId="" clId="Web-{F5AEA74A-86B3-46B8-B1CD-8E3A9867498A}" dt="2019-11-12T00:02:47.820" v="1" actId="20577"/>
      <pc:docMkLst>
        <pc:docMk/>
      </pc:docMkLst>
      <pc:sldChg chg="modSp">
        <pc:chgData name="" userId="" providerId="" clId="Web-{F5AEA74A-86B3-46B8-B1CD-8E3A9867498A}" dt="2019-11-12T00:02:37.351" v="0" actId="20577"/>
        <pc:sldMkLst>
          <pc:docMk/>
          <pc:sldMk cId="0" sldId="557"/>
        </pc:sldMkLst>
        <pc:spChg chg="mod">
          <ac:chgData name="" userId="" providerId="" clId="Web-{F5AEA74A-86B3-46B8-B1CD-8E3A9867498A}" dt="2019-11-12T00:02:37.351" v="0" actId="20577"/>
          <ac:spMkLst>
            <pc:docMk/>
            <pc:sldMk cId="0" sldId="557"/>
            <ac:spMk id="3" creationId="{EF0F569E-77E8-45EE-9844-15B894FC4D73}"/>
          </ac:spMkLst>
        </pc:spChg>
      </pc:sldChg>
      <pc:sldChg chg="modSp">
        <pc:chgData name="" userId="" providerId="" clId="Web-{F5AEA74A-86B3-46B8-B1CD-8E3A9867498A}" dt="2019-11-12T00:02:47.820" v="1" actId="20577"/>
        <pc:sldMkLst>
          <pc:docMk/>
          <pc:sldMk cId="0" sldId="558"/>
        </pc:sldMkLst>
        <pc:spChg chg="mod">
          <ac:chgData name="" userId="" providerId="" clId="Web-{F5AEA74A-86B3-46B8-B1CD-8E3A9867498A}" dt="2019-11-12T00:02:47.820" v="1" actId="20577"/>
          <ac:spMkLst>
            <pc:docMk/>
            <pc:sldMk cId="0" sldId="558"/>
            <ac:spMk id="4" creationId="{29A3078E-0FAA-459B-94FA-6A9750BBB557}"/>
          </ac:spMkLst>
        </pc:spChg>
      </pc:sldChg>
    </pc:docChg>
  </pc:docChgLst>
  <pc:docChgLst>
    <pc:chgData name="Amanda Captain" userId="XM3LM+D8s+kkdkMaGRftmXxohg5RNLfQjD1bYWou7Z0=" providerId="None" clId="Web-{EAE5E430-2CBA-41B8-980C-E9081044AA83}"/>
    <pc:docChg chg="delSld modSld">
      <pc:chgData name="Amanda Captain" userId="XM3LM+D8s+kkdkMaGRftmXxohg5RNLfQjD1bYWou7Z0=" providerId="None" clId="Web-{EAE5E430-2CBA-41B8-980C-E9081044AA83}" dt="2020-10-30T15:37:31.231" v="176"/>
      <pc:docMkLst>
        <pc:docMk/>
      </pc:docMkLst>
      <pc:sldChg chg="del">
        <pc:chgData name="Amanda Captain" userId="XM3LM+D8s+kkdkMaGRftmXxohg5RNLfQjD1bYWou7Z0=" providerId="None" clId="Web-{EAE5E430-2CBA-41B8-980C-E9081044AA83}" dt="2020-10-30T15:35:08.979" v="49"/>
        <pc:sldMkLst>
          <pc:docMk/>
          <pc:sldMk cId="0" sldId="258"/>
        </pc:sldMkLst>
      </pc:sldChg>
      <pc:sldChg chg="del">
        <pc:chgData name="Amanda Captain" userId="XM3LM+D8s+kkdkMaGRftmXxohg5RNLfQjD1bYWou7Z0=" providerId="None" clId="Web-{EAE5E430-2CBA-41B8-980C-E9081044AA83}" dt="2020-10-30T15:37:30.231" v="175"/>
        <pc:sldMkLst>
          <pc:docMk/>
          <pc:sldMk cId="0" sldId="329"/>
        </pc:sldMkLst>
      </pc:sldChg>
      <pc:sldChg chg="del">
        <pc:chgData name="Amanda Captain" userId="XM3LM+D8s+kkdkMaGRftmXxohg5RNLfQjD1bYWou7Z0=" providerId="None" clId="Web-{EAE5E430-2CBA-41B8-980C-E9081044AA83}" dt="2020-10-30T15:37:31.231" v="176"/>
        <pc:sldMkLst>
          <pc:docMk/>
          <pc:sldMk cId="0" sldId="330"/>
        </pc:sldMkLst>
      </pc:sldChg>
      <pc:sldChg chg="del">
        <pc:chgData name="Amanda Captain" userId="XM3LM+D8s+kkdkMaGRftmXxohg5RNLfQjD1bYWou7Z0=" providerId="None" clId="Web-{EAE5E430-2CBA-41B8-980C-E9081044AA83}" dt="2020-10-30T15:35:11.744" v="50"/>
        <pc:sldMkLst>
          <pc:docMk/>
          <pc:sldMk cId="0" sldId="540"/>
        </pc:sldMkLst>
      </pc:sldChg>
      <pc:sldChg chg="modSp">
        <pc:chgData name="Amanda Captain" userId="XM3LM+D8s+kkdkMaGRftmXxohg5RNLfQjD1bYWou7Z0=" providerId="None" clId="Web-{EAE5E430-2CBA-41B8-980C-E9081044AA83}" dt="2020-10-30T15:36:38.293" v="99" actId="20577"/>
        <pc:sldMkLst>
          <pc:docMk/>
          <pc:sldMk cId="0" sldId="542"/>
        </pc:sldMkLst>
        <pc:spChg chg="mod">
          <ac:chgData name="Amanda Captain" userId="XM3LM+D8s+kkdkMaGRftmXxohg5RNLfQjD1bYWou7Z0=" providerId="None" clId="Web-{EAE5E430-2CBA-41B8-980C-E9081044AA83}" dt="2020-10-30T15:31:22.850" v="0" actId="20577"/>
          <ac:spMkLst>
            <pc:docMk/>
            <pc:sldMk cId="0" sldId="542"/>
            <ac:spMk id="3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3:10.649" v="27" actId="20577"/>
          <ac:spMkLst>
            <pc:docMk/>
            <pc:sldMk cId="0" sldId="542"/>
            <ac:spMk id="52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1:42.975" v="17" actId="20577"/>
          <ac:spMkLst>
            <pc:docMk/>
            <pc:sldMk cId="0" sldId="542"/>
            <ac:spMk id="11266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3:15.070" v="30" actId="20577"/>
          <ac:spMkLst>
            <pc:docMk/>
            <pc:sldMk cId="0" sldId="542"/>
            <ac:spMk id="11270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1:40.319" v="14" actId="20577"/>
          <ac:spMkLst>
            <pc:docMk/>
            <pc:sldMk cId="0" sldId="542"/>
            <ac:spMk id="11272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3:19.633" v="33" actId="20577"/>
          <ac:spMkLst>
            <pc:docMk/>
            <pc:sldMk cId="0" sldId="542"/>
            <ac:spMk id="11276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1:37.334" v="11" actId="20577"/>
          <ac:spMkLst>
            <pc:docMk/>
            <pc:sldMk cId="0" sldId="542"/>
            <ac:spMk id="11278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3:23.805" v="40" actId="20577"/>
          <ac:spMkLst>
            <pc:docMk/>
            <pc:sldMk cId="0" sldId="542"/>
            <ac:spMk id="11282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1:33.428" v="6" actId="20577"/>
          <ac:spMkLst>
            <pc:docMk/>
            <pc:sldMk cId="0" sldId="542"/>
            <ac:spMk id="11284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3:29.930" v="43" actId="20577"/>
          <ac:spMkLst>
            <pc:docMk/>
            <pc:sldMk cId="0" sldId="542"/>
            <ac:spMk id="11288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1:27.444" v="3" actId="20577"/>
          <ac:spMkLst>
            <pc:docMk/>
            <pc:sldMk cId="0" sldId="542"/>
            <ac:spMk id="11290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3:33.977" v="46" actId="20577"/>
          <ac:spMkLst>
            <pc:docMk/>
            <pc:sldMk cId="0" sldId="542"/>
            <ac:spMk id="11294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6:38.293" v="99" actId="20577"/>
          <ac:spMkLst>
            <pc:docMk/>
            <pc:sldMk cId="0" sldId="542"/>
            <ac:spMk id="11295" creationId="{00000000-0000-0000-0000-000000000000}"/>
          </ac:spMkLst>
        </pc:spChg>
        <pc:spChg chg="mod">
          <ac:chgData name="Amanda Captain" userId="XM3LM+D8s+kkdkMaGRftmXxohg5RNLfQjD1bYWou7Z0=" providerId="None" clId="Web-{EAE5E430-2CBA-41B8-980C-E9081044AA83}" dt="2020-10-30T15:33:00.992" v="25" actId="20577"/>
          <ac:spMkLst>
            <pc:docMk/>
            <pc:sldMk cId="0" sldId="542"/>
            <ac:spMk id="11302" creationId="{00000000-0000-0000-0000-000000000000}"/>
          </ac:spMkLst>
        </pc:spChg>
      </pc:sldChg>
      <pc:sldChg chg="modSp">
        <pc:chgData name="Amanda Captain" userId="XM3LM+D8s+kkdkMaGRftmXxohg5RNLfQjD1bYWou7Z0=" providerId="None" clId="Web-{EAE5E430-2CBA-41B8-980C-E9081044AA83}" dt="2020-10-30T15:37:03.496" v="136" actId="20577"/>
        <pc:sldMkLst>
          <pc:docMk/>
          <pc:sldMk cId="0" sldId="602"/>
        </pc:sldMkLst>
        <pc:spChg chg="mod">
          <ac:chgData name="Amanda Captain" userId="XM3LM+D8s+kkdkMaGRftmXxohg5RNLfQjD1bYWou7Z0=" providerId="None" clId="Web-{EAE5E430-2CBA-41B8-980C-E9081044AA83}" dt="2020-10-30T15:37:03.496" v="136" actId="20577"/>
          <ac:spMkLst>
            <pc:docMk/>
            <pc:sldMk cId="0" sldId="602"/>
            <ac:spMk id="4" creationId="{994628BE-3619-43B5-834E-B513B1B58634}"/>
          </ac:spMkLst>
        </pc:spChg>
      </pc:sldChg>
      <pc:sldChg chg="del">
        <pc:chgData name="Amanda Captain" userId="XM3LM+D8s+kkdkMaGRftmXxohg5RNLfQjD1bYWou7Z0=" providerId="None" clId="Web-{EAE5E430-2CBA-41B8-980C-E9081044AA83}" dt="2020-10-30T15:37:29.059" v="174"/>
        <pc:sldMkLst>
          <pc:docMk/>
          <pc:sldMk cId="0" sldId="603"/>
        </pc:sldMkLst>
      </pc:sldChg>
      <pc:sldChg chg="modSp">
        <pc:chgData name="Amanda Captain" userId="XM3LM+D8s+kkdkMaGRftmXxohg5RNLfQjD1bYWou7Z0=" providerId="None" clId="Web-{EAE5E430-2CBA-41B8-980C-E9081044AA83}" dt="2020-10-30T15:37:20.293" v="171" actId="20577"/>
        <pc:sldMkLst>
          <pc:docMk/>
          <pc:sldMk cId="2401285077" sldId="606"/>
        </pc:sldMkLst>
        <pc:spChg chg="mod">
          <ac:chgData name="Amanda Captain" userId="XM3LM+D8s+kkdkMaGRftmXxohg5RNLfQjD1bYWou7Z0=" providerId="None" clId="Web-{EAE5E430-2CBA-41B8-980C-E9081044AA83}" dt="2020-10-30T15:37:20.293" v="171" actId="20577"/>
          <ac:spMkLst>
            <pc:docMk/>
            <pc:sldMk cId="2401285077" sldId="606"/>
            <ac:spMk id="2" creationId="{3C632278-B3BE-418B-8F64-73821673FE5E}"/>
          </ac:spMkLst>
        </pc:spChg>
      </pc:sldChg>
    </pc:docChg>
  </pc:docChgLst>
  <pc:docChgLst>
    <pc:chgData clId="Web-{77E20FD4-B20E-45E4-92A8-B733AC3BFBDE}"/>
    <pc:docChg chg="modSld">
      <pc:chgData name="" userId="" providerId="" clId="Web-{77E20FD4-B20E-45E4-92A8-B733AC3BFBDE}" dt="2019-04-01T04:52:25.955" v="909" actId="1076"/>
      <pc:docMkLst>
        <pc:docMk/>
      </pc:docMkLst>
      <pc:sldChg chg="modSp">
        <pc:chgData name="" userId="" providerId="" clId="Web-{77E20FD4-B20E-45E4-92A8-B733AC3BFBDE}" dt="2019-04-01T04:14:01.065" v="12" actId="20577"/>
        <pc:sldMkLst>
          <pc:docMk/>
          <pc:sldMk cId="0" sldId="258"/>
        </pc:sldMkLst>
        <pc:spChg chg="mod">
          <ac:chgData name="" userId="" providerId="" clId="Web-{77E20FD4-B20E-45E4-92A8-B733AC3BFBDE}" dt="2019-04-01T04:14:01.065" v="12" actId="20577"/>
          <ac:spMkLst>
            <pc:docMk/>
            <pc:sldMk cId="0" sldId="258"/>
            <ac:spMk id="5122" creationId="{00000000-0000-0000-0000-000000000000}"/>
          </ac:spMkLst>
        </pc:spChg>
      </pc:sldChg>
      <pc:sldChg chg="modSp">
        <pc:chgData name="" userId="" providerId="" clId="Web-{77E20FD4-B20E-45E4-92A8-B733AC3BFBDE}" dt="2019-04-01T04:14:19.899" v="37" actId="20577"/>
        <pc:sldMkLst>
          <pc:docMk/>
          <pc:sldMk cId="0" sldId="537"/>
        </pc:sldMkLst>
        <pc:spChg chg="mod">
          <ac:chgData name="" userId="" providerId="" clId="Web-{77E20FD4-B20E-45E4-92A8-B733AC3BFBDE}" dt="2019-04-01T04:14:19.899" v="37" actId="20577"/>
          <ac:spMkLst>
            <pc:docMk/>
            <pc:sldMk cId="0" sldId="537"/>
            <ac:spMk id="3" creationId="{00000000-0000-0000-0000-000000000000}"/>
          </ac:spMkLst>
        </pc:spChg>
      </pc:sldChg>
      <pc:sldChg chg="modSp">
        <pc:chgData name="" userId="" providerId="" clId="Web-{77E20FD4-B20E-45E4-92A8-B733AC3BFBDE}" dt="2019-04-01T04:14:36.431" v="57" actId="20577"/>
        <pc:sldMkLst>
          <pc:docMk/>
          <pc:sldMk cId="0" sldId="538"/>
        </pc:sldMkLst>
        <pc:spChg chg="mod">
          <ac:chgData name="" userId="" providerId="" clId="Web-{77E20FD4-B20E-45E4-92A8-B733AC3BFBDE}" dt="2019-04-01T04:14:36.431" v="57" actId="20577"/>
          <ac:spMkLst>
            <pc:docMk/>
            <pc:sldMk cId="0" sldId="538"/>
            <ac:spMk id="3" creationId="{00000000-0000-0000-0000-000000000000}"/>
          </ac:spMkLst>
        </pc:spChg>
      </pc:sldChg>
      <pc:sldChg chg="modSp">
        <pc:chgData name="" userId="" providerId="" clId="Web-{77E20FD4-B20E-45E4-92A8-B733AC3BFBDE}" dt="2019-04-01T04:14:58.354" v="99" actId="20577"/>
        <pc:sldMkLst>
          <pc:docMk/>
          <pc:sldMk cId="0" sldId="539"/>
        </pc:sldMkLst>
        <pc:spChg chg="mod">
          <ac:chgData name="" userId="" providerId="" clId="Web-{77E20FD4-B20E-45E4-92A8-B733AC3BFBDE}" dt="2019-04-01T04:14:58.354" v="99" actId="20577"/>
          <ac:spMkLst>
            <pc:docMk/>
            <pc:sldMk cId="0" sldId="539"/>
            <ac:spMk id="3" creationId="{00000000-0000-0000-0000-000000000000}"/>
          </ac:spMkLst>
        </pc:spChg>
      </pc:sldChg>
      <pc:sldChg chg="modSp">
        <pc:chgData name="" userId="" providerId="" clId="Web-{77E20FD4-B20E-45E4-92A8-B733AC3BFBDE}" dt="2019-04-01T04:15:08.307" v="114" actId="20577"/>
        <pc:sldMkLst>
          <pc:docMk/>
          <pc:sldMk cId="0" sldId="540"/>
        </pc:sldMkLst>
        <pc:spChg chg="mod">
          <ac:chgData name="" userId="" providerId="" clId="Web-{77E20FD4-B20E-45E4-92A8-B733AC3BFBDE}" dt="2019-04-01T04:15:08.307" v="114" actId="20577"/>
          <ac:spMkLst>
            <pc:docMk/>
            <pc:sldMk cId="0" sldId="540"/>
            <ac:spMk id="3" creationId="{00000000-0000-0000-0000-000000000000}"/>
          </ac:spMkLst>
        </pc:spChg>
      </pc:sldChg>
      <pc:sldChg chg="modSp">
        <pc:chgData name="" userId="" providerId="" clId="Web-{77E20FD4-B20E-45E4-92A8-B733AC3BFBDE}" dt="2019-04-01T04:15:30.402" v="147" actId="20577"/>
        <pc:sldMkLst>
          <pc:docMk/>
          <pc:sldMk cId="0" sldId="541"/>
        </pc:sldMkLst>
        <pc:spChg chg="mod">
          <ac:chgData name="" userId="" providerId="" clId="Web-{77E20FD4-B20E-45E4-92A8-B733AC3BFBDE}" dt="2019-04-01T04:15:30.402" v="147" actId="20577"/>
          <ac:spMkLst>
            <pc:docMk/>
            <pc:sldMk cId="0" sldId="541"/>
            <ac:spMk id="3" creationId="{00000000-0000-0000-0000-000000000000}"/>
          </ac:spMkLst>
        </pc:spChg>
      </pc:sldChg>
      <pc:sldChg chg="modSp">
        <pc:chgData name="" userId="" providerId="" clId="Web-{77E20FD4-B20E-45E4-92A8-B733AC3BFBDE}" dt="2019-04-01T04:16:53.811" v="217" actId="14100"/>
        <pc:sldMkLst>
          <pc:docMk/>
          <pc:sldMk cId="0" sldId="542"/>
        </pc:sldMkLst>
        <pc:spChg chg="mod">
          <ac:chgData name="" userId="" providerId="" clId="Web-{77E20FD4-B20E-45E4-92A8-B733AC3BFBDE}" dt="2019-04-01T04:15:42.918" v="157" actId="20577"/>
          <ac:spMkLst>
            <pc:docMk/>
            <pc:sldMk cId="0" sldId="542"/>
            <ac:spMk id="3" creationId="{00000000-0000-0000-0000-000000000000}"/>
          </ac:spMkLst>
        </pc:spChg>
        <pc:spChg chg="mod">
          <ac:chgData name="" userId="" providerId="" clId="Web-{77E20FD4-B20E-45E4-92A8-B733AC3BFBDE}" dt="2019-04-01T04:15:52.793" v="166" actId="20577"/>
          <ac:spMkLst>
            <pc:docMk/>
            <pc:sldMk cId="0" sldId="542"/>
            <ac:spMk id="49" creationId="{00000000-0000-0000-0000-000000000000}"/>
          </ac:spMkLst>
        </pc:spChg>
        <pc:spChg chg="mod">
          <ac:chgData name="" userId="" providerId="" clId="Web-{77E20FD4-B20E-45E4-92A8-B733AC3BFBDE}" dt="2019-04-01T04:16:00.247" v="171" actId="20577"/>
          <ac:spMkLst>
            <pc:docMk/>
            <pc:sldMk cId="0" sldId="542"/>
            <ac:spMk id="50" creationId="{00000000-0000-0000-0000-000000000000}"/>
          </ac:spMkLst>
        </pc:spChg>
        <pc:spChg chg="mod">
          <ac:chgData name="" userId="" providerId="" clId="Web-{77E20FD4-B20E-45E4-92A8-B733AC3BFBDE}" dt="2019-04-01T04:16:17.701" v="182" actId="1076"/>
          <ac:spMkLst>
            <pc:docMk/>
            <pc:sldMk cId="0" sldId="542"/>
            <ac:spMk id="51" creationId="{00000000-0000-0000-0000-000000000000}"/>
          </ac:spMkLst>
        </pc:spChg>
        <pc:spChg chg="mod">
          <ac:chgData name="" userId="" providerId="" clId="Web-{77E20FD4-B20E-45E4-92A8-B733AC3BFBDE}" dt="2019-04-01T04:16:42.858" v="207" actId="1076"/>
          <ac:spMkLst>
            <pc:docMk/>
            <pc:sldMk cId="0" sldId="542"/>
            <ac:spMk id="52" creationId="{00000000-0000-0000-0000-000000000000}"/>
          </ac:spMkLst>
        </pc:spChg>
        <pc:spChg chg="mod">
          <ac:chgData name="" userId="" providerId="" clId="Web-{77E20FD4-B20E-45E4-92A8-B733AC3BFBDE}" dt="2019-04-01T04:16:53.811" v="217" actId="14100"/>
          <ac:spMkLst>
            <pc:docMk/>
            <pc:sldMk cId="0" sldId="542"/>
            <ac:spMk id="53" creationId="{00000000-0000-0000-0000-000000000000}"/>
          </ac:spMkLst>
        </pc:spChg>
      </pc:sldChg>
      <pc:sldChg chg="addSp modSp">
        <pc:chgData name="" userId="" providerId="" clId="Web-{77E20FD4-B20E-45E4-92A8-B733AC3BFBDE}" dt="2019-04-01T04:49:22.932" v="835" actId="20577"/>
        <pc:sldMkLst>
          <pc:docMk/>
          <pc:sldMk cId="0" sldId="543"/>
        </pc:sldMkLst>
        <pc:spChg chg="add mod">
          <ac:chgData name="" userId="" providerId="" clId="Web-{77E20FD4-B20E-45E4-92A8-B733AC3BFBDE}" dt="2019-04-01T04:21:43.968" v="298" actId="1076"/>
          <ac:spMkLst>
            <pc:docMk/>
            <pc:sldMk cId="0" sldId="543"/>
            <ac:spMk id="4" creationId="{790E27F3-9B72-4100-8701-E2F927A432F5}"/>
          </ac:spMkLst>
        </pc:spChg>
        <pc:spChg chg="mod">
          <ac:chgData name="" userId="" providerId="" clId="Web-{77E20FD4-B20E-45E4-92A8-B733AC3BFBDE}" dt="2019-04-01T04:49:22.932" v="835" actId="20577"/>
          <ac:spMkLst>
            <pc:docMk/>
            <pc:sldMk cId="0" sldId="543"/>
            <ac:spMk id="12290" creationId="{00000000-0000-0000-0000-000000000000}"/>
          </ac:spMkLst>
        </pc:spChg>
        <pc:picChg chg="add mod">
          <ac:chgData name="" userId="" providerId="" clId="Web-{77E20FD4-B20E-45E4-92A8-B733AC3BFBDE}" dt="2019-04-01T04:18:55.206" v="251" actId="1076"/>
          <ac:picMkLst>
            <pc:docMk/>
            <pc:sldMk cId="0" sldId="543"/>
            <ac:picMk id="2" creationId="{BF0E392C-5CEA-4BB3-8957-77E41319DCCB}"/>
          </ac:picMkLst>
        </pc:picChg>
      </pc:sldChg>
      <pc:sldChg chg="addSp modSp">
        <pc:chgData name="" userId="" providerId="" clId="Web-{77E20FD4-B20E-45E4-92A8-B733AC3BFBDE}" dt="2019-04-01T04:49:32.214" v="838" actId="20577"/>
        <pc:sldMkLst>
          <pc:docMk/>
          <pc:sldMk cId="0" sldId="544"/>
        </pc:sldMkLst>
        <pc:spChg chg="add mod">
          <ac:chgData name="" userId="" providerId="" clId="Web-{77E20FD4-B20E-45E4-92A8-B733AC3BFBDE}" dt="2019-04-01T04:22:11.141" v="302" actId="20577"/>
          <ac:spMkLst>
            <pc:docMk/>
            <pc:sldMk cId="0" sldId="544"/>
            <ac:spMk id="4" creationId="{79556EC8-1029-4053-9C87-F9325AAC165D}"/>
          </ac:spMkLst>
        </pc:spChg>
        <pc:spChg chg="mod">
          <ac:chgData name="" userId="" providerId="" clId="Web-{77E20FD4-B20E-45E4-92A8-B733AC3BFBDE}" dt="2019-04-01T04:49:32.214" v="838" actId="20577"/>
          <ac:spMkLst>
            <pc:docMk/>
            <pc:sldMk cId="0" sldId="544"/>
            <ac:spMk id="13314" creationId="{00000000-0000-0000-0000-000000000000}"/>
          </ac:spMkLst>
        </pc:spChg>
        <pc:picChg chg="add">
          <ac:chgData name="" userId="" providerId="" clId="Web-{77E20FD4-B20E-45E4-92A8-B733AC3BFBDE}" dt="2019-04-01T04:21:14.014" v="294"/>
          <ac:picMkLst>
            <pc:docMk/>
            <pc:sldMk cId="0" sldId="544"/>
            <ac:picMk id="2" creationId="{9FCACCA5-3375-4194-9170-99933F04ABEF}"/>
          </ac:picMkLst>
        </pc:picChg>
      </pc:sldChg>
      <pc:sldChg chg="modSp">
        <pc:chgData name="" userId="" providerId="" clId="Web-{77E20FD4-B20E-45E4-92A8-B733AC3BFBDE}" dt="2019-04-01T04:49:39.870" v="841" actId="20577"/>
        <pc:sldMkLst>
          <pc:docMk/>
          <pc:sldMk cId="0" sldId="545"/>
        </pc:sldMkLst>
        <pc:spChg chg="mod">
          <ac:chgData name="" userId="" providerId="" clId="Web-{77E20FD4-B20E-45E4-92A8-B733AC3BFBDE}" dt="2019-04-01T04:49:39.870" v="841" actId="20577"/>
          <ac:spMkLst>
            <pc:docMk/>
            <pc:sldMk cId="0" sldId="545"/>
            <ac:spMk id="14338" creationId="{00000000-0000-0000-0000-000000000000}"/>
          </ac:spMkLst>
        </pc:spChg>
      </pc:sldChg>
      <pc:sldChg chg="addSp delSp modSp">
        <pc:chgData name="" userId="" providerId="" clId="Web-{77E20FD4-B20E-45E4-92A8-B733AC3BFBDE}" dt="2019-04-01T04:49:50.089" v="844" actId="20577"/>
        <pc:sldMkLst>
          <pc:docMk/>
          <pc:sldMk cId="0" sldId="546"/>
        </pc:sldMkLst>
        <pc:spChg chg="add mod">
          <ac:chgData name="" userId="" providerId="" clId="Web-{77E20FD4-B20E-45E4-92A8-B733AC3BFBDE}" dt="2019-04-01T04:49:50.089" v="844" actId="20577"/>
          <ac:spMkLst>
            <pc:docMk/>
            <pc:sldMk cId="0" sldId="546"/>
            <ac:spMk id="2" creationId="{789088E0-64A9-4B29-AED7-B91E1BA1E555}"/>
          </ac:spMkLst>
        </pc:spChg>
        <pc:spChg chg="del">
          <ac:chgData name="" userId="" providerId="" clId="Web-{77E20FD4-B20E-45E4-92A8-B733AC3BFBDE}" dt="2019-04-01T04:25:06.850" v="353"/>
          <ac:spMkLst>
            <pc:docMk/>
            <pc:sldMk cId="0" sldId="546"/>
            <ac:spMk id="15362" creationId="{00000000-0000-0000-0000-000000000000}"/>
          </ac:spMkLst>
        </pc:spChg>
      </pc:sldChg>
      <pc:sldChg chg="addSp delSp modSp">
        <pc:chgData name="" userId="" providerId="" clId="Web-{77E20FD4-B20E-45E4-92A8-B733AC3BFBDE}" dt="2019-04-01T04:49:59.715" v="847" actId="20577"/>
        <pc:sldMkLst>
          <pc:docMk/>
          <pc:sldMk cId="0" sldId="547"/>
        </pc:sldMkLst>
        <pc:spChg chg="add mod">
          <ac:chgData name="" userId="" providerId="" clId="Web-{77E20FD4-B20E-45E4-92A8-B733AC3BFBDE}" dt="2019-04-01T04:27:38.904" v="405" actId="14100"/>
          <ac:spMkLst>
            <pc:docMk/>
            <pc:sldMk cId="0" sldId="547"/>
            <ac:spMk id="2" creationId="{0BD2B988-5959-426B-BC70-62383FDC8BC8}"/>
          </ac:spMkLst>
        </pc:spChg>
        <pc:spChg chg="add del">
          <ac:chgData name="" userId="" providerId="" clId="Web-{77E20FD4-B20E-45E4-92A8-B733AC3BFBDE}" dt="2019-04-01T04:29:19.611" v="407"/>
          <ac:spMkLst>
            <pc:docMk/>
            <pc:sldMk cId="0" sldId="547"/>
            <ac:spMk id="3" creationId="{EC4B914F-3CA6-4D7B-A185-9A50A6068D4A}"/>
          </ac:spMkLst>
        </pc:spChg>
        <pc:spChg chg="add mod">
          <ac:chgData name="" userId="" providerId="" clId="Web-{77E20FD4-B20E-45E4-92A8-B733AC3BFBDE}" dt="2019-04-01T04:38:41.018" v="549" actId="20577"/>
          <ac:spMkLst>
            <pc:docMk/>
            <pc:sldMk cId="0" sldId="547"/>
            <ac:spMk id="4" creationId="{3EDC3CFF-9310-4B4B-9600-08C573551CD6}"/>
          </ac:spMkLst>
        </pc:spChg>
        <pc:spChg chg="mod">
          <ac:chgData name="" userId="" providerId="" clId="Web-{77E20FD4-B20E-45E4-92A8-B733AC3BFBDE}" dt="2019-04-01T04:49:59.715" v="847" actId="20577"/>
          <ac:spMkLst>
            <pc:docMk/>
            <pc:sldMk cId="0" sldId="547"/>
            <ac:spMk id="16386" creationId="{00000000-0000-0000-0000-000000000000}"/>
          </ac:spMkLst>
        </pc:spChg>
      </pc:sldChg>
      <pc:sldChg chg="addSp delSp modSp">
        <pc:chgData name="" userId="" providerId="" clId="Web-{77E20FD4-B20E-45E4-92A8-B733AC3BFBDE}" dt="2019-04-01T04:50:07.418" v="850" actId="20577"/>
        <pc:sldMkLst>
          <pc:docMk/>
          <pc:sldMk cId="0" sldId="548"/>
        </pc:sldMkLst>
        <pc:spChg chg="add mod">
          <ac:chgData name="" userId="" providerId="" clId="Web-{77E20FD4-B20E-45E4-92A8-B733AC3BFBDE}" dt="2019-04-01T04:50:07.418" v="850" actId="20577"/>
          <ac:spMkLst>
            <pc:docMk/>
            <pc:sldMk cId="0" sldId="548"/>
            <ac:spMk id="2" creationId="{29B0ADD7-58DB-4E0F-8B16-60A3FB72DC5C}"/>
          </ac:spMkLst>
        </pc:spChg>
        <pc:spChg chg="add">
          <ac:chgData name="" userId="" providerId="" clId="Web-{77E20FD4-B20E-45E4-92A8-B733AC3BFBDE}" dt="2019-04-01T04:39:17.863" v="553"/>
          <ac:spMkLst>
            <pc:docMk/>
            <pc:sldMk cId="0" sldId="548"/>
            <ac:spMk id="4" creationId="{38F9F871-86FC-440F-9B83-5B3CE507EA83}"/>
          </ac:spMkLst>
        </pc:spChg>
        <pc:spChg chg="add del">
          <ac:chgData name="" userId="" providerId="" clId="Web-{77E20FD4-B20E-45E4-92A8-B733AC3BFBDE}" dt="2019-04-01T04:39:27.801" v="555"/>
          <ac:spMkLst>
            <pc:docMk/>
            <pc:sldMk cId="0" sldId="548"/>
            <ac:spMk id="6" creationId="{545060A4-DEE7-4B16-993F-5F21D50D511C}"/>
          </ac:spMkLst>
        </pc:spChg>
        <pc:spChg chg="add mod">
          <ac:chgData name="" userId="" providerId="" clId="Web-{77E20FD4-B20E-45E4-92A8-B733AC3BFBDE}" dt="2019-04-01T04:39:49.208" v="561" actId="20577"/>
          <ac:spMkLst>
            <pc:docMk/>
            <pc:sldMk cId="0" sldId="548"/>
            <ac:spMk id="8" creationId="{C51DFF50-BA0F-4E6A-9D68-FF0331C496CB}"/>
          </ac:spMkLst>
        </pc:spChg>
        <pc:spChg chg="del">
          <ac:chgData name="" userId="" providerId="" clId="Web-{77E20FD4-B20E-45E4-92A8-B733AC3BFBDE}" dt="2019-04-01T04:39:07.941" v="551"/>
          <ac:spMkLst>
            <pc:docMk/>
            <pc:sldMk cId="0" sldId="548"/>
            <ac:spMk id="17410" creationId="{00000000-0000-0000-0000-000000000000}"/>
          </ac:spMkLst>
        </pc:spChg>
      </pc:sldChg>
      <pc:sldChg chg="addSp modSp">
        <pc:chgData name="" userId="" providerId="" clId="Web-{77E20FD4-B20E-45E4-92A8-B733AC3BFBDE}" dt="2019-04-01T04:50:15.059" v="853" actId="20577"/>
        <pc:sldMkLst>
          <pc:docMk/>
          <pc:sldMk cId="0" sldId="549"/>
        </pc:sldMkLst>
        <pc:spChg chg="add mod">
          <ac:chgData name="" userId="" providerId="" clId="Web-{77E20FD4-B20E-45E4-92A8-B733AC3BFBDE}" dt="2019-04-01T04:43:19.325" v="685" actId="14100"/>
          <ac:spMkLst>
            <pc:docMk/>
            <pc:sldMk cId="0" sldId="549"/>
            <ac:spMk id="3" creationId="{5208880B-6F2F-4A79-B3B5-779E4662AEEE}"/>
          </ac:spMkLst>
        </pc:spChg>
        <pc:spChg chg="add mod">
          <ac:chgData name="" userId="" providerId="" clId="Web-{77E20FD4-B20E-45E4-92A8-B733AC3BFBDE}" dt="2019-04-01T04:43:52.139" v="698" actId="20577"/>
          <ac:spMkLst>
            <pc:docMk/>
            <pc:sldMk cId="0" sldId="549"/>
            <ac:spMk id="4" creationId="{6CA05381-270C-4718-A41A-6987B9984CE0}"/>
          </ac:spMkLst>
        </pc:spChg>
        <pc:spChg chg="mod">
          <ac:chgData name="" userId="" providerId="" clId="Web-{77E20FD4-B20E-45E4-92A8-B733AC3BFBDE}" dt="2019-04-01T04:50:15.059" v="853" actId="20577"/>
          <ac:spMkLst>
            <pc:docMk/>
            <pc:sldMk cId="0" sldId="549"/>
            <ac:spMk id="18434" creationId="{00000000-0000-0000-0000-000000000000}"/>
          </ac:spMkLst>
        </pc:spChg>
      </pc:sldChg>
      <pc:sldChg chg="addSp delSp modSp">
        <pc:chgData name="" userId="" providerId="" clId="Web-{77E20FD4-B20E-45E4-92A8-B733AC3BFBDE}" dt="2019-04-01T04:50:23.841" v="856" actId="20577"/>
        <pc:sldMkLst>
          <pc:docMk/>
          <pc:sldMk cId="0" sldId="550"/>
        </pc:sldMkLst>
        <pc:spChg chg="add mod">
          <ac:chgData name="" userId="" providerId="" clId="Web-{77E20FD4-B20E-45E4-92A8-B733AC3BFBDE}" dt="2019-04-01T04:50:23.841" v="856" actId="20577"/>
          <ac:spMkLst>
            <pc:docMk/>
            <pc:sldMk cId="0" sldId="550"/>
            <ac:spMk id="2" creationId="{2EC5359C-66C4-4550-84C9-2FFE6D57DAE9}"/>
          </ac:spMkLst>
        </pc:spChg>
        <pc:spChg chg="add">
          <ac:chgData name="" userId="" providerId="" clId="Web-{77E20FD4-B20E-45E4-92A8-B733AC3BFBDE}" dt="2019-04-01T04:44:28.624" v="702"/>
          <ac:spMkLst>
            <pc:docMk/>
            <pc:sldMk cId="0" sldId="550"/>
            <ac:spMk id="4" creationId="{734BA6FA-2A43-4E46-B471-B3AD93DD2ABE}"/>
          </ac:spMkLst>
        </pc:spChg>
        <pc:spChg chg="add mod">
          <ac:chgData name="" userId="" providerId="" clId="Web-{77E20FD4-B20E-45E4-92A8-B733AC3BFBDE}" dt="2019-04-01T04:44:48.906" v="706" actId="20577"/>
          <ac:spMkLst>
            <pc:docMk/>
            <pc:sldMk cId="0" sldId="550"/>
            <ac:spMk id="6" creationId="{E677B258-A1DB-413B-8234-9CC075B205A6}"/>
          </ac:spMkLst>
        </pc:spChg>
        <pc:spChg chg="del">
          <ac:chgData name="" userId="" providerId="" clId="Web-{77E20FD4-B20E-45E4-92A8-B733AC3BFBDE}" dt="2019-04-01T04:44:20.421" v="700"/>
          <ac:spMkLst>
            <pc:docMk/>
            <pc:sldMk cId="0" sldId="550"/>
            <ac:spMk id="19458" creationId="{00000000-0000-0000-0000-000000000000}"/>
          </ac:spMkLst>
        </pc:spChg>
      </pc:sldChg>
      <pc:sldChg chg="addSp modSp">
        <pc:chgData name="" userId="" providerId="" clId="Web-{77E20FD4-B20E-45E4-92A8-B733AC3BFBDE}" dt="2019-04-01T04:49:11.916" v="831" actId="20577"/>
        <pc:sldMkLst>
          <pc:docMk/>
          <pc:sldMk cId="0" sldId="551"/>
        </pc:sldMkLst>
        <pc:spChg chg="add mod">
          <ac:chgData name="" userId="" providerId="" clId="Web-{77E20FD4-B20E-45E4-92A8-B733AC3BFBDE}" dt="2019-04-01T04:47:21.818" v="770" actId="14100"/>
          <ac:spMkLst>
            <pc:docMk/>
            <pc:sldMk cId="0" sldId="551"/>
            <ac:spMk id="3" creationId="{7AAE59E8-7370-4A83-A438-48AC2FA2CBF4}"/>
          </ac:spMkLst>
        </pc:spChg>
        <pc:spChg chg="add mod">
          <ac:chgData name="" userId="" providerId="" clId="Web-{77E20FD4-B20E-45E4-92A8-B733AC3BFBDE}" dt="2019-04-01T04:48:22.617" v="790" actId="20577"/>
          <ac:spMkLst>
            <pc:docMk/>
            <pc:sldMk cId="0" sldId="551"/>
            <ac:spMk id="4" creationId="{45F23B7A-30AB-4026-B834-85CAF9710678}"/>
          </ac:spMkLst>
        </pc:spChg>
        <pc:spChg chg="mod">
          <ac:chgData name="" userId="" providerId="" clId="Web-{77E20FD4-B20E-45E4-92A8-B733AC3BFBDE}" dt="2019-04-01T04:49:11.916" v="831" actId="20577"/>
          <ac:spMkLst>
            <pc:docMk/>
            <pc:sldMk cId="0" sldId="551"/>
            <ac:spMk id="20482" creationId="{00000000-0000-0000-0000-000000000000}"/>
          </ac:spMkLst>
        </pc:spChg>
      </pc:sldChg>
      <pc:sldChg chg="addSp delSp modSp">
        <pc:chgData name="" userId="" providerId="" clId="Web-{77E20FD4-B20E-45E4-92A8-B733AC3BFBDE}" dt="2019-04-01T04:51:31.796" v="885" actId="20577"/>
        <pc:sldMkLst>
          <pc:docMk/>
          <pc:sldMk cId="0" sldId="552"/>
        </pc:sldMkLst>
        <pc:spChg chg="add">
          <ac:chgData name="" userId="" providerId="" clId="Web-{77E20FD4-B20E-45E4-92A8-B733AC3BFBDE}" dt="2019-04-01T04:50:58.404" v="881"/>
          <ac:spMkLst>
            <pc:docMk/>
            <pc:sldMk cId="0" sldId="552"/>
            <ac:spMk id="2" creationId="{0136BF56-BF42-4DA3-A0AD-BAFEA5A07A1E}"/>
          </ac:spMkLst>
        </pc:spChg>
        <pc:spChg chg="add">
          <ac:chgData name="" userId="" providerId="" clId="Web-{77E20FD4-B20E-45E4-92A8-B733AC3BFBDE}" dt="2019-04-01T04:51:07.545" v="882"/>
          <ac:spMkLst>
            <pc:docMk/>
            <pc:sldMk cId="0" sldId="552"/>
            <ac:spMk id="4" creationId="{8ADDFDEA-6A38-4933-9EB0-1D125050A82B}"/>
          </ac:spMkLst>
        </pc:spChg>
        <pc:spChg chg="add mod">
          <ac:chgData name="" userId="" providerId="" clId="Web-{77E20FD4-B20E-45E4-92A8-B733AC3BFBDE}" dt="2019-04-01T04:51:31.796" v="885" actId="20577"/>
          <ac:spMkLst>
            <pc:docMk/>
            <pc:sldMk cId="0" sldId="552"/>
            <ac:spMk id="6" creationId="{045D532A-74A5-4B60-8DAE-EE2C1961E63F}"/>
          </ac:spMkLst>
        </pc:spChg>
        <pc:spChg chg="del mod">
          <ac:chgData name="" userId="" providerId="" clId="Web-{77E20FD4-B20E-45E4-92A8-B733AC3BFBDE}" dt="2019-04-01T04:50:51.623" v="880"/>
          <ac:spMkLst>
            <pc:docMk/>
            <pc:sldMk cId="0" sldId="552"/>
            <ac:spMk id="21506" creationId="{00000000-0000-0000-0000-000000000000}"/>
          </ac:spMkLst>
        </pc:spChg>
      </pc:sldChg>
      <pc:sldChg chg="modSp">
        <pc:chgData name="" userId="" providerId="" clId="Web-{77E20FD4-B20E-45E4-92A8-B733AC3BFBDE}" dt="2019-04-01T04:52:25.955" v="909" actId="1076"/>
        <pc:sldMkLst>
          <pc:docMk/>
          <pc:sldMk cId="0" sldId="553"/>
        </pc:sldMkLst>
        <pc:spChg chg="mod">
          <ac:chgData name="" userId="" providerId="" clId="Web-{77E20FD4-B20E-45E4-92A8-B733AC3BFBDE}" dt="2019-04-01T04:52:25.955" v="909" actId="1076"/>
          <ac:spMkLst>
            <pc:docMk/>
            <pc:sldMk cId="0" sldId="553"/>
            <ac:spMk id="22530" creationId="{00000000-0000-0000-0000-000000000000}"/>
          </ac:spMkLst>
        </pc:spChg>
      </pc:sldChg>
    </pc:docChg>
  </pc:docChgLst>
  <pc:docChgLst>
    <pc:chgData clId="Web-{1F227000-D42F-4E09-A9C0-D6DB0F330392}"/>
    <pc:docChg chg="addSld delSld modSld">
      <pc:chgData name="" userId="" providerId="" clId="Web-{1F227000-D42F-4E09-A9C0-D6DB0F330392}" dt="2019-04-01T18:27:45.693" v="2704" actId="1076"/>
      <pc:docMkLst>
        <pc:docMk/>
      </pc:docMkLst>
      <pc:sldChg chg="addSp delSp modSp">
        <pc:chgData name="" userId="" providerId="" clId="Web-{1F227000-D42F-4E09-A9C0-D6DB0F330392}" dt="2019-04-01T18:26:39.524" v="2696" actId="14100"/>
        <pc:sldMkLst>
          <pc:docMk/>
          <pc:sldMk cId="0" sldId="329"/>
        </pc:sldMkLst>
        <pc:spChg chg="add mod">
          <ac:chgData name="" userId="" providerId="" clId="Web-{1F227000-D42F-4E09-A9C0-D6DB0F330392}" dt="2019-04-01T18:26:39.524" v="2696" actId="14100"/>
          <ac:spMkLst>
            <pc:docMk/>
            <pc:sldMk cId="0" sldId="329"/>
            <ac:spMk id="23" creationId="{14658CED-E2B9-49F9-8125-24560A207410}"/>
          </ac:spMkLst>
        </pc:spChg>
        <pc:spChg chg="add del">
          <ac:chgData name="" userId="" providerId="" clId="Web-{1F227000-D42F-4E09-A9C0-D6DB0F330392}" dt="2019-04-01T18:24:41.562" v="2652"/>
          <ac:spMkLst>
            <pc:docMk/>
            <pc:sldMk cId="0" sldId="329"/>
            <ac:spMk id="24" creationId="{14658CED-E2B9-49F9-8125-24560A207410}"/>
          </ac:spMkLst>
        </pc:spChg>
        <pc:spChg chg="add mod">
          <ac:chgData name="" userId="" providerId="" clId="Web-{1F227000-D42F-4E09-A9C0-D6DB0F330392}" dt="2019-04-01T18:26:20.112" v="2690" actId="20577"/>
          <ac:spMkLst>
            <pc:docMk/>
            <pc:sldMk cId="0" sldId="329"/>
            <ac:spMk id="26" creationId="{7C6833A6-E66B-4421-B390-3AF82A6DBB60}"/>
          </ac:spMkLst>
        </pc:spChg>
        <pc:spChg chg="mod">
          <ac:chgData name="" userId="" providerId="" clId="Web-{1F227000-D42F-4E09-A9C0-D6DB0F330392}" dt="2019-04-01T18:24:25.795" v="2648" actId="20577"/>
          <ac:spMkLst>
            <pc:docMk/>
            <pc:sldMk cId="0" sldId="329"/>
            <ac:spMk id="73730" creationId="{00000000-0000-0000-0000-000000000000}"/>
          </ac:spMkLst>
        </pc:spChg>
        <pc:picChg chg="add mod">
          <ac:chgData name="" userId="" providerId="" clId="Web-{1F227000-D42F-4E09-A9C0-D6DB0F330392}" dt="2019-04-01T18:26:25.987" v="2693" actId="1076"/>
          <ac:picMkLst>
            <pc:docMk/>
            <pc:sldMk cId="0" sldId="329"/>
            <ac:picMk id="2" creationId="{651DBF38-0EFC-443E-951F-6B435C4B1BC6}"/>
          </ac:picMkLst>
        </pc:picChg>
      </pc:sldChg>
      <pc:sldChg chg="addSp delSp modSp">
        <pc:chgData name="" userId="" providerId="" clId="Web-{1F227000-D42F-4E09-A9C0-D6DB0F330392}" dt="2019-04-01T18:27:45.693" v="2704" actId="1076"/>
        <pc:sldMkLst>
          <pc:docMk/>
          <pc:sldMk cId="0" sldId="330"/>
        </pc:sldMkLst>
        <pc:spChg chg="add">
          <ac:chgData name="" userId="" providerId="" clId="Web-{1F227000-D42F-4E09-A9C0-D6DB0F330392}" dt="2019-04-01T18:27:23.396" v="2700"/>
          <ac:spMkLst>
            <pc:docMk/>
            <pc:sldMk cId="0" sldId="330"/>
            <ac:spMk id="4" creationId="{378E31CF-65EE-459D-828F-193C8FC48644}"/>
          </ac:spMkLst>
        </pc:spChg>
        <pc:spChg chg="del">
          <ac:chgData name="" userId="" providerId="" clId="Web-{1F227000-D42F-4E09-A9C0-D6DB0F330392}" dt="2019-04-01T18:27:21.693" v="2699"/>
          <ac:spMkLst>
            <pc:docMk/>
            <pc:sldMk cId="0" sldId="330"/>
            <ac:spMk id="74754" creationId="{00000000-0000-0000-0000-000000000000}"/>
          </ac:spMkLst>
        </pc:spChg>
        <pc:picChg chg="add mod">
          <ac:chgData name="" userId="" providerId="" clId="Web-{1F227000-D42F-4E09-A9C0-D6DB0F330392}" dt="2019-04-01T18:27:45.693" v="2704" actId="1076"/>
          <ac:picMkLst>
            <pc:docMk/>
            <pc:sldMk cId="0" sldId="330"/>
            <ac:picMk id="2" creationId="{B85DEB29-9EC8-4B2B-BE98-FA13AC834F95}"/>
          </ac:picMkLst>
        </pc:picChg>
      </pc:sldChg>
      <pc:sldChg chg="addSp modSp">
        <pc:chgData name="" userId="" providerId="" clId="Web-{1F227000-D42F-4E09-A9C0-D6DB0F330392}" dt="2019-04-01T15:53:24.472" v="100" actId="20577"/>
        <pc:sldMkLst>
          <pc:docMk/>
          <pc:sldMk cId="0" sldId="553"/>
        </pc:sldMkLst>
        <pc:spChg chg="add mod">
          <ac:chgData name="" userId="" providerId="" clId="Web-{1F227000-D42F-4E09-A9C0-D6DB0F330392}" dt="2019-04-01T15:53:24.472" v="100" actId="20577"/>
          <ac:spMkLst>
            <pc:docMk/>
            <pc:sldMk cId="0" sldId="553"/>
            <ac:spMk id="3" creationId="{DCD3FD0B-D405-4AC8-9A83-1FEDEAE1EDD2}"/>
          </ac:spMkLst>
        </pc:spChg>
        <pc:spChg chg="add mod">
          <ac:chgData name="" userId="" providerId="" clId="Web-{1F227000-D42F-4E09-A9C0-D6DB0F330392}" dt="2019-04-01T15:53:17.753" v="97" actId="20577"/>
          <ac:spMkLst>
            <pc:docMk/>
            <pc:sldMk cId="0" sldId="553"/>
            <ac:spMk id="4" creationId="{CF3EF51E-ECD9-4981-8879-BCB363F84366}"/>
          </ac:spMkLst>
        </pc:spChg>
      </pc:sldChg>
      <pc:sldChg chg="addSp modSp">
        <pc:chgData name="" userId="" providerId="" clId="Web-{1F227000-D42F-4E09-A9C0-D6DB0F330392}" dt="2019-04-01T15:54:40.865" v="115" actId="20577"/>
        <pc:sldMkLst>
          <pc:docMk/>
          <pc:sldMk cId="0" sldId="554"/>
        </pc:sldMkLst>
        <pc:spChg chg="add">
          <ac:chgData name="" userId="" providerId="" clId="Web-{1F227000-D42F-4E09-A9C0-D6DB0F330392}" dt="2019-04-01T15:54:09.895" v="110"/>
          <ac:spMkLst>
            <pc:docMk/>
            <pc:sldMk cId="0" sldId="554"/>
            <ac:spMk id="2" creationId="{9723889D-7985-4E1F-BC6C-BB6197DF57BB}"/>
          </ac:spMkLst>
        </pc:spChg>
        <pc:spChg chg="add">
          <ac:chgData name="" userId="" providerId="" clId="Web-{1F227000-D42F-4E09-A9C0-D6DB0F330392}" dt="2019-04-01T15:54:16.567" v="111"/>
          <ac:spMkLst>
            <pc:docMk/>
            <pc:sldMk cId="0" sldId="554"/>
            <ac:spMk id="4" creationId="{B4825F91-93B8-4342-9770-D072E60F19C9}"/>
          </ac:spMkLst>
        </pc:spChg>
        <pc:spChg chg="add mod">
          <ac:chgData name="" userId="" providerId="" clId="Web-{1F227000-D42F-4E09-A9C0-D6DB0F330392}" dt="2019-04-01T15:54:40.865" v="115" actId="20577"/>
          <ac:spMkLst>
            <pc:docMk/>
            <pc:sldMk cId="0" sldId="554"/>
            <ac:spMk id="6" creationId="{7E8E74B0-1C7E-40F2-82B7-E78881A0E1B8}"/>
          </ac:spMkLst>
        </pc:spChg>
        <pc:spChg chg="mod">
          <ac:chgData name="" userId="" providerId="" clId="Web-{1F227000-D42F-4E09-A9C0-D6DB0F330392}" dt="2019-04-01T15:54:01.114" v="107" actId="20577"/>
          <ac:spMkLst>
            <pc:docMk/>
            <pc:sldMk cId="0" sldId="554"/>
            <ac:spMk id="23554" creationId="{00000000-0000-0000-0000-000000000000}"/>
          </ac:spMkLst>
        </pc:spChg>
      </pc:sldChg>
      <pc:sldChg chg="addSp modSp">
        <pc:chgData name="" userId="" providerId="" clId="Web-{1F227000-D42F-4E09-A9C0-D6DB0F330392}" dt="2019-04-01T15:58:21.780" v="176" actId="1076"/>
        <pc:sldMkLst>
          <pc:docMk/>
          <pc:sldMk cId="0" sldId="555"/>
        </pc:sldMkLst>
        <pc:spChg chg="add mod">
          <ac:chgData name="" userId="" providerId="" clId="Web-{1F227000-D42F-4E09-A9C0-D6DB0F330392}" dt="2019-04-01T15:57:03.277" v="163" actId="14100"/>
          <ac:spMkLst>
            <pc:docMk/>
            <pc:sldMk cId="0" sldId="555"/>
            <ac:spMk id="3" creationId="{39AD95C0-2479-41D4-A947-A9336D9EF811}"/>
          </ac:spMkLst>
        </pc:spChg>
        <pc:spChg chg="mod">
          <ac:chgData name="" userId="" providerId="" clId="Web-{1F227000-D42F-4E09-A9C0-D6DB0F330392}" dt="2019-04-01T15:55:12.179" v="147" actId="1076"/>
          <ac:spMkLst>
            <pc:docMk/>
            <pc:sldMk cId="0" sldId="555"/>
            <ac:spMk id="24578" creationId="{00000000-0000-0000-0000-000000000000}"/>
          </ac:spMkLst>
        </pc:spChg>
        <pc:graphicFrameChg chg="add mod modGraphic">
          <ac:chgData name="" userId="" providerId="" clId="Web-{1F227000-D42F-4E09-A9C0-D6DB0F330392}" dt="2019-04-01T15:58:21.780" v="176" actId="1076"/>
          <ac:graphicFrameMkLst>
            <pc:docMk/>
            <pc:sldMk cId="0" sldId="555"/>
            <ac:graphicFrameMk id="4" creationId="{DE4795FE-F760-40C7-A83E-E57E479A2EE7}"/>
          </ac:graphicFrameMkLst>
        </pc:graphicFrameChg>
      </pc:sldChg>
      <pc:sldChg chg="addSp delSp modSp">
        <pc:chgData name="" userId="" providerId="" clId="Web-{1F227000-D42F-4E09-A9C0-D6DB0F330392}" dt="2019-04-01T15:59:06.735" v="190"/>
        <pc:sldMkLst>
          <pc:docMk/>
          <pc:sldMk cId="0" sldId="556"/>
        </pc:sldMkLst>
        <pc:spChg chg="add">
          <ac:chgData name="" userId="" providerId="" clId="Web-{1F227000-D42F-4E09-A9C0-D6DB0F330392}" dt="2019-04-01T15:58:37.968" v="178"/>
          <ac:spMkLst>
            <pc:docMk/>
            <pc:sldMk cId="0" sldId="556"/>
            <ac:spMk id="2" creationId="{2778E1AA-0DEB-46DB-924E-1D1D574B7B25}"/>
          </ac:spMkLst>
        </pc:spChg>
        <pc:spChg chg="add">
          <ac:chgData name="" userId="" providerId="" clId="Web-{1F227000-D42F-4E09-A9C0-D6DB0F330392}" dt="2019-04-01T15:58:45.234" v="179"/>
          <ac:spMkLst>
            <pc:docMk/>
            <pc:sldMk cId="0" sldId="556"/>
            <ac:spMk id="4" creationId="{AD290B48-CC56-4918-96AE-CC12E5242514}"/>
          </ac:spMkLst>
        </pc:spChg>
        <pc:spChg chg="del">
          <ac:chgData name="" userId="" providerId="" clId="Web-{1F227000-D42F-4E09-A9C0-D6DB0F330392}" dt="2019-04-01T15:58:37.249" v="177"/>
          <ac:spMkLst>
            <pc:docMk/>
            <pc:sldMk cId="0" sldId="556"/>
            <ac:spMk id="25602" creationId="{00000000-0000-0000-0000-000000000000}"/>
          </ac:spMkLst>
        </pc:spChg>
        <pc:graphicFrameChg chg="add mod modGraphic">
          <ac:chgData name="" userId="" providerId="" clId="Web-{1F227000-D42F-4E09-A9C0-D6DB0F330392}" dt="2019-04-01T15:59:06.735" v="190"/>
          <ac:graphicFrameMkLst>
            <pc:docMk/>
            <pc:sldMk cId="0" sldId="556"/>
            <ac:graphicFrameMk id="6" creationId="{96A2067D-A9CB-478F-89E5-28B0FE88A2DD}"/>
          </ac:graphicFrameMkLst>
        </pc:graphicFrameChg>
      </pc:sldChg>
      <pc:sldChg chg="addSp modSp">
        <pc:chgData name="" userId="" providerId="" clId="Web-{1F227000-D42F-4E09-A9C0-D6DB0F330392}" dt="2019-04-01T16:02:34.352" v="290" actId="1076"/>
        <pc:sldMkLst>
          <pc:docMk/>
          <pc:sldMk cId="0" sldId="557"/>
        </pc:sldMkLst>
        <pc:spChg chg="add mod">
          <ac:chgData name="" userId="" providerId="" clId="Web-{1F227000-D42F-4E09-A9C0-D6DB0F330392}" dt="2019-04-01T16:02:24.867" v="289" actId="20577"/>
          <ac:spMkLst>
            <pc:docMk/>
            <pc:sldMk cId="0" sldId="557"/>
            <ac:spMk id="3" creationId="{EF0F569E-77E8-45EE-9844-15B894FC4D73}"/>
          </ac:spMkLst>
        </pc:spChg>
        <pc:spChg chg="add mod">
          <ac:chgData name="" userId="" providerId="" clId="Web-{1F227000-D42F-4E09-A9C0-D6DB0F330392}" dt="2019-04-01T16:02:34.352" v="290" actId="1076"/>
          <ac:spMkLst>
            <pc:docMk/>
            <pc:sldMk cId="0" sldId="557"/>
            <ac:spMk id="4" creationId="{AA1A23A5-2E2B-4E67-9ABD-6B02BD529358}"/>
          </ac:spMkLst>
        </pc:spChg>
        <pc:spChg chg="mod">
          <ac:chgData name="" userId="" providerId="" clId="Web-{1F227000-D42F-4E09-A9C0-D6DB0F330392}" dt="2019-04-01T15:59:56.111" v="216" actId="1076"/>
          <ac:spMkLst>
            <pc:docMk/>
            <pc:sldMk cId="0" sldId="557"/>
            <ac:spMk id="26626" creationId="{00000000-0000-0000-0000-000000000000}"/>
          </ac:spMkLst>
        </pc:spChg>
      </pc:sldChg>
      <pc:sldChg chg="addSp delSp modSp">
        <pc:chgData name="" userId="" providerId="" clId="Web-{1F227000-D42F-4E09-A9C0-D6DB0F330392}" dt="2019-04-01T16:03:08.744" v="297" actId="20577"/>
        <pc:sldMkLst>
          <pc:docMk/>
          <pc:sldMk cId="0" sldId="558"/>
        </pc:sldMkLst>
        <pc:spChg chg="add">
          <ac:chgData name="" userId="" providerId="" clId="Web-{1F227000-D42F-4E09-A9C0-D6DB0F330392}" dt="2019-04-01T16:02:45.212" v="292"/>
          <ac:spMkLst>
            <pc:docMk/>
            <pc:sldMk cId="0" sldId="558"/>
            <ac:spMk id="2" creationId="{51950AFD-9CD7-4BE3-8D70-F478D07D7F8C}"/>
          </ac:spMkLst>
        </pc:spChg>
        <pc:spChg chg="add">
          <ac:chgData name="" userId="" providerId="" clId="Web-{1F227000-D42F-4E09-A9C0-D6DB0F330392}" dt="2019-04-01T16:02:51.024" v="293"/>
          <ac:spMkLst>
            <pc:docMk/>
            <pc:sldMk cId="0" sldId="558"/>
            <ac:spMk id="4" creationId="{29A3078E-0FAA-459B-94FA-6A9750BBB557}"/>
          </ac:spMkLst>
        </pc:spChg>
        <pc:spChg chg="add mod">
          <ac:chgData name="" userId="" providerId="" clId="Web-{1F227000-D42F-4E09-A9C0-D6DB0F330392}" dt="2019-04-01T16:03:08.744" v="297" actId="20577"/>
          <ac:spMkLst>
            <pc:docMk/>
            <pc:sldMk cId="0" sldId="558"/>
            <ac:spMk id="6" creationId="{8ACF5532-7671-43FC-B1AC-9E14C703EB22}"/>
          </ac:spMkLst>
        </pc:spChg>
        <pc:spChg chg="del">
          <ac:chgData name="" userId="" providerId="" clId="Web-{1F227000-D42F-4E09-A9C0-D6DB0F330392}" dt="2019-04-01T16:02:44.555" v="291"/>
          <ac:spMkLst>
            <pc:docMk/>
            <pc:sldMk cId="0" sldId="558"/>
            <ac:spMk id="27650" creationId="{00000000-0000-0000-0000-000000000000}"/>
          </ac:spMkLst>
        </pc:spChg>
      </pc:sldChg>
      <pc:sldChg chg="addSp modSp">
        <pc:chgData name="" userId="" providerId="" clId="Web-{1F227000-D42F-4E09-A9C0-D6DB0F330392}" dt="2019-04-01T16:04:35.888" v="329" actId="1076"/>
        <pc:sldMkLst>
          <pc:docMk/>
          <pc:sldMk cId="0" sldId="559"/>
        </pc:sldMkLst>
        <pc:spChg chg="add mod">
          <ac:chgData name="" userId="" providerId="" clId="Web-{1F227000-D42F-4E09-A9C0-D6DB0F330392}" dt="2019-04-01T16:04:35.888" v="329" actId="1076"/>
          <ac:spMkLst>
            <pc:docMk/>
            <pc:sldMk cId="0" sldId="559"/>
            <ac:spMk id="3" creationId="{1504E612-EFC5-4D91-B46D-5216B8D8F45C}"/>
          </ac:spMkLst>
        </pc:spChg>
        <pc:spChg chg="mod">
          <ac:chgData name="" userId="" providerId="" clId="Web-{1F227000-D42F-4E09-A9C0-D6DB0F330392}" dt="2019-04-01T16:03:52.714" v="323" actId="1076"/>
          <ac:spMkLst>
            <pc:docMk/>
            <pc:sldMk cId="0" sldId="559"/>
            <ac:spMk id="28674" creationId="{00000000-0000-0000-0000-000000000000}"/>
          </ac:spMkLst>
        </pc:spChg>
      </pc:sldChg>
      <pc:sldChg chg="addSp delSp modSp">
        <pc:chgData name="" userId="" providerId="" clId="Web-{1F227000-D42F-4E09-A9C0-D6DB0F330392}" dt="2019-04-01T16:05:14.748" v="335" actId="20577"/>
        <pc:sldMkLst>
          <pc:docMk/>
          <pc:sldMk cId="0" sldId="560"/>
        </pc:sldMkLst>
        <pc:spChg chg="add">
          <ac:chgData name="" userId="" providerId="" clId="Web-{1F227000-D42F-4E09-A9C0-D6DB0F330392}" dt="2019-04-01T16:04:52.498" v="331"/>
          <ac:spMkLst>
            <pc:docMk/>
            <pc:sldMk cId="0" sldId="560"/>
            <ac:spMk id="2" creationId="{CB98D1F3-A3F8-4A69-A414-EB09DC943404}"/>
          </ac:spMkLst>
        </pc:spChg>
        <pc:spChg chg="add mod">
          <ac:chgData name="" userId="" providerId="" clId="Web-{1F227000-D42F-4E09-A9C0-D6DB0F330392}" dt="2019-04-01T16:05:14.748" v="335" actId="20577"/>
          <ac:spMkLst>
            <pc:docMk/>
            <pc:sldMk cId="0" sldId="560"/>
            <ac:spMk id="4" creationId="{50B5A816-7746-4F38-8924-3EBF233AC0B5}"/>
          </ac:spMkLst>
        </pc:spChg>
        <pc:spChg chg="del">
          <ac:chgData name="" userId="" providerId="" clId="Web-{1F227000-D42F-4E09-A9C0-D6DB0F330392}" dt="2019-04-01T16:04:51.935" v="330"/>
          <ac:spMkLst>
            <pc:docMk/>
            <pc:sldMk cId="0" sldId="560"/>
            <ac:spMk id="29698" creationId="{00000000-0000-0000-0000-000000000000}"/>
          </ac:spMkLst>
        </pc:spChg>
      </pc:sldChg>
      <pc:sldChg chg="addSp modSp">
        <pc:chgData name="" userId="" providerId="" clId="Web-{1F227000-D42F-4E09-A9C0-D6DB0F330392}" dt="2019-04-01T16:06:29.423" v="374" actId="14100"/>
        <pc:sldMkLst>
          <pc:docMk/>
          <pc:sldMk cId="0" sldId="561"/>
        </pc:sldMkLst>
        <pc:spChg chg="add mod">
          <ac:chgData name="" userId="" providerId="" clId="Web-{1F227000-D42F-4E09-A9C0-D6DB0F330392}" dt="2019-04-01T16:06:29.423" v="374" actId="14100"/>
          <ac:spMkLst>
            <pc:docMk/>
            <pc:sldMk cId="0" sldId="561"/>
            <ac:spMk id="3" creationId="{20CBA423-B178-4685-AD7A-4B6F47CAF7D0}"/>
          </ac:spMkLst>
        </pc:spChg>
        <pc:spChg chg="mod">
          <ac:chgData name="" userId="" providerId="" clId="Web-{1F227000-D42F-4E09-A9C0-D6DB0F330392}" dt="2019-04-01T16:05:57.219" v="367"/>
          <ac:spMkLst>
            <pc:docMk/>
            <pc:sldMk cId="0" sldId="561"/>
            <ac:spMk id="30722" creationId="{00000000-0000-0000-0000-000000000000}"/>
          </ac:spMkLst>
        </pc:spChg>
      </pc:sldChg>
      <pc:sldChg chg="addSp delSp modSp">
        <pc:chgData name="" userId="" providerId="" clId="Web-{1F227000-D42F-4E09-A9C0-D6DB0F330392}" dt="2019-04-01T16:07:10.659" v="380" actId="20577"/>
        <pc:sldMkLst>
          <pc:docMk/>
          <pc:sldMk cId="0" sldId="562"/>
        </pc:sldMkLst>
        <pc:spChg chg="add">
          <ac:chgData name="" userId="" providerId="" clId="Web-{1F227000-D42F-4E09-A9C0-D6DB0F330392}" dt="2019-04-01T16:06:43.924" v="376"/>
          <ac:spMkLst>
            <pc:docMk/>
            <pc:sldMk cId="0" sldId="562"/>
            <ac:spMk id="2" creationId="{AF692E52-24EE-4B11-9EEE-BD6E522B7385}"/>
          </ac:spMkLst>
        </pc:spChg>
        <pc:spChg chg="add mod">
          <ac:chgData name="" userId="" providerId="" clId="Web-{1F227000-D42F-4E09-A9C0-D6DB0F330392}" dt="2019-04-01T16:07:10.659" v="380" actId="20577"/>
          <ac:spMkLst>
            <pc:docMk/>
            <pc:sldMk cId="0" sldId="562"/>
            <ac:spMk id="4" creationId="{0B9D90BA-3CA1-49B6-A3E6-F7CE6A383004}"/>
          </ac:spMkLst>
        </pc:spChg>
        <pc:spChg chg="del">
          <ac:chgData name="" userId="" providerId="" clId="Web-{1F227000-D42F-4E09-A9C0-D6DB0F330392}" dt="2019-04-01T16:06:43.361" v="375"/>
          <ac:spMkLst>
            <pc:docMk/>
            <pc:sldMk cId="0" sldId="562"/>
            <ac:spMk id="31746" creationId="{00000000-0000-0000-0000-000000000000}"/>
          </ac:spMkLst>
        </pc:spChg>
      </pc:sldChg>
      <pc:sldChg chg="addSp modSp">
        <pc:chgData name="" userId="" providerId="" clId="Web-{1F227000-D42F-4E09-A9C0-D6DB0F330392}" dt="2019-04-01T16:08:08.614" v="417" actId="20577"/>
        <pc:sldMkLst>
          <pc:docMk/>
          <pc:sldMk cId="0" sldId="563"/>
        </pc:sldMkLst>
        <pc:spChg chg="add mod">
          <ac:chgData name="" userId="" providerId="" clId="Web-{1F227000-D42F-4E09-A9C0-D6DB0F330392}" dt="2019-04-01T16:08:08.614" v="417" actId="20577"/>
          <ac:spMkLst>
            <pc:docMk/>
            <pc:sldMk cId="0" sldId="563"/>
            <ac:spMk id="3" creationId="{4D30BA38-0087-49F6-AC45-A1FAA48AA0B2}"/>
          </ac:spMkLst>
        </pc:spChg>
        <pc:spChg chg="mod">
          <ac:chgData name="" userId="" providerId="" clId="Web-{1F227000-D42F-4E09-A9C0-D6DB0F330392}" dt="2019-04-01T16:07:46.348" v="413" actId="1076"/>
          <ac:spMkLst>
            <pc:docMk/>
            <pc:sldMk cId="0" sldId="563"/>
            <ac:spMk id="32770" creationId="{00000000-0000-0000-0000-000000000000}"/>
          </ac:spMkLst>
        </pc:spChg>
      </pc:sldChg>
      <pc:sldChg chg="addSp delSp modSp">
        <pc:chgData name="" userId="" providerId="" clId="Web-{1F227000-D42F-4E09-A9C0-D6DB0F330392}" dt="2019-04-01T16:08:38.162" v="425" actId="20577"/>
        <pc:sldMkLst>
          <pc:docMk/>
          <pc:sldMk cId="0" sldId="564"/>
        </pc:sldMkLst>
        <pc:spChg chg="add">
          <ac:chgData name="" userId="" providerId="" clId="Web-{1F227000-D42F-4E09-A9C0-D6DB0F330392}" dt="2019-04-01T16:08:19.880" v="422"/>
          <ac:spMkLst>
            <pc:docMk/>
            <pc:sldMk cId="0" sldId="564"/>
            <ac:spMk id="2" creationId="{BBEF2401-F57A-4462-9F70-BE3A9DD32FB0}"/>
          </ac:spMkLst>
        </pc:spChg>
        <pc:spChg chg="add mod">
          <ac:chgData name="" userId="" providerId="" clId="Web-{1F227000-D42F-4E09-A9C0-D6DB0F330392}" dt="2019-04-01T16:08:38.162" v="425" actId="20577"/>
          <ac:spMkLst>
            <pc:docMk/>
            <pc:sldMk cId="0" sldId="564"/>
            <ac:spMk id="4" creationId="{DCBB04CA-8D6A-4FC7-AF91-C19CCFB28BA9}"/>
          </ac:spMkLst>
        </pc:spChg>
        <pc:spChg chg="del mod">
          <ac:chgData name="" userId="" providerId="" clId="Web-{1F227000-D42F-4E09-A9C0-D6DB0F330392}" dt="2019-04-01T16:08:19.099" v="421"/>
          <ac:spMkLst>
            <pc:docMk/>
            <pc:sldMk cId="0" sldId="564"/>
            <ac:spMk id="33794" creationId="{00000000-0000-0000-0000-000000000000}"/>
          </ac:spMkLst>
        </pc:spChg>
      </pc:sldChg>
      <pc:sldChg chg="addSp delSp modSp">
        <pc:chgData name="" userId="" providerId="" clId="Web-{1F227000-D42F-4E09-A9C0-D6DB0F330392}" dt="2019-04-01T16:12:04.826" v="522" actId="20577"/>
        <pc:sldMkLst>
          <pc:docMk/>
          <pc:sldMk cId="0" sldId="565"/>
        </pc:sldMkLst>
        <pc:spChg chg="add mod">
          <ac:chgData name="" userId="" providerId="" clId="Web-{1F227000-D42F-4E09-A9C0-D6DB0F330392}" dt="2019-04-01T16:11:22.356" v="465" actId="20577"/>
          <ac:spMkLst>
            <pc:docMk/>
            <pc:sldMk cId="0" sldId="565"/>
            <ac:spMk id="3" creationId="{95A61D48-BA38-4640-99D0-F6A7AA96973E}"/>
          </ac:spMkLst>
        </pc:spChg>
        <pc:spChg chg="add del">
          <ac:chgData name="" userId="" providerId="" clId="Web-{1F227000-D42F-4E09-A9C0-D6DB0F330392}" dt="2019-04-01T16:09:46.134" v="453"/>
          <ac:spMkLst>
            <pc:docMk/>
            <pc:sldMk cId="0" sldId="565"/>
            <ac:spMk id="4" creationId="{95A61D48-BA38-4640-99D0-F6A7AA96973E}"/>
          </ac:spMkLst>
        </pc:spChg>
        <pc:spChg chg="add mod">
          <ac:chgData name="" userId="" providerId="" clId="Web-{1F227000-D42F-4E09-A9C0-D6DB0F330392}" dt="2019-04-01T16:12:04.826" v="522" actId="20577"/>
          <ac:spMkLst>
            <pc:docMk/>
            <pc:sldMk cId="0" sldId="565"/>
            <ac:spMk id="5" creationId="{EDA5D6D6-B6DA-442C-BE35-8B54E2DA94FB}"/>
          </ac:spMkLst>
        </pc:spChg>
        <pc:spChg chg="add del mod">
          <ac:chgData name="" userId="" providerId="" clId="Web-{1F227000-D42F-4E09-A9C0-D6DB0F330392}" dt="2019-04-01T16:09:22.711" v="450" actId="1076"/>
          <ac:spMkLst>
            <pc:docMk/>
            <pc:sldMk cId="0" sldId="565"/>
            <ac:spMk id="34818" creationId="{00000000-0000-0000-0000-000000000000}"/>
          </ac:spMkLst>
        </pc:spChg>
      </pc:sldChg>
      <pc:sldChg chg="addSp delSp modSp">
        <pc:chgData name="" userId="" providerId="" clId="Web-{1F227000-D42F-4E09-A9C0-D6DB0F330392}" dt="2019-04-01T16:12:42.468" v="532" actId="20577"/>
        <pc:sldMkLst>
          <pc:docMk/>
          <pc:sldMk cId="0" sldId="566"/>
        </pc:sldMkLst>
        <pc:spChg chg="add">
          <ac:chgData name="" userId="" providerId="" clId="Web-{1F227000-D42F-4E09-A9C0-D6DB0F330392}" dt="2019-04-01T16:12:14.874" v="525"/>
          <ac:spMkLst>
            <pc:docMk/>
            <pc:sldMk cId="0" sldId="566"/>
            <ac:spMk id="2" creationId="{EAD6ACAC-64A7-4547-8AF3-718EF1140B4E}"/>
          </ac:spMkLst>
        </pc:spChg>
        <pc:spChg chg="add">
          <ac:chgData name="" userId="" providerId="" clId="Web-{1F227000-D42F-4E09-A9C0-D6DB0F330392}" dt="2019-04-01T16:12:21.186" v="526"/>
          <ac:spMkLst>
            <pc:docMk/>
            <pc:sldMk cId="0" sldId="566"/>
            <ac:spMk id="4" creationId="{8EB87A86-028C-4CAE-8C93-B76060B9DE3A}"/>
          </ac:spMkLst>
        </pc:spChg>
        <pc:spChg chg="add mod">
          <ac:chgData name="" userId="" providerId="" clId="Web-{1F227000-D42F-4E09-A9C0-D6DB0F330392}" dt="2019-04-01T16:12:42.468" v="532" actId="20577"/>
          <ac:spMkLst>
            <pc:docMk/>
            <pc:sldMk cId="0" sldId="566"/>
            <ac:spMk id="6" creationId="{D3BF98AC-568A-4943-873E-7EDF38BBEB7B}"/>
          </ac:spMkLst>
        </pc:spChg>
        <pc:spChg chg="del">
          <ac:chgData name="" userId="" providerId="" clId="Web-{1F227000-D42F-4E09-A9C0-D6DB0F330392}" dt="2019-04-01T16:12:14.202" v="524"/>
          <ac:spMkLst>
            <pc:docMk/>
            <pc:sldMk cId="0" sldId="566"/>
            <ac:spMk id="35842" creationId="{00000000-0000-0000-0000-000000000000}"/>
          </ac:spMkLst>
        </pc:spChg>
      </pc:sldChg>
      <pc:sldChg chg="addSp delSp modSp">
        <pc:chgData name="" userId="" providerId="" clId="Web-{1F227000-D42F-4E09-A9C0-D6DB0F330392}" dt="2019-04-01T16:26:06.561" v="588"/>
        <pc:sldMkLst>
          <pc:docMk/>
          <pc:sldMk cId="0" sldId="567"/>
        </pc:sldMkLst>
        <pc:spChg chg="add mod">
          <ac:chgData name="" userId="" providerId="" clId="Web-{1F227000-D42F-4E09-A9C0-D6DB0F330392}" dt="2019-04-01T16:24:10.072" v="571" actId="20577"/>
          <ac:spMkLst>
            <pc:docMk/>
            <pc:sldMk cId="0" sldId="567"/>
            <ac:spMk id="3" creationId="{0AC30014-7D15-4A4A-82C2-1862B539E136}"/>
          </ac:spMkLst>
        </pc:spChg>
        <pc:spChg chg="add mod">
          <ac:chgData name="" userId="" providerId="" clId="Web-{1F227000-D42F-4E09-A9C0-D6DB0F330392}" dt="2019-04-01T16:25:06.230" v="580" actId="1076"/>
          <ac:spMkLst>
            <pc:docMk/>
            <pc:sldMk cId="0" sldId="567"/>
            <ac:spMk id="4" creationId="{FFD0EA5B-BAEE-4906-8FE2-0DCE7E113A10}"/>
          </ac:spMkLst>
        </pc:spChg>
        <pc:spChg chg="mod">
          <ac:chgData name="" userId="" providerId="" clId="Web-{1F227000-D42F-4E09-A9C0-D6DB0F330392}" dt="2019-04-01T16:23:02.726" v="561" actId="1076"/>
          <ac:spMkLst>
            <pc:docMk/>
            <pc:sldMk cId="0" sldId="567"/>
            <ac:spMk id="36866" creationId="{00000000-0000-0000-0000-000000000000}"/>
          </ac:spMkLst>
        </pc:spChg>
        <pc:cxnChg chg="add del">
          <ac:chgData name="" userId="" providerId="" clId="Web-{1F227000-D42F-4E09-A9C0-D6DB0F330392}" dt="2019-04-01T16:25:49.638" v="586"/>
          <ac:cxnSpMkLst>
            <pc:docMk/>
            <pc:sldMk cId="0" sldId="567"/>
            <ac:cxnSpMk id="2" creationId="{6F5EF96F-D966-44E9-87CD-024A43B0139C}"/>
          </ac:cxnSpMkLst>
        </pc:cxnChg>
        <pc:cxnChg chg="add mod">
          <ac:chgData name="" userId="" providerId="" clId="Web-{1F227000-D42F-4E09-A9C0-D6DB0F330392}" dt="2019-04-01T16:26:06.561" v="588"/>
          <ac:cxnSpMkLst>
            <pc:docMk/>
            <pc:sldMk cId="0" sldId="567"/>
            <ac:cxnSpMk id="5" creationId="{06FC69D1-FB92-49C4-A72C-CF5E01A3B70B}"/>
          </ac:cxnSpMkLst>
        </pc:cxnChg>
      </pc:sldChg>
      <pc:sldChg chg="addSp delSp modSp">
        <pc:chgData name="" userId="" providerId="" clId="Web-{1F227000-D42F-4E09-A9C0-D6DB0F330392}" dt="2019-04-01T16:27:11.298" v="597" actId="20577"/>
        <pc:sldMkLst>
          <pc:docMk/>
          <pc:sldMk cId="0" sldId="568"/>
        </pc:sldMkLst>
        <pc:spChg chg="add">
          <ac:chgData name="" userId="" providerId="" clId="Web-{1F227000-D42F-4E09-A9C0-D6DB0F330392}" dt="2019-04-01T16:26:39.781" v="592"/>
          <ac:spMkLst>
            <pc:docMk/>
            <pc:sldMk cId="0" sldId="568"/>
            <ac:spMk id="2" creationId="{2C6D7C0C-CC0B-487B-88EA-F68288F33E37}"/>
          </ac:spMkLst>
        </pc:spChg>
        <pc:spChg chg="add del">
          <ac:chgData name="" userId="" providerId="" clId="Web-{1F227000-D42F-4E09-A9C0-D6DB0F330392}" dt="2019-04-01T16:26:33.452" v="591"/>
          <ac:spMkLst>
            <pc:docMk/>
            <pc:sldMk cId="0" sldId="568"/>
            <ac:spMk id="3" creationId="{FFD0EA5B-BAEE-4906-8FE2-0DCE7E113A10}"/>
          </ac:spMkLst>
        </pc:spChg>
        <pc:spChg chg="add">
          <ac:chgData name="" userId="" providerId="" clId="Web-{1F227000-D42F-4E09-A9C0-D6DB0F330392}" dt="2019-04-01T16:26:46.234" v="593"/>
          <ac:spMkLst>
            <pc:docMk/>
            <pc:sldMk cId="0" sldId="568"/>
            <ac:spMk id="5" creationId="{78652A30-DF5A-44B2-959C-738A4420FC42}"/>
          </ac:spMkLst>
        </pc:spChg>
        <pc:spChg chg="add mod">
          <ac:chgData name="" userId="" providerId="" clId="Web-{1F227000-D42F-4E09-A9C0-D6DB0F330392}" dt="2019-04-01T16:27:11.298" v="597" actId="20577"/>
          <ac:spMkLst>
            <pc:docMk/>
            <pc:sldMk cId="0" sldId="568"/>
            <ac:spMk id="7" creationId="{3CE4CF93-73F6-401F-8032-2AC08797919F}"/>
          </ac:spMkLst>
        </pc:spChg>
        <pc:spChg chg="del">
          <ac:chgData name="" userId="" providerId="" clId="Web-{1F227000-D42F-4E09-A9C0-D6DB0F330392}" dt="2019-04-01T16:26:29.249" v="589"/>
          <ac:spMkLst>
            <pc:docMk/>
            <pc:sldMk cId="0" sldId="568"/>
            <ac:spMk id="37890" creationId="{00000000-0000-0000-0000-000000000000}"/>
          </ac:spMkLst>
        </pc:spChg>
        <pc:cxnChg chg="add">
          <ac:chgData name="" userId="" providerId="" clId="Web-{1F227000-D42F-4E09-A9C0-D6DB0F330392}" dt="2019-04-01T16:26:59.453" v="595"/>
          <ac:cxnSpMkLst>
            <pc:docMk/>
            <pc:sldMk cId="0" sldId="568"/>
            <ac:cxnSpMk id="9" creationId="{85F0D4BE-C57C-479A-B737-76B7002A2618}"/>
          </ac:cxnSpMkLst>
        </pc:cxnChg>
      </pc:sldChg>
      <pc:sldChg chg="addSp delSp modSp">
        <pc:chgData name="" userId="" providerId="" clId="Web-{1F227000-D42F-4E09-A9C0-D6DB0F330392}" dt="2019-04-01T16:32:23.294" v="700" actId="1076"/>
        <pc:sldMkLst>
          <pc:docMk/>
          <pc:sldMk cId="0" sldId="569"/>
        </pc:sldMkLst>
        <pc:spChg chg="add mod">
          <ac:chgData name="" userId="" providerId="" clId="Web-{1F227000-D42F-4E09-A9C0-D6DB0F330392}" dt="2019-04-01T16:31:40.292" v="691" actId="20577"/>
          <ac:spMkLst>
            <pc:docMk/>
            <pc:sldMk cId="0" sldId="569"/>
            <ac:spMk id="3" creationId="{F01B5ABD-A6DE-4886-B327-A4CAF4E61ADF}"/>
          </ac:spMkLst>
        </pc:spChg>
        <pc:spChg chg="add del">
          <ac:chgData name="" userId="" providerId="" clId="Web-{1F227000-D42F-4E09-A9C0-D6DB0F330392}" dt="2019-04-01T16:28:39.160" v="625"/>
          <ac:spMkLst>
            <pc:docMk/>
            <pc:sldMk cId="0" sldId="569"/>
            <ac:spMk id="4" creationId="{F01B5ABD-A6DE-4886-B327-A4CAF4E61ADF}"/>
          </ac:spMkLst>
        </pc:spChg>
        <pc:spChg chg="add del mod">
          <ac:chgData name="" userId="" providerId="" clId="Web-{1F227000-D42F-4E09-A9C0-D6DB0F330392}" dt="2019-04-01T16:28:56.677" v="629"/>
          <ac:spMkLst>
            <pc:docMk/>
            <pc:sldMk cId="0" sldId="569"/>
            <ac:spMk id="5" creationId="{F01B5ABD-A6DE-4886-B327-A4CAF4E61ADF}"/>
          </ac:spMkLst>
        </pc:spChg>
        <pc:spChg chg="add mod">
          <ac:chgData name="" userId="" providerId="" clId="Web-{1F227000-D42F-4E09-A9C0-D6DB0F330392}" dt="2019-04-01T16:32:23.294" v="700" actId="1076"/>
          <ac:spMkLst>
            <pc:docMk/>
            <pc:sldMk cId="0" sldId="569"/>
            <ac:spMk id="6" creationId="{A597490D-77F6-4AF2-8CC4-0178EDB62A98}"/>
          </ac:spMkLst>
        </pc:spChg>
        <pc:spChg chg="add del mod">
          <ac:chgData name="" userId="" providerId="" clId="Web-{1F227000-D42F-4E09-A9C0-D6DB0F330392}" dt="2019-04-01T16:31:46.574" v="694"/>
          <ac:spMkLst>
            <pc:docMk/>
            <pc:sldMk cId="0" sldId="569"/>
            <ac:spMk id="7" creationId="{42564AC0-948F-4191-BB05-5EE5EB18C44A}"/>
          </ac:spMkLst>
        </pc:spChg>
        <pc:spChg chg="mod">
          <ac:chgData name="" userId="" providerId="" clId="Web-{1F227000-D42F-4E09-A9C0-D6DB0F330392}" dt="2019-04-01T16:28:13.394" v="621" actId="1076"/>
          <ac:spMkLst>
            <pc:docMk/>
            <pc:sldMk cId="0" sldId="569"/>
            <ac:spMk id="38914" creationId="{00000000-0000-0000-0000-000000000000}"/>
          </ac:spMkLst>
        </pc:spChg>
      </pc:sldChg>
      <pc:sldChg chg="addSp delSp modSp">
        <pc:chgData name="" userId="" providerId="" clId="Web-{1F227000-D42F-4E09-A9C0-D6DB0F330392}" dt="2019-04-01T16:33:35.671" v="714" actId="20577"/>
        <pc:sldMkLst>
          <pc:docMk/>
          <pc:sldMk cId="0" sldId="570"/>
        </pc:sldMkLst>
        <pc:spChg chg="add">
          <ac:chgData name="" userId="" providerId="" clId="Web-{1F227000-D42F-4E09-A9C0-D6DB0F330392}" dt="2019-04-01T16:32:48.545" v="704"/>
          <ac:spMkLst>
            <pc:docMk/>
            <pc:sldMk cId="0" sldId="570"/>
            <ac:spMk id="2" creationId="{36B246DD-3D77-4186-809B-FA52568523CB}"/>
          </ac:spMkLst>
        </pc:spChg>
        <pc:spChg chg="add del">
          <ac:chgData name="" userId="" providerId="" clId="Web-{1F227000-D42F-4E09-A9C0-D6DB0F330392}" dt="2019-04-01T16:32:42.013" v="703"/>
          <ac:spMkLst>
            <pc:docMk/>
            <pc:sldMk cId="0" sldId="570"/>
            <ac:spMk id="3" creationId="{42564AC0-948F-4191-BB05-5EE5EB18C44A}"/>
          </ac:spMkLst>
        </pc:spChg>
        <pc:spChg chg="add">
          <ac:chgData name="" userId="" providerId="" clId="Web-{1F227000-D42F-4E09-A9C0-D6DB0F330392}" dt="2019-04-01T16:32:55.029" v="705"/>
          <ac:spMkLst>
            <pc:docMk/>
            <pc:sldMk cId="0" sldId="570"/>
            <ac:spMk id="5" creationId="{0F358410-6F71-4D0A-AD4D-5D714EC21CB7}"/>
          </ac:spMkLst>
        </pc:spChg>
        <pc:spChg chg="add mod">
          <ac:chgData name="" userId="" providerId="" clId="Web-{1F227000-D42F-4E09-A9C0-D6DB0F330392}" dt="2019-04-01T16:33:35.671" v="714" actId="20577"/>
          <ac:spMkLst>
            <pc:docMk/>
            <pc:sldMk cId="0" sldId="570"/>
            <ac:spMk id="7" creationId="{4B2C3281-7D7A-4B7C-88E2-3A66F638E522}"/>
          </ac:spMkLst>
        </pc:spChg>
        <pc:spChg chg="del">
          <ac:chgData name="" userId="" providerId="" clId="Web-{1F227000-D42F-4E09-A9C0-D6DB0F330392}" dt="2019-04-01T16:32:38.997" v="701"/>
          <ac:spMkLst>
            <pc:docMk/>
            <pc:sldMk cId="0" sldId="570"/>
            <ac:spMk id="39938" creationId="{00000000-0000-0000-0000-000000000000}"/>
          </ac:spMkLst>
        </pc:spChg>
      </pc:sldChg>
      <pc:sldChg chg="addSp modSp">
        <pc:chgData name="" userId="" providerId="" clId="Web-{1F227000-D42F-4E09-A9C0-D6DB0F330392}" dt="2019-04-01T16:36:28.553" v="781" actId="20577"/>
        <pc:sldMkLst>
          <pc:docMk/>
          <pc:sldMk cId="0" sldId="571"/>
        </pc:sldMkLst>
        <pc:spChg chg="add mod">
          <ac:chgData name="" userId="" providerId="" clId="Web-{1F227000-D42F-4E09-A9C0-D6DB0F330392}" dt="2019-04-01T16:36:28.553" v="781" actId="20577"/>
          <ac:spMkLst>
            <pc:docMk/>
            <pc:sldMk cId="0" sldId="571"/>
            <ac:spMk id="5" creationId="{CB0F317B-EE33-41DB-923D-0F9B55E26489}"/>
          </ac:spMkLst>
        </pc:spChg>
        <pc:spChg chg="mod">
          <ac:chgData name="" userId="" providerId="" clId="Web-{1F227000-D42F-4E09-A9C0-D6DB0F330392}" dt="2019-04-01T16:34:24.845" v="744" actId="1076"/>
          <ac:spMkLst>
            <pc:docMk/>
            <pc:sldMk cId="0" sldId="571"/>
            <ac:spMk id="40962" creationId="{00000000-0000-0000-0000-000000000000}"/>
          </ac:spMkLst>
        </pc:spChg>
        <pc:picChg chg="add mod">
          <ac:chgData name="" userId="" providerId="" clId="Web-{1F227000-D42F-4E09-A9C0-D6DB0F330392}" dt="2019-04-01T16:34:49.049" v="747" actId="1076"/>
          <ac:picMkLst>
            <pc:docMk/>
            <pc:sldMk cId="0" sldId="571"/>
            <ac:picMk id="2" creationId="{5B19D7FC-2712-47F4-AF73-7B2C84266007}"/>
          </ac:picMkLst>
        </pc:picChg>
      </pc:sldChg>
      <pc:sldChg chg="addSp delSp modSp">
        <pc:chgData name="" userId="" providerId="" clId="Web-{1F227000-D42F-4E09-A9C0-D6DB0F330392}" dt="2019-04-01T16:37:30.836" v="793" actId="20577"/>
        <pc:sldMkLst>
          <pc:docMk/>
          <pc:sldMk cId="0" sldId="572"/>
        </pc:sldMkLst>
        <pc:spChg chg="add del mod">
          <ac:chgData name="" userId="" providerId="" clId="Web-{1F227000-D42F-4E09-A9C0-D6DB0F330392}" dt="2019-04-01T16:36:47.773" v="786"/>
          <ac:spMkLst>
            <pc:docMk/>
            <pc:sldMk cId="0" sldId="572"/>
            <ac:spMk id="2" creationId="{E6E2B77F-268B-4A9D-B83A-B8B6F93A4EA0}"/>
          </ac:spMkLst>
        </pc:spChg>
        <pc:spChg chg="add">
          <ac:chgData name="" userId="" providerId="" clId="Web-{1F227000-D42F-4E09-A9C0-D6DB0F330392}" dt="2019-04-01T16:36:53.632" v="787"/>
          <ac:spMkLst>
            <pc:docMk/>
            <pc:sldMk cId="0" sldId="572"/>
            <ac:spMk id="3" creationId="{AD65615F-3FBE-4D3F-AE9F-E5B2BE0E772E}"/>
          </ac:spMkLst>
        </pc:spChg>
        <pc:spChg chg="add mod">
          <ac:chgData name="" userId="" providerId="" clId="Web-{1F227000-D42F-4E09-A9C0-D6DB0F330392}" dt="2019-04-01T16:37:30.836" v="793" actId="20577"/>
          <ac:spMkLst>
            <pc:docMk/>
            <pc:sldMk cId="0" sldId="572"/>
            <ac:spMk id="9" creationId="{5CB06953-EE1E-45C0-92D6-94A889D2AEE4}"/>
          </ac:spMkLst>
        </pc:spChg>
        <pc:spChg chg="del">
          <ac:chgData name="" userId="" providerId="" clId="Web-{1F227000-D42F-4E09-A9C0-D6DB0F330392}" dt="2019-04-01T16:36:40.975" v="782"/>
          <ac:spMkLst>
            <pc:docMk/>
            <pc:sldMk cId="0" sldId="572"/>
            <ac:spMk id="41986" creationId="{00000000-0000-0000-0000-000000000000}"/>
          </ac:spMkLst>
        </pc:spChg>
        <pc:picChg chg="add">
          <ac:chgData name="" userId="" providerId="" clId="Web-{1F227000-D42F-4E09-A9C0-D6DB0F330392}" dt="2019-04-01T16:36:59.429" v="788"/>
          <ac:picMkLst>
            <pc:docMk/>
            <pc:sldMk cId="0" sldId="572"/>
            <ac:picMk id="5" creationId="{AC6D8FAC-D46A-4B02-BBA1-D2567396CBC4}"/>
          </ac:picMkLst>
        </pc:picChg>
        <pc:picChg chg="add del">
          <ac:chgData name="" userId="" providerId="" clId="Web-{1F227000-D42F-4E09-A9C0-D6DB0F330392}" dt="2019-04-01T16:37:07.820" v="790"/>
          <ac:picMkLst>
            <pc:docMk/>
            <pc:sldMk cId="0" sldId="572"/>
            <ac:picMk id="7" creationId="{DB90F510-8FF1-4958-9039-C1BED6D570AA}"/>
          </ac:picMkLst>
        </pc:picChg>
      </pc:sldChg>
      <pc:sldChg chg="addSp delSp modSp">
        <pc:chgData name="" userId="" providerId="" clId="Web-{1F227000-D42F-4E09-A9C0-D6DB0F330392}" dt="2019-04-01T16:53:57.983" v="847" actId="20577"/>
        <pc:sldMkLst>
          <pc:docMk/>
          <pc:sldMk cId="0" sldId="573"/>
        </pc:sldMkLst>
        <pc:spChg chg="add mod">
          <ac:chgData name="" userId="" providerId="" clId="Web-{1F227000-D42F-4E09-A9C0-D6DB0F330392}" dt="2019-04-01T16:52:45.152" v="832" actId="1076"/>
          <ac:spMkLst>
            <pc:docMk/>
            <pc:sldMk cId="0" sldId="573"/>
            <ac:spMk id="3" creationId="{AC500FEB-5FF8-4AE6-9F21-C509B735C41D}"/>
          </ac:spMkLst>
        </pc:spChg>
        <pc:spChg chg="add del mod">
          <ac:chgData name="" userId="" providerId="" clId="Web-{1F227000-D42F-4E09-A9C0-D6DB0F330392}" dt="2019-04-01T16:53:24.778" v="842"/>
          <ac:spMkLst>
            <pc:docMk/>
            <pc:sldMk cId="0" sldId="573"/>
            <ac:spMk id="4" creationId="{FEF0650B-CBD7-48B8-9B18-E0144EE204E0}"/>
          </ac:spMkLst>
        </pc:spChg>
        <pc:spChg chg="add del">
          <ac:chgData name="" userId="" providerId="" clId="Web-{1F227000-D42F-4E09-A9C0-D6DB0F330392}" dt="2019-04-01T16:52:11.651" v="825"/>
          <ac:spMkLst>
            <pc:docMk/>
            <pc:sldMk cId="0" sldId="573"/>
            <ac:spMk id="5" creationId="{FEF0650B-CBD7-48B8-9B18-E0144EE204E0}"/>
          </ac:spMkLst>
        </pc:spChg>
        <pc:spChg chg="add mod">
          <ac:chgData name="" userId="" providerId="" clId="Web-{1F227000-D42F-4E09-A9C0-D6DB0F330392}" dt="2019-04-01T16:53:57.983" v="847" actId="20577"/>
          <ac:spMkLst>
            <pc:docMk/>
            <pc:sldMk cId="0" sldId="573"/>
            <ac:spMk id="6" creationId="{51682AC6-0B0F-41FD-8105-ED02DF2C35A7}"/>
          </ac:spMkLst>
        </pc:spChg>
        <pc:spChg chg="mod">
          <ac:chgData name="" userId="" providerId="" clId="Web-{1F227000-D42F-4E09-A9C0-D6DB0F330392}" dt="2019-04-01T16:38:16.651" v="821" actId="1076"/>
          <ac:spMkLst>
            <pc:docMk/>
            <pc:sldMk cId="0" sldId="573"/>
            <ac:spMk id="43010" creationId="{00000000-0000-0000-0000-000000000000}"/>
          </ac:spMkLst>
        </pc:spChg>
        <pc:cxnChg chg="add mod">
          <ac:chgData name="" userId="" providerId="" clId="Web-{1F227000-D42F-4E09-A9C0-D6DB0F330392}" dt="2019-04-01T16:53:02.746" v="834" actId="1076"/>
          <ac:cxnSpMkLst>
            <pc:docMk/>
            <pc:sldMk cId="0" sldId="573"/>
            <ac:cxnSpMk id="2" creationId="{870A45AE-6FDA-44C3-AF2E-232FCE5AD459}"/>
          </ac:cxnSpMkLst>
        </pc:cxnChg>
      </pc:sldChg>
      <pc:sldChg chg="addSp delSp modSp">
        <pc:chgData name="" userId="" providerId="" clId="Web-{1F227000-D42F-4E09-A9C0-D6DB0F330392}" dt="2019-04-01T16:55:01.220" v="859" actId="20577"/>
        <pc:sldMkLst>
          <pc:docMk/>
          <pc:sldMk cId="0" sldId="574"/>
        </pc:sldMkLst>
        <pc:spChg chg="add del mod">
          <ac:chgData name="" userId="" providerId="" clId="Web-{1F227000-D42F-4E09-A9C0-D6DB0F330392}" dt="2019-04-01T16:54:18.015" v="852"/>
          <ac:spMkLst>
            <pc:docMk/>
            <pc:sldMk cId="0" sldId="574"/>
            <ac:spMk id="2" creationId="{35C8705F-3E0C-4E80-AA8F-1B128130BF65}"/>
          </ac:spMkLst>
        </pc:spChg>
        <pc:spChg chg="add">
          <ac:chgData name="" userId="" providerId="" clId="Web-{1F227000-D42F-4E09-A9C0-D6DB0F330392}" dt="2019-04-01T16:54:24.781" v="853"/>
          <ac:spMkLst>
            <pc:docMk/>
            <pc:sldMk cId="0" sldId="574"/>
            <ac:spMk id="3" creationId="{F5BD6A68-1110-4F69-93B8-2F4C7E156579}"/>
          </ac:spMkLst>
        </pc:spChg>
        <pc:spChg chg="add">
          <ac:chgData name="" userId="" providerId="" clId="Web-{1F227000-D42F-4E09-A9C0-D6DB0F330392}" dt="2019-04-01T16:54:31" v="854"/>
          <ac:spMkLst>
            <pc:docMk/>
            <pc:sldMk cId="0" sldId="574"/>
            <ac:spMk id="5" creationId="{26EFF8A0-B82F-4A06-A00A-B07D8BE02F13}"/>
          </ac:spMkLst>
        </pc:spChg>
        <pc:spChg chg="add mod">
          <ac:chgData name="" userId="" providerId="" clId="Web-{1F227000-D42F-4E09-A9C0-D6DB0F330392}" dt="2019-04-01T16:55:01.220" v="859" actId="20577"/>
          <ac:spMkLst>
            <pc:docMk/>
            <pc:sldMk cId="0" sldId="574"/>
            <ac:spMk id="9" creationId="{C6A113FD-1422-4194-B6E4-CB1B39F83209}"/>
          </ac:spMkLst>
        </pc:spChg>
        <pc:spChg chg="del">
          <ac:chgData name="" userId="" providerId="" clId="Web-{1F227000-D42F-4E09-A9C0-D6DB0F330392}" dt="2019-04-01T16:54:14.374" v="848"/>
          <ac:spMkLst>
            <pc:docMk/>
            <pc:sldMk cId="0" sldId="574"/>
            <ac:spMk id="44034" creationId="{00000000-0000-0000-0000-000000000000}"/>
          </ac:spMkLst>
        </pc:spChg>
        <pc:cxnChg chg="add">
          <ac:chgData name="" userId="" providerId="" clId="Web-{1F227000-D42F-4E09-A9C0-D6DB0F330392}" dt="2019-04-01T16:54:36.922" v="855"/>
          <ac:cxnSpMkLst>
            <pc:docMk/>
            <pc:sldMk cId="0" sldId="574"/>
            <ac:cxnSpMk id="7" creationId="{E9DFD0A2-953C-42AE-B5FB-6A6BCF0CA3A2}"/>
          </ac:cxnSpMkLst>
        </pc:cxnChg>
      </pc:sldChg>
      <pc:sldChg chg="addSp delSp modSp">
        <pc:chgData name="" userId="" providerId="" clId="Web-{1F227000-D42F-4E09-A9C0-D6DB0F330392}" dt="2019-04-01T16:59:21.229" v="948" actId="20577"/>
        <pc:sldMkLst>
          <pc:docMk/>
          <pc:sldMk cId="0" sldId="575"/>
        </pc:sldMkLst>
        <pc:spChg chg="add mod">
          <ac:chgData name="" userId="" providerId="" clId="Web-{1F227000-D42F-4E09-A9C0-D6DB0F330392}" dt="2019-04-01T16:55:14.814" v="862" actId="20577"/>
          <ac:spMkLst>
            <pc:docMk/>
            <pc:sldMk cId="0" sldId="575"/>
            <ac:spMk id="2" creationId="{F2E0E9B0-D8D5-4588-A381-160E9B2BD615}"/>
          </ac:spMkLst>
        </pc:spChg>
        <pc:spChg chg="add mod">
          <ac:chgData name="" userId="" providerId="" clId="Web-{1F227000-D42F-4E09-A9C0-D6DB0F330392}" dt="2019-04-01T16:59:21.229" v="948" actId="20577"/>
          <ac:spMkLst>
            <pc:docMk/>
            <pc:sldMk cId="0" sldId="575"/>
            <ac:spMk id="5" creationId="{A5CB3496-823F-4C02-82FB-ECC07F1CEE3D}"/>
          </ac:spMkLst>
        </pc:spChg>
        <pc:spChg chg="add mod">
          <ac:chgData name="" userId="" providerId="" clId="Web-{1F227000-D42F-4E09-A9C0-D6DB0F330392}" dt="2019-04-01T16:56:25.332" v="878" actId="20577"/>
          <ac:spMkLst>
            <pc:docMk/>
            <pc:sldMk cId="0" sldId="575"/>
            <ac:spMk id="6" creationId="{011D7252-0847-4A60-9C37-50161E431CCF}"/>
          </ac:spMkLst>
        </pc:spChg>
        <pc:spChg chg="del">
          <ac:chgData name="" userId="" providerId="" clId="Web-{1F227000-D42F-4E09-A9C0-D6DB0F330392}" dt="2019-04-01T16:55:11.861" v="860"/>
          <ac:spMkLst>
            <pc:docMk/>
            <pc:sldMk cId="0" sldId="575"/>
            <ac:spMk id="45058" creationId="{00000000-0000-0000-0000-000000000000}"/>
          </ac:spMkLst>
        </pc:spChg>
      </pc:sldChg>
      <pc:sldChg chg="addSp delSp modSp">
        <pc:chgData name="" userId="" providerId="" clId="Web-{1F227000-D42F-4E09-A9C0-D6DB0F330392}" dt="2019-04-01T16:59:52.840" v="954" actId="20577"/>
        <pc:sldMkLst>
          <pc:docMk/>
          <pc:sldMk cId="0" sldId="576"/>
        </pc:sldMkLst>
        <pc:spChg chg="add mod">
          <ac:chgData name="" userId="" providerId="" clId="Web-{1F227000-D42F-4E09-A9C0-D6DB0F330392}" dt="2019-04-01T16:59:52.840" v="954" actId="20577"/>
          <ac:spMkLst>
            <pc:docMk/>
            <pc:sldMk cId="0" sldId="576"/>
            <ac:spMk id="2" creationId="{2D860374-E364-4F9C-8A3B-C7A6F8A9FD16}"/>
          </ac:spMkLst>
        </pc:spChg>
        <pc:spChg chg="add">
          <ac:chgData name="" userId="" providerId="" clId="Web-{1F227000-D42F-4E09-A9C0-D6DB0F330392}" dt="2019-04-01T16:59:33.308" v="951"/>
          <ac:spMkLst>
            <pc:docMk/>
            <pc:sldMk cId="0" sldId="576"/>
            <ac:spMk id="4" creationId="{4884A36B-91E5-4963-AA7E-5E79AC82E622}"/>
          </ac:spMkLst>
        </pc:spChg>
        <pc:spChg chg="del">
          <ac:chgData name="" userId="" providerId="" clId="Web-{1F227000-D42F-4E09-A9C0-D6DB0F330392}" dt="2019-04-01T16:59:26.308" v="949"/>
          <ac:spMkLst>
            <pc:docMk/>
            <pc:sldMk cId="0" sldId="576"/>
            <ac:spMk id="46082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01:51.876" v="978"/>
        <pc:sldMkLst>
          <pc:docMk/>
          <pc:sldMk cId="0" sldId="577"/>
        </pc:sldMkLst>
        <pc:spChg chg="add mod">
          <ac:chgData name="" userId="" providerId="" clId="Web-{1F227000-D42F-4E09-A9C0-D6DB0F330392}" dt="2019-04-01T17:00:02.543" v="957" actId="20577"/>
          <ac:spMkLst>
            <pc:docMk/>
            <pc:sldMk cId="0" sldId="577"/>
            <ac:spMk id="2" creationId="{44FE1BA2-0094-4679-A602-EB79BAAB0C2C}"/>
          </ac:spMkLst>
        </pc:spChg>
        <pc:spChg chg="add mod">
          <ac:chgData name="" userId="" providerId="" clId="Web-{1F227000-D42F-4E09-A9C0-D6DB0F330392}" dt="2019-04-01T17:00:59.655" v="968" actId="20577"/>
          <ac:spMkLst>
            <pc:docMk/>
            <pc:sldMk cId="0" sldId="577"/>
            <ac:spMk id="5" creationId="{609E73A9-6033-4C22-8865-84C80D91D9B1}"/>
          </ac:spMkLst>
        </pc:spChg>
        <pc:spChg chg="add mod">
          <ac:chgData name="" userId="" providerId="" clId="Web-{1F227000-D42F-4E09-A9C0-D6DB0F330392}" dt="2019-04-01T17:01:51.876" v="978"/>
          <ac:spMkLst>
            <pc:docMk/>
            <pc:sldMk cId="0" sldId="577"/>
            <ac:spMk id="6" creationId="{41253DA7-648F-4111-83E7-7C381D46F43C}"/>
          </ac:spMkLst>
        </pc:spChg>
        <pc:spChg chg="del">
          <ac:chgData name="" userId="" providerId="" clId="Web-{1F227000-D42F-4E09-A9C0-D6DB0F330392}" dt="2019-04-01T16:59:59.559" v="955"/>
          <ac:spMkLst>
            <pc:docMk/>
            <pc:sldMk cId="0" sldId="577"/>
            <ac:spMk id="47106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02:48.940" v="988" actId="20577"/>
        <pc:sldMkLst>
          <pc:docMk/>
          <pc:sldMk cId="0" sldId="578"/>
        </pc:sldMkLst>
        <pc:spChg chg="add">
          <ac:chgData name="" userId="" providerId="" clId="Web-{1F227000-D42F-4E09-A9C0-D6DB0F330392}" dt="2019-04-01T17:02:19.408" v="982"/>
          <ac:spMkLst>
            <pc:docMk/>
            <pc:sldMk cId="0" sldId="578"/>
            <ac:spMk id="2" creationId="{6DAB4363-5DB5-4486-BE96-6D36966DC026}"/>
          </ac:spMkLst>
        </pc:spChg>
        <pc:spChg chg="add del">
          <ac:chgData name="" userId="" providerId="" clId="Web-{1F227000-D42F-4E09-A9C0-D6DB0F330392}" dt="2019-04-01T17:02:14.111" v="981"/>
          <ac:spMkLst>
            <pc:docMk/>
            <pc:sldMk cId="0" sldId="578"/>
            <ac:spMk id="3" creationId="{41253DA7-648F-4111-83E7-7C381D46F43C}"/>
          </ac:spMkLst>
        </pc:spChg>
        <pc:spChg chg="add">
          <ac:chgData name="" userId="" providerId="" clId="Web-{1F227000-D42F-4E09-A9C0-D6DB0F330392}" dt="2019-04-01T17:02:24.127" v="983"/>
          <ac:spMkLst>
            <pc:docMk/>
            <pc:sldMk cId="0" sldId="578"/>
            <ac:spMk id="5" creationId="{5CBBF351-7140-4EEB-8510-CE00ED6615D1}"/>
          </ac:spMkLst>
        </pc:spChg>
        <pc:spChg chg="add mod">
          <ac:chgData name="" userId="" providerId="" clId="Web-{1F227000-D42F-4E09-A9C0-D6DB0F330392}" dt="2019-04-01T17:02:48.940" v="988" actId="20577"/>
          <ac:spMkLst>
            <pc:docMk/>
            <pc:sldMk cId="0" sldId="578"/>
            <ac:spMk id="7" creationId="{C0F89A91-8000-4244-8B2C-DC2AB43EA804}"/>
          </ac:spMkLst>
        </pc:spChg>
        <pc:spChg chg="del">
          <ac:chgData name="" userId="" providerId="" clId="Web-{1F227000-D42F-4E09-A9C0-D6DB0F330392}" dt="2019-04-01T17:02:11.033" v="979"/>
          <ac:spMkLst>
            <pc:docMk/>
            <pc:sldMk cId="0" sldId="578"/>
            <ac:spMk id="48130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05:08.555" v="1047"/>
        <pc:sldMkLst>
          <pc:docMk/>
          <pc:sldMk cId="0" sldId="579"/>
        </pc:sldMkLst>
        <pc:spChg chg="add mod">
          <ac:chgData name="" userId="" providerId="" clId="Web-{1F227000-D42F-4E09-A9C0-D6DB0F330392}" dt="2019-04-01T17:03:03.769" v="994" actId="20577"/>
          <ac:spMkLst>
            <pc:docMk/>
            <pc:sldMk cId="0" sldId="579"/>
            <ac:spMk id="2" creationId="{2E52D586-18D4-49B3-9E32-635A105D57F0}"/>
          </ac:spMkLst>
        </pc:spChg>
        <pc:spChg chg="add mod">
          <ac:chgData name="" userId="" providerId="" clId="Web-{1F227000-D42F-4E09-A9C0-D6DB0F330392}" dt="2019-04-01T17:04:00.334" v="1004" actId="20577"/>
          <ac:spMkLst>
            <pc:docMk/>
            <pc:sldMk cId="0" sldId="579"/>
            <ac:spMk id="5" creationId="{CECE7BAD-367E-4041-BA39-1172C3235134}"/>
          </ac:spMkLst>
        </pc:spChg>
        <pc:spChg chg="add mod">
          <ac:chgData name="" userId="" providerId="" clId="Web-{1F227000-D42F-4E09-A9C0-D6DB0F330392}" dt="2019-04-01T17:05:08.555" v="1047"/>
          <ac:spMkLst>
            <pc:docMk/>
            <pc:sldMk cId="0" sldId="579"/>
            <ac:spMk id="6" creationId="{2D32F7EA-865F-4F20-84C8-2E7BD311EEF7}"/>
          </ac:spMkLst>
        </pc:spChg>
        <pc:spChg chg="del mod">
          <ac:chgData name="" userId="" providerId="" clId="Web-{1F227000-D42F-4E09-A9C0-D6DB0F330392}" dt="2019-04-01T17:03:00.035" v="992"/>
          <ac:spMkLst>
            <pc:docMk/>
            <pc:sldMk cId="0" sldId="579"/>
            <ac:spMk id="49154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05:53.650" v="1054" actId="20577"/>
        <pc:sldMkLst>
          <pc:docMk/>
          <pc:sldMk cId="0" sldId="580"/>
        </pc:sldMkLst>
        <pc:spChg chg="add">
          <ac:chgData name="" userId="" providerId="" clId="Web-{1F227000-D42F-4E09-A9C0-D6DB0F330392}" dt="2019-04-01T17:05:22.134" v="1049"/>
          <ac:spMkLst>
            <pc:docMk/>
            <pc:sldMk cId="0" sldId="580"/>
            <ac:spMk id="2" creationId="{25897A98-7D7E-4CC9-94BA-CEA29C266FDA}"/>
          </ac:spMkLst>
        </pc:spChg>
        <pc:spChg chg="add">
          <ac:chgData name="" userId="" providerId="" clId="Web-{1F227000-D42F-4E09-A9C0-D6DB0F330392}" dt="2019-04-01T17:05:28.040" v="1050"/>
          <ac:spMkLst>
            <pc:docMk/>
            <pc:sldMk cId="0" sldId="580"/>
            <ac:spMk id="4" creationId="{EF1BC5CE-1B78-4D7B-A713-6B351951E13D}"/>
          </ac:spMkLst>
        </pc:spChg>
        <pc:spChg chg="add mod">
          <ac:chgData name="" userId="" providerId="" clId="Web-{1F227000-D42F-4E09-A9C0-D6DB0F330392}" dt="2019-04-01T17:05:53.650" v="1054" actId="20577"/>
          <ac:spMkLst>
            <pc:docMk/>
            <pc:sldMk cId="0" sldId="580"/>
            <ac:spMk id="6" creationId="{B9A2BCB1-95AA-48BD-8B2C-1BEB721F16B3}"/>
          </ac:spMkLst>
        </pc:spChg>
        <pc:spChg chg="del">
          <ac:chgData name="" userId="" providerId="" clId="Web-{1F227000-D42F-4E09-A9C0-D6DB0F330392}" dt="2019-04-01T17:05:20.962" v="1048"/>
          <ac:spMkLst>
            <pc:docMk/>
            <pc:sldMk cId="0" sldId="580"/>
            <ac:spMk id="50178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11:31.429" v="1182" actId="1076"/>
        <pc:sldMkLst>
          <pc:docMk/>
          <pc:sldMk cId="0" sldId="581"/>
        </pc:sldMkLst>
        <pc:spChg chg="add mod">
          <ac:chgData name="" userId="" providerId="" clId="Web-{1F227000-D42F-4E09-A9C0-D6DB0F330392}" dt="2019-04-01T17:10:31.520" v="1172" actId="1076"/>
          <ac:spMkLst>
            <pc:docMk/>
            <pc:sldMk cId="0" sldId="581"/>
            <ac:spMk id="2" creationId="{06EF5A9C-6474-4ACB-8100-816E65CB907F}"/>
          </ac:spMkLst>
        </pc:spChg>
        <pc:spChg chg="add mod">
          <ac:chgData name="" userId="" providerId="" clId="Web-{1F227000-D42F-4E09-A9C0-D6DB0F330392}" dt="2019-04-01T17:11:09.381" v="1178" actId="20577"/>
          <ac:spMkLst>
            <pc:docMk/>
            <pc:sldMk cId="0" sldId="581"/>
            <ac:spMk id="5" creationId="{AC87EB0B-C312-49C9-9AA4-BDEC94852DCA}"/>
          </ac:spMkLst>
        </pc:spChg>
        <pc:spChg chg="del mod">
          <ac:chgData name="" userId="" providerId="" clId="Web-{1F227000-D42F-4E09-A9C0-D6DB0F330392}" dt="2019-04-01T17:06:16.729" v="1065"/>
          <ac:spMkLst>
            <pc:docMk/>
            <pc:sldMk cId="0" sldId="581"/>
            <ac:spMk id="51202" creationId="{00000000-0000-0000-0000-000000000000}"/>
          </ac:spMkLst>
        </pc:spChg>
        <pc:graphicFrameChg chg="add mod modGraphic">
          <ac:chgData name="" userId="" providerId="" clId="Web-{1F227000-D42F-4E09-A9C0-D6DB0F330392}" dt="2019-04-01T17:11:31.429" v="1182" actId="1076"/>
          <ac:graphicFrameMkLst>
            <pc:docMk/>
            <pc:sldMk cId="0" sldId="581"/>
            <ac:graphicFrameMk id="6" creationId="{0975CE54-CFFB-4D2A-9E52-4ABB07C91577}"/>
          </ac:graphicFrameMkLst>
        </pc:graphicFrameChg>
      </pc:sldChg>
      <pc:sldChg chg="addSp delSp modSp">
        <pc:chgData name="" userId="" providerId="" clId="Web-{1F227000-D42F-4E09-A9C0-D6DB0F330392}" dt="2019-04-01T17:13:23.511" v="1225"/>
        <pc:sldMkLst>
          <pc:docMk/>
          <pc:sldMk cId="0" sldId="582"/>
        </pc:sldMkLst>
        <pc:spChg chg="add">
          <ac:chgData name="" userId="" providerId="" clId="Web-{1F227000-D42F-4E09-A9C0-D6DB0F330392}" dt="2019-04-01T17:11:45.585" v="1186"/>
          <ac:spMkLst>
            <pc:docMk/>
            <pc:sldMk cId="0" sldId="582"/>
            <ac:spMk id="2" creationId="{B60CBF3B-4BD1-429A-BDC7-C36770F59BBB}"/>
          </ac:spMkLst>
        </pc:spChg>
        <pc:spChg chg="add">
          <ac:chgData name="" userId="" providerId="" clId="Web-{1F227000-D42F-4E09-A9C0-D6DB0F330392}" dt="2019-04-01T17:11:51.117" v="1187"/>
          <ac:spMkLst>
            <pc:docMk/>
            <pc:sldMk cId="0" sldId="582"/>
            <ac:spMk id="4" creationId="{24311652-916B-49F6-AFEC-E12B557127CB}"/>
          </ac:spMkLst>
        </pc:spChg>
        <pc:spChg chg="del mod">
          <ac:chgData name="" userId="" providerId="" clId="Web-{1F227000-D42F-4E09-A9C0-D6DB0F330392}" dt="2019-04-01T17:11:44.648" v="1185"/>
          <ac:spMkLst>
            <pc:docMk/>
            <pc:sldMk cId="0" sldId="582"/>
            <ac:spMk id="52226" creationId="{00000000-0000-0000-0000-000000000000}"/>
          </ac:spMkLst>
        </pc:spChg>
        <pc:graphicFrameChg chg="add mod modGraphic">
          <ac:chgData name="" userId="" providerId="" clId="Web-{1F227000-D42F-4E09-A9C0-D6DB0F330392}" dt="2019-04-01T17:13:23.511" v="1225"/>
          <ac:graphicFrameMkLst>
            <pc:docMk/>
            <pc:sldMk cId="0" sldId="582"/>
            <ac:graphicFrameMk id="6" creationId="{A64F26F7-1DEF-4B40-9FD2-9768FAEB48F6}"/>
          </ac:graphicFrameMkLst>
        </pc:graphicFrameChg>
      </pc:sldChg>
      <pc:sldChg chg="addSp delSp modSp">
        <pc:chgData name="" userId="" providerId="" clId="Web-{1F227000-D42F-4E09-A9C0-D6DB0F330392}" dt="2019-04-01T17:14:29.435" v="1250" actId="1076"/>
        <pc:sldMkLst>
          <pc:docMk/>
          <pc:sldMk cId="0" sldId="583"/>
        </pc:sldMkLst>
        <pc:spChg chg="add mod">
          <ac:chgData name="" userId="" providerId="" clId="Web-{1F227000-D42F-4E09-A9C0-D6DB0F330392}" dt="2019-04-01T17:12:35.244" v="1211" actId="20577"/>
          <ac:spMkLst>
            <pc:docMk/>
            <pc:sldMk cId="0" sldId="583"/>
            <ac:spMk id="4" creationId="{C779E6F5-685F-42E1-BDFB-577FCBE1EB5D}"/>
          </ac:spMkLst>
        </pc:spChg>
        <pc:spChg chg="add mod">
          <ac:chgData name="" userId="" providerId="" clId="Web-{1F227000-D42F-4E09-A9C0-D6DB0F330392}" dt="2019-04-01T17:14:29.435" v="1250" actId="1076"/>
          <ac:spMkLst>
            <pc:docMk/>
            <pc:sldMk cId="0" sldId="583"/>
            <ac:spMk id="7" creationId="{C5A8474E-F4B8-4ECB-90E9-3B441CC82E0B}"/>
          </ac:spMkLst>
        </pc:spChg>
        <pc:spChg chg="del">
          <ac:chgData name="" userId="" providerId="" clId="Web-{1F227000-D42F-4E09-A9C0-D6DB0F330392}" dt="2019-04-01T17:12:12.165" v="1189"/>
          <ac:spMkLst>
            <pc:docMk/>
            <pc:sldMk cId="0" sldId="583"/>
            <ac:spMk id="53250" creationId="{00000000-0000-0000-0000-000000000000}"/>
          </ac:spMkLst>
        </pc:spChg>
        <pc:graphicFrameChg chg="add del">
          <ac:chgData name="" userId="" providerId="" clId="Web-{1F227000-D42F-4E09-A9C0-D6DB0F330392}" dt="2019-04-01T17:12:16.040" v="1191"/>
          <ac:graphicFrameMkLst>
            <pc:docMk/>
            <pc:sldMk cId="0" sldId="583"/>
            <ac:graphicFrameMk id="2" creationId="{7478C158-DF26-431C-8273-B69ABBC5B995}"/>
          </ac:graphicFrameMkLst>
        </pc:graphicFrameChg>
      </pc:sldChg>
      <pc:sldChg chg="addSp delSp modSp">
        <pc:chgData name="" userId="" providerId="" clId="Web-{1F227000-D42F-4E09-A9C0-D6DB0F330392}" dt="2019-04-01T17:15:05.843" v="1258" actId="20577"/>
        <pc:sldMkLst>
          <pc:docMk/>
          <pc:sldMk cId="0" sldId="584"/>
        </pc:sldMkLst>
        <pc:spChg chg="add">
          <ac:chgData name="" userId="" providerId="" clId="Web-{1F227000-D42F-4E09-A9C0-D6DB0F330392}" dt="2019-04-01T17:14:47.655" v="1255"/>
          <ac:spMkLst>
            <pc:docMk/>
            <pc:sldMk cId="0" sldId="584"/>
            <ac:spMk id="2" creationId="{9988D637-3CF1-4630-A21A-78C33C3A3B52}"/>
          </ac:spMkLst>
        </pc:spChg>
        <pc:spChg chg="add mod">
          <ac:chgData name="" userId="" providerId="" clId="Web-{1F227000-D42F-4E09-A9C0-D6DB0F330392}" dt="2019-04-01T17:15:05.843" v="1258" actId="20577"/>
          <ac:spMkLst>
            <pc:docMk/>
            <pc:sldMk cId="0" sldId="584"/>
            <ac:spMk id="4" creationId="{713C96EA-205F-468F-8798-F62F378D600D}"/>
          </ac:spMkLst>
        </pc:spChg>
        <pc:spChg chg="del mod">
          <ac:chgData name="" userId="" providerId="" clId="Web-{1F227000-D42F-4E09-A9C0-D6DB0F330392}" dt="2019-04-01T17:14:46.842" v="1254"/>
          <ac:spMkLst>
            <pc:docMk/>
            <pc:sldMk cId="0" sldId="584"/>
            <ac:spMk id="54274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17:43.349" v="1302"/>
        <pc:sldMkLst>
          <pc:docMk/>
          <pc:sldMk cId="0" sldId="585"/>
        </pc:sldMkLst>
        <pc:spChg chg="add mod">
          <ac:chgData name="" userId="" providerId="" clId="Web-{1F227000-D42F-4E09-A9C0-D6DB0F330392}" dt="2019-04-01T17:15:20.562" v="1261" actId="20577"/>
          <ac:spMkLst>
            <pc:docMk/>
            <pc:sldMk cId="0" sldId="585"/>
            <ac:spMk id="2" creationId="{0A1A4EAD-DAA4-4D21-BEE5-E32CCA424608}"/>
          </ac:spMkLst>
        </pc:spChg>
        <pc:spChg chg="add mod">
          <ac:chgData name="" userId="" providerId="" clId="Web-{1F227000-D42F-4E09-A9C0-D6DB0F330392}" dt="2019-04-01T17:16:08.142" v="1271" actId="20577"/>
          <ac:spMkLst>
            <pc:docMk/>
            <pc:sldMk cId="0" sldId="585"/>
            <ac:spMk id="5" creationId="{201CCDAE-D69F-4792-B768-9367E61C55AF}"/>
          </ac:spMkLst>
        </pc:spChg>
        <pc:spChg chg="add mod">
          <ac:chgData name="" userId="" providerId="" clId="Web-{1F227000-D42F-4E09-A9C0-D6DB0F330392}" dt="2019-04-01T17:17:43.349" v="1302"/>
          <ac:spMkLst>
            <pc:docMk/>
            <pc:sldMk cId="0" sldId="585"/>
            <ac:spMk id="6" creationId="{57DCE7C3-B8A1-4BAE-8B75-B48398C9D803}"/>
          </ac:spMkLst>
        </pc:spChg>
        <pc:spChg chg="del">
          <ac:chgData name="" userId="" providerId="" clId="Web-{1F227000-D42F-4E09-A9C0-D6DB0F330392}" dt="2019-04-01T17:15:16.687" v="1259"/>
          <ac:spMkLst>
            <pc:docMk/>
            <pc:sldMk cId="0" sldId="585"/>
            <ac:spMk id="55298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18:28.694" v="1309" actId="20577"/>
        <pc:sldMkLst>
          <pc:docMk/>
          <pc:sldMk cId="0" sldId="586"/>
        </pc:sldMkLst>
        <pc:spChg chg="add">
          <ac:chgData name="" userId="" providerId="" clId="Web-{1F227000-D42F-4E09-A9C0-D6DB0F330392}" dt="2019-04-01T17:17:58.193" v="1304"/>
          <ac:spMkLst>
            <pc:docMk/>
            <pc:sldMk cId="0" sldId="586"/>
            <ac:spMk id="2" creationId="{49B5B5BC-10B2-4743-A0BA-C8FD0820A8EE}"/>
          </ac:spMkLst>
        </pc:spChg>
        <pc:spChg chg="add mod">
          <ac:chgData name="" userId="" providerId="" clId="Web-{1F227000-D42F-4E09-A9C0-D6DB0F330392}" dt="2019-04-01T17:18:28.694" v="1309" actId="20577"/>
          <ac:spMkLst>
            <pc:docMk/>
            <pc:sldMk cId="0" sldId="586"/>
            <ac:spMk id="4" creationId="{8B8FE726-D346-4AD6-99C4-9E10820C72DF}"/>
          </ac:spMkLst>
        </pc:spChg>
        <pc:spChg chg="add">
          <ac:chgData name="" userId="" providerId="" clId="Web-{1F227000-D42F-4E09-A9C0-D6DB0F330392}" dt="2019-04-01T17:18:11.053" v="1306"/>
          <ac:spMkLst>
            <pc:docMk/>
            <pc:sldMk cId="0" sldId="586"/>
            <ac:spMk id="6" creationId="{A5A7C5D6-528C-4FDB-8312-A7C1C0AF244B}"/>
          </ac:spMkLst>
        </pc:spChg>
        <pc:spChg chg="del">
          <ac:chgData name="" userId="" providerId="" clId="Web-{1F227000-D42F-4E09-A9C0-D6DB0F330392}" dt="2019-04-01T17:17:57.209" v="1303"/>
          <ac:spMkLst>
            <pc:docMk/>
            <pc:sldMk cId="0" sldId="586"/>
            <ac:spMk id="56322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21:36.655" v="1374" actId="20577"/>
        <pc:sldMkLst>
          <pc:docMk/>
          <pc:sldMk cId="0" sldId="587"/>
        </pc:sldMkLst>
        <pc:spChg chg="add mod">
          <ac:chgData name="" userId="" providerId="" clId="Web-{1F227000-D42F-4E09-A9C0-D6DB0F330392}" dt="2019-04-01T17:18:52.742" v="1314" actId="20577"/>
          <ac:spMkLst>
            <pc:docMk/>
            <pc:sldMk cId="0" sldId="587"/>
            <ac:spMk id="2" creationId="{D110D2D9-5EA7-4003-969A-18FA3775F1B7}"/>
          </ac:spMkLst>
        </pc:spChg>
        <pc:spChg chg="add mod">
          <ac:chgData name="" userId="" providerId="" clId="Web-{1F227000-D42F-4E09-A9C0-D6DB0F330392}" dt="2019-04-01T17:19:25.447" v="1323" actId="1076"/>
          <ac:spMkLst>
            <pc:docMk/>
            <pc:sldMk cId="0" sldId="587"/>
            <ac:spMk id="5" creationId="{2899E397-6A4A-45A9-B8C7-6B0E1DC7B6DF}"/>
          </ac:spMkLst>
        </pc:spChg>
        <pc:spChg chg="add mod">
          <ac:chgData name="" userId="" providerId="" clId="Web-{1F227000-D42F-4E09-A9C0-D6DB0F330392}" dt="2019-04-01T17:21:36.655" v="1374" actId="20577"/>
          <ac:spMkLst>
            <pc:docMk/>
            <pc:sldMk cId="0" sldId="587"/>
            <ac:spMk id="6" creationId="{6EDCE0E4-BAD4-4446-B2D3-FD38937EF9FE}"/>
          </ac:spMkLst>
        </pc:spChg>
        <pc:spChg chg="del">
          <ac:chgData name="" userId="" providerId="" clId="Web-{1F227000-D42F-4E09-A9C0-D6DB0F330392}" dt="2019-04-01T17:18:39.289" v="1310"/>
          <ac:spMkLst>
            <pc:docMk/>
            <pc:sldMk cId="0" sldId="587"/>
            <ac:spMk id="57346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22:41.032" v="1382" actId="20577"/>
        <pc:sldMkLst>
          <pc:docMk/>
          <pc:sldMk cId="0" sldId="588"/>
        </pc:sldMkLst>
        <pc:spChg chg="add">
          <ac:chgData name="" userId="" providerId="" clId="Web-{1F227000-D42F-4E09-A9C0-D6DB0F330392}" dt="2019-04-01T17:22:06.578" v="1378"/>
          <ac:spMkLst>
            <pc:docMk/>
            <pc:sldMk cId="0" sldId="588"/>
            <ac:spMk id="2" creationId="{B46CADE4-FF6D-49DF-8B1D-DA3ECF26965F}"/>
          </ac:spMkLst>
        </pc:spChg>
        <pc:spChg chg="add del">
          <ac:chgData name="" userId="" providerId="" clId="Web-{1F227000-D42F-4E09-A9C0-D6DB0F330392}" dt="2019-04-01T17:21:56.530" v="1377"/>
          <ac:spMkLst>
            <pc:docMk/>
            <pc:sldMk cId="0" sldId="588"/>
            <ac:spMk id="3" creationId="{6EDCE0E4-BAD4-4446-B2D3-FD38937EF9FE}"/>
          </ac:spMkLst>
        </pc:spChg>
        <pc:spChg chg="add mod">
          <ac:chgData name="" userId="" providerId="" clId="Web-{1F227000-D42F-4E09-A9C0-D6DB0F330392}" dt="2019-04-01T17:22:41.032" v="1382" actId="20577"/>
          <ac:spMkLst>
            <pc:docMk/>
            <pc:sldMk cId="0" sldId="588"/>
            <ac:spMk id="5" creationId="{DCFBC15A-BBAD-4520-AF01-C27912FAD312}"/>
          </ac:spMkLst>
        </pc:spChg>
        <pc:spChg chg="add">
          <ac:chgData name="" userId="" providerId="" clId="Web-{1F227000-D42F-4E09-A9C0-D6DB0F330392}" dt="2019-04-01T17:22:24.844" v="1380"/>
          <ac:spMkLst>
            <pc:docMk/>
            <pc:sldMk cId="0" sldId="588"/>
            <ac:spMk id="7" creationId="{5E26760A-3804-4B04-8907-E3E3CAA25944}"/>
          </ac:spMkLst>
        </pc:spChg>
        <pc:spChg chg="del">
          <ac:chgData name="" userId="" providerId="" clId="Web-{1F227000-D42F-4E09-A9C0-D6DB0F330392}" dt="2019-04-01T17:21:52.655" v="1375"/>
          <ac:spMkLst>
            <pc:docMk/>
            <pc:sldMk cId="0" sldId="588"/>
            <ac:spMk id="58370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24:43.943" v="1419"/>
        <pc:sldMkLst>
          <pc:docMk/>
          <pc:sldMk cId="0" sldId="589"/>
        </pc:sldMkLst>
        <pc:spChg chg="add mod">
          <ac:chgData name="" userId="" providerId="" clId="Web-{1F227000-D42F-4E09-A9C0-D6DB0F330392}" dt="2019-04-01T17:23:04.533" v="1387" actId="20577"/>
          <ac:spMkLst>
            <pc:docMk/>
            <pc:sldMk cId="0" sldId="589"/>
            <ac:spMk id="2" creationId="{68CE1D6A-E736-49FE-84FC-1A6E5318EE4C}"/>
          </ac:spMkLst>
        </pc:spChg>
        <pc:spChg chg="add mod">
          <ac:chgData name="" userId="" providerId="" clId="Web-{1F227000-D42F-4E09-A9C0-D6DB0F330392}" dt="2019-04-01T17:23:43.237" v="1396" actId="1076"/>
          <ac:spMkLst>
            <pc:docMk/>
            <pc:sldMk cId="0" sldId="589"/>
            <ac:spMk id="5" creationId="{F7E0D3BE-0957-44A4-97AF-C9E765CCEA8D}"/>
          </ac:spMkLst>
        </pc:spChg>
        <pc:spChg chg="add mod">
          <ac:chgData name="" userId="" providerId="" clId="Web-{1F227000-D42F-4E09-A9C0-D6DB0F330392}" dt="2019-04-01T17:24:43.943" v="1419"/>
          <ac:spMkLst>
            <pc:docMk/>
            <pc:sldMk cId="0" sldId="589"/>
            <ac:spMk id="6" creationId="{51548393-7BF1-40B0-94B7-3073DBACC0D7}"/>
          </ac:spMkLst>
        </pc:spChg>
        <pc:spChg chg="del">
          <ac:chgData name="" userId="" providerId="" clId="Web-{1F227000-D42F-4E09-A9C0-D6DB0F330392}" dt="2019-04-01T17:22:50.798" v="1383"/>
          <ac:spMkLst>
            <pc:docMk/>
            <pc:sldMk cId="0" sldId="589"/>
            <ac:spMk id="59394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25:20.663" v="1425"/>
        <pc:sldMkLst>
          <pc:docMk/>
          <pc:sldMk cId="0" sldId="590"/>
        </pc:sldMkLst>
        <pc:spChg chg="add">
          <ac:chgData name="" userId="" providerId="" clId="Web-{1F227000-D42F-4E09-A9C0-D6DB0F330392}" dt="2019-04-01T17:25:02.084" v="1421"/>
          <ac:spMkLst>
            <pc:docMk/>
            <pc:sldMk cId="0" sldId="590"/>
            <ac:spMk id="2" creationId="{5482C1AD-70FA-4B41-80B8-66986C9CFFF9}"/>
          </ac:spMkLst>
        </pc:spChg>
        <pc:spChg chg="add mod">
          <ac:chgData name="" userId="" providerId="" clId="Web-{1F227000-D42F-4E09-A9C0-D6DB0F330392}" dt="2019-04-01T17:25:15.725" v="1424" actId="20577"/>
          <ac:spMkLst>
            <pc:docMk/>
            <pc:sldMk cId="0" sldId="590"/>
            <ac:spMk id="4" creationId="{8E715C1C-0DCB-4A20-A15D-9A44892A774C}"/>
          </ac:spMkLst>
        </pc:spChg>
        <pc:spChg chg="add">
          <ac:chgData name="" userId="" providerId="" clId="Web-{1F227000-D42F-4E09-A9C0-D6DB0F330392}" dt="2019-04-01T17:25:20.663" v="1425"/>
          <ac:spMkLst>
            <pc:docMk/>
            <pc:sldMk cId="0" sldId="590"/>
            <ac:spMk id="6" creationId="{A5271272-0F12-4FE5-BFA9-C9E2622A7486}"/>
          </ac:spMkLst>
        </pc:spChg>
        <pc:spChg chg="del">
          <ac:chgData name="" userId="" providerId="" clId="Web-{1F227000-D42F-4E09-A9C0-D6DB0F330392}" dt="2019-04-01T17:25:01.584" v="1420"/>
          <ac:spMkLst>
            <pc:docMk/>
            <pc:sldMk cId="0" sldId="590"/>
            <ac:spMk id="60418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26:40.650" v="1477" actId="20577"/>
        <pc:sldMkLst>
          <pc:docMk/>
          <pc:sldMk cId="0" sldId="591"/>
        </pc:sldMkLst>
        <pc:spChg chg="add mod">
          <ac:chgData name="" userId="" providerId="" clId="Web-{1F227000-D42F-4E09-A9C0-D6DB0F330392}" dt="2019-04-01T17:25:48.836" v="1430" actId="20577"/>
          <ac:spMkLst>
            <pc:docMk/>
            <pc:sldMk cId="0" sldId="591"/>
            <ac:spMk id="2" creationId="{C86AB90D-F0F9-420D-8697-7ABF9884AABC}"/>
          </ac:spMkLst>
        </pc:spChg>
        <pc:spChg chg="add del mod">
          <ac:chgData name="" userId="" providerId="" clId="Web-{1F227000-D42F-4E09-A9C0-D6DB0F330392}" dt="2019-04-01T17:25:52.633" v="1435"/>
          <ac:spMkLst>
            <pc:docMk/>
            <pc:sldMk cId="0" sldId="591"/>
            <ac:spMk id="4" creationId="{D49A6C32-9297-4E13-9DB0-CEC3B7A427E0}"/>
          </ac:spMkLst>
        </pc:spChg>
        <pc:spChg chg="add mod">
          <ac:chgData name="" userId="" providerId="" clId="Web-{1F227000-D42F-4E09-A9C0-D6DB0F330392}" dt="2019-04-01T17:26:40.650" v="1477" actId="20577"/>
          <ac:spMkLst>
            <pc:docMk/>
            <pc:sldMk cId="0" sldId="591"/>
            <ac:spMk id="6" creationId="{9217C481-7AD2-4425-B6C9-FE4ACFA707A1}"/>
          </ac:spMkLst>
        </pc:spChg>
        <pc:spChg chg="del">
          <ac:chgData name="" userId="" providerId="" clId="Web-{1F227000-D42F-4E09-A9C0-D6DB0F330392}" dt="2019-04-01T17:25:33.257" v="1426"/>
          <ac:spMkLst>
            <pc:docMk/>
            <pc:sldMk cId="0" sldId="591"/>
            <ac:spMk id="61442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27:03.964" v="1486"/>
        <pc:sldMkLst>
          <pc:docMk/>
          <pc:sldMk cId="0" sldId="592"/>
        </pc:sldMkLst>
        <pc:spChg chg="add mod">
          <ac:chgData name="" userId="" providerId="" clId="Web-{1F227000-D42F-4E09-A9C0-D6DB0F330392}" dt="2019-04-01T17:26:56.541" v="1485" actId="20577"/>
          <ac:spMkLst>
            <pc:docMk/>
            <pc:sldMk cId="0" sldId="592"/>
            <ac:spMk id="2" creationId="{B425412B-28A1-4A51-860E-AED1C05C27CF}"/>
          </ac:spMkLst>
        </pc:spChg>
        <pc:spChg chg="add">
          <ac:chgData name="" userId="" providerId="" clId="Web-{1F227000-D42F-4E09-A9C0-D6DB0F330392}" dt="2019-04-01T17:27:03.964" v="1486"/>
          <ac:spMkLst>
            <pc:docMk/>
            <pc:sldMk cId="0" sldId="592"/>
            <ac:spMk id="4" creationId="{3D8F710C-2606-47B4-A2BE-A1D13C00503D}"/>
          </ac:spMkLst>
        </pc:spChg>
        <pc:spChg chg="del mod">
          <ac:chgData name="" userId="" providerId="" clId="Web-{1F227000-D42F-4E09-A9C0-D6DB0F330392}" dt="2019-04-01T17:26:47.776" v="1481"/>
          <ac:spMkLst>
            <pc:docMk/>
            <pc:sldMk cId="0" sldId="592"/>
            <ac:spMk id="62466" creationId="{00000000-0000-0000-0000-000000000000}"/>
          </ac:spMkLst>
        </pc:spChg>
      </pc:sldChg>
      <pc:sldChg chg="addSp delSp modSp">
        <pc:chgData name="" userId="" providerId="" clId="Web-{1F227000-D42F-4E09-A9C0-D6DB0F330392}" dt="2019-04-01T17:56:47.780" v="2148" actId="20577"/>
        <pc:sldMkLst>
          <pc:docMk/>
          <pc:sldMk cId="0" sldId="593"/>
        </pc:sldMkLst>
        <pc:spChg chg="add mod">
          <ac:chgData name="" userId="" providerId="" clId="Web-{1F227000-D42F-4E09-A9C0-D6DB0F330392}" dt="2019-04-01T17:35:57.421" v="1830" actId="1076"/>
          <ac:spMkLst>
            <pc:docMk/>
            <pc:sldMk cId="0" sldId="593"/>
            <ac:spMk id="2" creationId="{B06576CD-63C9-4E73-AA80-523DE1A0B5D8}"/>
          </ac:spMkLst>
        </pc:spChg>
        <pc:spChg chg="add mod">
          <ac:chgData name="" userId="" providerId="" clId="Web-{1F227000-D42F-4E09-A9C0-D6DB0F330392}" dt="2019-04-01T17:36:05" v="1831" actId="1076"/>
          <ac:spMkLst>
            <pc:docMk/>
            <pc:sldMk cId="0" sldId="593"/>
            <ac:spMk id="5" creationId="{CAE1A2F2-9D2D-43D9-A59A-3AB31F23941C}"/>
          </ac:spMkLst>
        </pc:spChg>
        <pc:spChg chg="add mod">
          <ac:chgData name="" userId="" providerId="" clId="Web-{1F227000-D42F-4E09-A9C0-D6DB0F330392}" dt="2019-04-01T17:51:28.659" v="2006" actId="1076"/>
          <ac:spMkLst>
            <pc:docMk/>
            <pc:sldMk cId="0" sldId="593"/>
            <ac:spMk id="9" creationId="{0F2BA095-CE18-4D89-91BD-482080FEE528}"/>
          </ac:spMkLst>
        </pc:spChg>
        <pc:spChg chg="add mod ord">
          <ac:chgData name="" userId="" providerId="" clId="Web-{1F227000-D42F-4E09-A9C0-D6DB0F330392}" dt="2019-04-01T17:52:49.084" v="2039" actId="20577"/>
          <ac:spMkLst>
            <pc:docMk/>
            <pc:sldMk cId="0" sldId="593"/>
            <ac:spMk id="10" creationId="{95CCC1C7-369E-46F1-9488-9ECD1D8266BF}"/>
          </ac:spMkLst>
        </pc:spChg>
        <pc:spChg chg="add mod">
          <ac:chgData name="" userId="" providerId="" clId="Web-{1F227000-D42F-4E09-A9C0-D6DB0F330392}" dt="2019-04-01T17:56:20.701" v="2119" actId="20577"/>
          <ac:spMkLst>
            <pc:docMk/>
            <pc:sldMk cId="0" sldId="593"/>
            <ac:spMk id="11" creationId="{2B5CEC02-74AA-4A43-9793-EF997544E37D}"/>
          </ac:spMkLst>
        </pc:spChg>
        <pc:spChg chg="add del">
          <ac:chgData name="" userId="" providerId="" clId="Web-{1F227000-D42F-4E09-A9C0-D6DB0F330392}" dt="2019-04-01T17:47:37.150" v="1951"/>
          <ac:spMkLst>
            <pc:docMk/>
            <pc:sldMk cId="0" sldId="593"/>
            <ac:spMk id="12" creationId="{CAE1A2F2-9D2D-43D9-A59A-3AB31F23941C}"/>
          </ac:spMkLst>
        </pc:spChg>
        <pc:spChg chg="add del">
          <ac:chgData name="" userId="" providerId="" clId="Web-{1F227000-D42F-4E09-A9C0-D6DB0F330392}" dt="2019-04-01T17:47:45.432" v="1953"/>
          <ac:spMkLst>
            <pc:docMk/>
            <pc:sldMk cId="0" sldId="593"/>
            <ac:spMk id="13" creationId="{CAE1A2F2-9D2D-43D9-A59A-3AB31F23941C}"/>
          </ac:spMkLst>
        </pc:spChg>
        <pc:spChg chg="add del">
          <ac:chgData name="" userId="" providerId="" clId="Web-{1F227000-D42F-4E09-A9C0-D6DB0F330392}" dt="2019-04-01T17:47:51.807" v="1955"/>
          <ac:spMkLst>
            <pc:docMk/>
            <pc:sldMk cId="0" sldId="593"/>
            <ac:spMk id="14" creationId="{CAE1A2F2-9D2D-43D9-A59A-3AB31F23941C}"/>
          </ac:spMkLst>
        </pc:spChg>
        <pc:spChg chg="add mod">
          <ac:chgData name="" userId="" providerId="" clId="Web-{1F227000-D42F-4E09-A9C0-D6DB0F330392}" dt="2019-04-01T17:51:23.893" v="2005" actId="1076"/>
          <ac:spMkLst>
            <pc:docMk/>
            <pc:sldMk cId="0" sldId="593"/>
            <ac:spMk id="15" creationId="{4CF1322B-2E1E-4B6B-A76C-47A58E456DB6}"/>
          </ac:spMkLst>
        </pc:spChg>
        <pc:spChg chg="add mod">
          <ac:chgData name="" userId="" providerId="" clId="Web-{1F227000-D42F-4E09-A9C0-D6DB0F330392}" dt="2019-04-01T17:51:53.816" v="2012" actId="1076"/>
          <ac:spMkLst>
            <pc:docMk/>
            <pc:sldMk cId="0" sldId="593"/>
            <ac:spMk id="16" creationId="{EFC0CD78-38CC-448E-A073-6813F0CC5B1A}"/>
          </ac:spMkLst>
        </pc:spChg>
        <pc:spChg chg="add mod">
          <ac:chgData name="" userId="" providerId="" clId="Web-{1F227000-D42F-4E09-A9C0-D6DB0F330392}" dt="2019-04-01T17:51:19.034" v="2004" actId="1076"/>
          <ac:spMkLst>
            <pc:docMk/>
            <pc:sldMk cId="0" sldId="593"/>
            <ac:spMk id="17" creationId="{B2814E6B-0490-477B-B09D-E6C471D34289}"/>
          </ac:spMkLst>
        </pc:spChg>
        <pc:spChg chg="add del">
          <ac:chgData name="" userId="" providerId="" clId="Web-{1F227000-D42F-4E09-A9C0-D6DB0F330392}" dt="2019-04-01T17:51:38.425" v="2009"/>
          <ac:spMkLst>
            <pc:docMk/>
            <pc:sldMk cId="0" sldId="593"/>
            <ac:spMk id="19" creationId="{17BA22E7-5AA6-480B-B799-D13BF6EC666D}"/>
          </ac:spMkLst>
        </pc:spChg>
        <pc:spChg chg="add del">
          <ac:chgData name="" userId="" providerId="" clId="Web-{1F227000-D42F-4E09-A9C0-D6DB0F330392}" dt="2019-04-01T17:51:36.394" v="2008"/>
          <ac:spMkLst>
            <pc:docMk/>
            <pc:sldMk cId="0" sldId="593"/>
            <ac:spMk id="20" creationId="{444FD7D3-3917-46EC-BE78-B3C8219D3176}"/>
          </ac:spMkLst>
        </pc:spChg>
        <pc:spChg chg="add mod">
          <ac:chgData name="" userId="" providerId="" clId="Web-{1F227000-D42F-4E09-A9C0-D6DB0F330392}" dt="2019-04-01T17:53:51.055" v="2076" actId="20577"/>
          <ac:spMkLst>
            <pc:docMk/>
            <pc:sldMk cId="0" sldId="593"/>
            <ac:spMk id="21" creationId="{57A13725-C648-4A0B-8B13-DFBF3C9B1ED2}"/>
          </ac:spMkLst>
        </pc:spChg>
        <pc:spChg chg="add mod">
          <ac:chgData name="" userId="" providerId="" clId="Web-{1F227000-D42F-4E09-A9C0-D6DB0F330392}" dt="2019-04-01T17:52:14.989" v="2018" actId="1076"/>
          <ac:spMkLst>
            <pc:docMk/>
            <pc:sldMk cId="0" sldId="593"/>
            <ac:spMk id="22" creationId="{1DC1FCAD-01F7-424E-8595-40AF89D45781}"/>
          </ac:spMkLst>
        </pc:spChg>
        <pc:spChg chg="add mod">
          <ac:chgData name="" userId="" providerId="" clId="Web-{1F227000-D42F-4E09-A9C0-D6DB0F330392}" dt="2019-04-01T17:53:46.711" v="2073" actId="20577"/>
          <ac:spMkLst>
            <pc:docMk/>
            <pc:sldMk cId="0" sldId="593"/>
            <ac:spMk id="23" creationId="{4F55CCFB-A038-4A65-BA6C-95F63C8E4D0E}"/>
          </ac:spMkLst>
        </pc:spChg>
        <pc:spChg chg="add mod">
          <ac:chgData name="" userId="" providerId="" clId="Web-{1F227000-D42F-4E09-A9C0-D6DB0F330392}" dt="2019-04-01T17:53:33.148" v="2055" actId="20577"/>
          <ac:spMkLst>
            <pc:docMk/>
            <pc:sldMk cId="0" sldId="593"/>
            <ac:spMk id="24" creationId="{6C32FC72-3F00-47CD-98D1-1A2855D3A14F}"/>
          </ac:spMkLst>
        </pc:spChg>
        <pc:spChg chg="add mod">
          <ac:chgData name="" userId="" providerId="" clId="Web-{1F227000-D42F-4E09-A9C0-D6DB0F330392}" dt="2019-04-01T17:53:03.397" v="2044" actId="1076"/>
          <ac:spMkLst>
            <pc:docMk/>
            <pc:sldMk cId="0" sldId="593"/>
            <ac:spMk id="25" creationId="{171315DC-849A-46CB-9752-A56500B459F4}"/>
          </ac:spMkLst>
        </pc:spChg>
        <pc:spChg chg="add mod">
          <ac:chgData name="" userId="" providerId="" clId="Web-{1F227000-D42F-4E09-A9C0-D6DB0F330392}" dt="2019-04-01T17:53:40.898" v="2066" actId="20577"/>
          <ac:spMkLst>
            <pc:docMk/>
            <pc:sldMk cId="0" sldId="593"/>
            <ac:spMk id="26" creationId="{C9D210A3-61C3-40AD-953C-49F190559C3B}"/>
          </ac:spMkLst>
        </pc:spChg>
        <pc:spChg chg="add mod">
          <ac:chgData name="" userId="" providerId="" clId="Web-{1F227000-D42F-4E09-A9C0-D6DB0F330392}" dt="2019-04-01T17:53:37.398" v="2063" actId="20577"/>
          <ac:spMkLst>
            <pc:docMk/>
            <pc:sldMk cId="0" sldId="593"/>
            <ac:spMk id="27" creationId="{80A051D5-BF3F-4428-AB9F-F5434986D08F}"/>
          </ac:spMkLst>
        </pc:spChg>
        <pc:spChg chg="add mod">
          <ac:chgData name="" userId="" providerId="" clId="Web-{1F227000-D42F-4E09-A9C0-D6DB0F330392}" dt="2019-04-01T17:53:26.601" v="2050" actId="1076"/>
          <ac:spMkLst>
            <pc:docMk/>
            <pc:sldMk cId="0" sldId="593"/>
            <ac:spMk id="28" creationId="{256DB1E4-445E-401C-8BBA-ED844830B2F0}"/>
          </ac:spMkLst>
        </pc:spChg>
        <pc:spChg chg="add mod">
          <ac:chgData name="" userId="" providerId="" clId="Web-{1F227000-D42F-4E09-A9C0-D6DB0F330392}" dt="2019-04-01T17:56:15.717" v="2114" actId="20577"/>
          <ac:spMkLst>
            <pc:docMk/>
            <pc:sldMk cId="0" sldId="593"/>
            <ac:spMk id="29" creationId="{F29EFA8E-3132-4233-BE50-10CE09BB009A}"/>
          </ac:spMkLst>
        </pc:spChg>
        <pc:spChg chg="add mod">
          <ac:chgData name="" userId="" providerId="" clId="Web-{1F227000-D42F-4E09-A9C0-D6DB0F330392}" dt="2019-04-01T17:55:36.731" v="2105" actId="1076"/>
          <ac:spMkLst>
            <pc:docMk/>
            <pc:sldMk cId="0" sldId="593"/>
            <ac:spMk id="30" creationId="{2466897E-CA8E-4B38-B232-27A567508B4D}"/>
          </ac:spMkLst>
        </pc:spChg>
        <pc:spChg chg="add mod">
          <ac:chgData name="" userId="" providerId="" clId="Web-{1F227000-D42F-4E09-A9C0-D6DB0F330392}" dt="2019-04-01T17:55:54.403" v="2109" actId="1076"/>
          <ac:spMkLst>
            <pc:docMk/>
            <pc:sldMk cId="0" sldId="593"/>
            <ac:spMk id="31" creationId="{75222E86-B4B3-4B4E-BDEF-0880E817F8D0}"/>
          </ac:spMkLst>
        </pc:spChg>
        <pc:spChg chg="add mod">
          <ac:chgData name="" userId="" providerId="" clId="Web-{1F227000-D42F-4E09-A9C0-D6DB0F330392}" dt="2019-04-01T17:56:27.295" v="2124" actId="20577"/>
          <ac:spMkLst>
            <pc:docMk/>
            <pc:sldMk cId="0" sldId="593"/>
            <ac:spMk id="32" creationId="{12738B0E-0779-4B94-B1D1-329ABAD2A7B5}"/>
          </ac:spMkLst>
        </pc:spChg>
        <pc:spChg chg="add mod">
          <ac:chgData name="" userId="" providerId="" clId="Web-{1F227000-D42F-4E09-A9C0-D6DB0F330392}" dt="2019-04-01T17:56:34.671" v="2131" actId="20577"/>
          <ac:spMkLst>
            <pc:docMk/>
            <pc:sldMk cId="0" sldId="593"/>
            <ac:spMk id="33" creationId="{2F6CB00F-C8ED-4C5B-AC76-BF7D03CCF3BA}"/>
          </ac:spMkLst>
        </pc:spChg>
        <pc:spChg chg="add mod">
          <ac:chgData name="" userId="" providerId="" clId="Web-{1F227000-D42F-4E09-A9C0-D6DB0F330392}" dt="2019-04-01T17:56:37.092" v="2133" actId="20577"/>
          <ac:spMkLst>
            <pc:docMk/>
            <pc:sldMk cId="0" sldId="593"/>
            <ac:spMk id="34" creationId="{0BBF0633-4C27-45A8-8DD1-C5E1F812C5FD}"/>
          </ac:spMkLst>
        </pc:spChg>
        <pc:spChg chg="add mod">
          <ac:chgData name="" userId="" providerId="" clId="Web-{1F227000-D42F-4E09-A9C0-D6DB0F330392}" dt="2019-04-01T17:56:41.983" v="2138" actId="20577"/>
          <ac:spMkLst>
            <pc:docMk/>
            <pc:sldMk cId="0" sldId="593"/>
            <ac:spMk id="35" creationId="{8D4BCA05-62D2-4222-B158-875636B9A2F7}"/>
          </ac:spMkLst>
        </pc:spChg>
        <pc:spChg chg="add mod">
          <ac:chgData name="" userId="" providerId="" clId="Web-{1F227000-D42F-4E09-A9C0-D6DB0F330392}" dt="2019-04-01T17:56:44.780" v="2143" actId="20577"/>
          <ac:spMkLst>
            <pc:docMk/>
            <pc:sldMk cId="0" sldId="593"/>
            <ac:spMk id="36" creationId="{EB3C1D18-0BF0-46C9-B41C-24C0BCBFF4F1}"/>
          </ac:spMkLst>
        </pc:spChg>
        <pc:spChg chg="add mod">
          <ac:chgData name="" userId="" providerId="" clId="Web-{1F227000-D42F-4E09-A9C0-D6DB0F330392}" dt="2019-04-01T17:56:47.780" v="2148" actId="20577"/>
          <ac:spMkLst>
            <pc:docMk/>
            <pc:sldMk cId="0" sldId="593"/>
            <ac:spMk id="37" creationId="{A42E28A9-8B61-4538-9EE2-3AFACC25B71D}"/>
          </ac:spMkLst>
        </pc:spChg>
        <pc:spChg chg="add mod">
          <ac:chgData name="" userId="" providerId="" clId="Web-{1F227000-D42F-4E09-A9C0-D6DB0F330392}" dt="2019-04-01T17:54:33.525" v="2094" actId="1076"/>
          <ac:spMkLst>
            <pc:docMk/>
            <pc:sldMk cId="0" sldId="593"/>
            <ac:spMk id="38" creationId="{A080588B-9FF8-457B-9AFD-BA3BF0FDF582}"/>
          </ac:spMkLst>
        </pc:spChg>
        <pc:spChg chg="add mod">
          <ac:chgData name="" userId="" providerId="" clId="Web-{1F227000-D42F-4E09-A9C0-D6DB0F330392}" dt="2019-04-01T17:54:20.728" v="2091" actId="1076"/>
          <ac:spMkLst>
            <pc:docMk/>
            <pc:sldMk cId="0" sldId="593"/>
            <ac:spMk id="39" creationId="{C15E6049-E5D7-457F-9515-06344FB0E1D8}"/>
          </ac:spMkLst>
        </pc:spChg>
        <pc:spChg chg="del">
          <ac:chgData name="" userId="" providerId="" clId="Web-{1F227000-D42F-4E09-A9C0-D6DB0F330392}" dt="2019-04-01T17:27:32.246" v="1487"/>
          <ac:spMkLst>
            <pc:docMk/>
            <pc:sldMk cId="0" sldId="593"/>
            <ac:spMk id="63490" creationId="{00000000-0000-0000-0000-000000000000}"/>
          </ac:spMkLst>
        </pc:spChg>
        <pc:graphicFrameChg chg="add del mod modGraphic">
          <ac:chgData name="" userId="" providerId="" clId="Web-{1F227000-D42F-4E09-A9C0-D6DB0F330392}" dt="2019-04-01T17:42:44.593" v="1846"/>
          <ac:graphicFrameMkLst>
            <pc:docMk/>
            <pc:sldMk cId="0" sldId="593"/>
            <ac:graphicFrameMk id="4" creationId="{7F5A0DEA-BD74-4DE2-88FA-26E0F953F6A9}"/>
          </ac:graphicFrameMkLst>
        </pc:graphicFrameChg>
        <pc:graphicFrameChg chg="add del mod modGraphic">
          <ac:chgData name="" userId="" providerId="" clId="Web-{1F227000-D42F-4E09-A9C0-D6DB0F330392}" dt="2019-04-01T17:43:52.189" v="1852"/>
          <ac:graphicFrameMkLst>
            <pc:docMk/>
            <pc:sldMk cId="0" sldId="593"/>
            <ac:graphicFrameMk id="7" creationId="{85EC677D-CC03-416F-A2DB-03EFD736DD66}"/>
          </ac:graphicFrameMkLst>
        </pc:graphicFrameChg>
      </pc:sldChg>
      <pc:sldChg chg="addSp delSp modSp">
        <pc:chgData name="" userId="" providerId="" clId="Web-{1F227000-D42F-4E09-A9C0-D6DB0F330392}" dt="2019-04-01T18:03:55.374" v="2227" actId="20577"/>
        <pc:sldMkLst>
          <pc:docMk/>
          <pc:sldMk cId="0" sldId="594"/>
        </pc:sldMkLst>
        <pc:spChg chg="add">
          <ac:chgData name="" userId="" providerId="" clId="Web-{1F227000-D42F-4E09-A9C0-D6DB0F330392}" dt="2019-04-01T17:57:14.078" v="2152"/>
          <ac:spMkLst>
            <pc:docMk/>
            <pc:sldMk cId="0" sldId="594"/>
            <ac:spMk id="2" creationId="{CD403906-3EDD-4A80-825A-D0387E5C144B}"/>
          </ac:spMkLst>
        </pc:spChg>
        <pc:spChg chg="add">
          <ac:chgData name="" userId="" providerId="" clId="Web-{1F227000-D42F-4E09-A9C0-D6DB0F330392}" dt="2019-04-01T17:57:19.985" v="2153"/>
          <ac:spMkLst>
            <pc:docMk/>
            <pc:sldMk cId="0" sldId="594"/>
            <ac:spMk id="4" creationId="{7C3ABFA9-32B0-4510-884B-DEC48A217810}"/>
          </ac:spMkLst>
        </pc:spChg>
        <pc:spChg chg="add del">
          <ac:chgData name="" userId="" providerId="" clId="Web-{1F227000-D42F-4E09-A9C0-D6DB0F330392}" dt="2019-04-01T17:57:28.579" v="2155"/>
          <ac:spMkLst>
            <pc:docMk/>
            <pc:sldMk cId="0" sldId="594"/>
            <ac:spMk id="6" creationId="{088E7378-89B7-4493-BEEA-045BB5390252}"/>
          </ac:spMkLst>
        </pc:spChg>
        <pc:spChg chg="add mod">
          <ac:chgData name="" userId="" providerId="" clId="Web-{1F227000-D42F-4E09-A9C0-D6DB0F330392}" dt="2019-04-01T18:03:55.374" v="2227" actId="20577"/>
          <ac:spMkLst>
            <pc:docMk/>
            <pc:sldMk cId="0" sldId="594"/>
            <ac:spMk id="8" creationId="{AFE3E906-EECE-4590-A44C-6D1FB301AB21}"/>
          </ac:spMkLst>
        </pc:spChg>
        <pc:spChg chg="add">
          <ac:chgData name="" userId="" providerId="" clId="Web-{1F227000-D42F-4E09-A9C0-D6DB0F330392}" dt="2019-04-01T17:57:50.986" v="2157"/>
          <ac:spMkLst>
            <pc:docMk/>
            <pc:sldMk cId="0" sldId="594"/>
            <ac:spMk id="10" creationId="{A3DA6290-509C-4496-A660-D00B366682B5}"/>
          </ac:spMkLst>
        </pc:spChg>
        <pc:spChg chg="add">
          <ac:chgData name="" userId="" providerId="" clId="Web-{1F227000-D42F-4E09-A9C0-D6DB0F330392}" dt="2019-04-01T17:57:58.033" v="2158"/>
          <ac:spMkLst>
            <pc:docMk/>
            <pc:sldMk cId="0" sldId="594"/>
            <ac:spMk id="12" creationId="{34991C7A-EE51-4663-93F8-D5214ED893F3}"/>
          </ac:spMkLst>
        </pc:spChg>
        <pc:spChg chg="add">
          <ac:chgData name="" userId="" providerId="" clId="Web-{1F227000-D42F-4E09-A9C0-D6DB0F330392}" dt="2019-04-01T17:58:02.893" v="2159"/>
          <ac:spMkLst>
            <pc:docMk/>
            <pc:sldMk cId="0" sldId="594"/>
            <ac:spMk id="14" creationId="{C6262489-60E7-45C8-9B48-CE104EA441F4}"/>
          </ac:spMkLst>
        </pc:spChg>
        <pc:spChg chg="add del">
          <ac:chgData name="" userId="" providerId="" clId="Web-{1F227000-D42F-4E09-A9C0-D6DB0F330392}" dt="2019-04-01T17:58:15.174" v="2161"/>
          <ac:spMkLst>
            <pc:docMk/>
            <pc:sldMk cId="0" sldId="594"/>
            <ac:spMk id="16" creationId="{D45F5EC7-6B35-4594-AADC-A5D71C087D37}"/>
          </ac:spMkLst>
        </pc:spChg>
        <pc:spChg chg="add">
          <ac:chgData name="" userId="" providerId="" clId="Web-{1F227000-D42F-4E09-A9C0-D6DB0F330392}" dt="2019-04-01T17:58:16.893" v="2162"/>
          <ac:spMkLst>
            <pc:docMk/>
            <pc:sldMk cId="0" sldId="594"/>
            <ac:spMk id="18" creationId="{973CF222-4D24-493F-8AB9-3FC1C1668DC8}"/>
          </ac:spMkLst>
        </pc:spChg>
        <pc:spChg chg="add">
          <ac:chgData name="" userId="" providerId="" clId="Web-{1F227000-D42F-4E09-A9C0-D6DB0F330392}" dt="2019-04-01T17:58:22.065" v="2163"/>
          <ac:spMkLst>
            <pc:docMk/>
            <pc:sldMk cId="0" sldId="594"/>
            <ac:spMk id="20" creationId="{44F90333-7475-4FFE-91C3-35085243BF1F}"/>
          </ac:spMkLst>
        </pc:spChg>
        <pc:spChg chg="add">
          <ac:chgData name="" userId="" providerId="" clId="Web-{1F227000-D42F-4E09-A9C0-D6DB0F330392}" dt="2019-04-01T17:58:27.894" v="2164"/>
          <ac:spMkLst>
            <pc:docMk/>
            <pc:sldMk cId="0" sldId="594"/>
            <ac:spMk id="22" creationId="{EF1921A3-24D8-4482-AE3A-EED080510E0B}"/>
          </ac:spMkLst>
        </pc:spChg>
        <pc:spChg chg="add mod">
          <ac:chgData name="" userId="" providerId="" clId="Web-{1F227000-D42F-4E09-A9C0-D6DB0F330392}" dt="2019-04-01T18:03:28.077" v="2213" actId="20577"/>
          <ac:spMkLst>
            <pc:docMk/>
            <pc:sldMk cId="0" sldId="594"/>
            <ac:spMk id="24" creationId="{1EC5B564-5AEF-4F44-8F0F-4D8EF3E07278}"/>
          </ac:spMkLst>
        </pc:spChg>
        <pc:spChg chg="add mod">
          <ac:chgData name="" userId="" providerId="" clId="Web-{1F227000-D42F-4E09-A9C0-D6DB0F330392}" dt="2019-04-01T18:03:23.561" v="2210" actId="20577"/>
          <ac:spMkLst>
            <pc:docMk/>
            <pc:sldMk cId="0" sldId="594"/>
            <ac:spMk id="26" creationId="{AF1D2001-BEA5-4AC6-991E-C00A472FB336}"/>
          </ac:spMkLst>
        </pc:spChg>
        <pc:spChg chg="add mod">
          <ac:chgData name="" userId="" providerId="" clId="Web-{1F227000-D42F-4E09-A9C0-D6DB0F330392}" dt="2019-04-01T18:03:20.701" v="2208" actId="20577"/>
          <ac:spMkLst>
            <pc:docMk/>
            <pc:sldMk cId="0" sldId="594"/>
            <ac:spMk id="28" creationId="{DC26C7A4-B479-4C74-9F63-FE282A5C2F15}"/>
          </ac:spMkLst>
        </pc:spChg>
        <pc:spChg chg="add">
          <ac:chgData name="" userId="" providerId="" clId="Web-{1F227000-D42F-4E09-A9C0-D6DB0F330392}" dt="2019-04-01T17:58:54.957" v="2168"/>
          <ac:spMkLst>
            <pc:docMk/>
            <pc:sldMk cId="0" sldId="594"/>
            <ac:spMk id="30" creationId="{184A94A5-5AC1-4A99-AE0D-4FC1A899EFAE}"/>
          </ac:spMkLst>
        </pc:spChg>
        <pc:spChg chg="add">
          <ac:chgData name="" userId="" providerId="" clId="Web-{1F227000-D42F-4E09-A9C0-D6DB0F330392}" dt="2019-04-01T17:59:05.207" v="2169"/>
          <ac:spMkLst>
            <pc:docMk/>
            <pc:sldMk cId="0" sldId="594"/>
            <ac:spMk id="32" creationId="{52CCE5C8-99ED-487A-A3A1-B750CE9050EC}"/>
          </ac:spMkLst>
        </pc:spChg>
        <pc:spChg chg="add">
          <ac:chgData name="" userId="" providerId="" clId="Web-{1F227000-D42F-4E09-A9C0-D6DB0F330392}" dt="2019-04-01T17:59:12.005" v="2170"/>
          <ac:spMkLst>
            <pc:docMk/>
            <pc:sldMk cId="0" sldId="594"/>
            <ac:spMk id="34" creationId="{4295053B-6C15-4071-9753-09C836CE08C0}"/>
          </ac:spMkLst>
        </pc:spChg>
        <pc:spChg chg="add">
          <ac:chgData name="" userId="" providerId="" clId="Web-{1F227000-D42F-4E09-A9C0-D6DB0F330392}" dt="2019-04-01T17:59:19.442" v="2171"/>
          <ac:spMkLst>
            <pc:docMk/>
            <pc:sldMk cId="0" sldId="594"/>
            <ac:spMk id="36" creationId="{076B7037-CA62-43C6-A6E9-D54886C155C5}"/>
          </ac:spMkLst>
        </pc:spChg>
        <pc:spChg chg="add del">
          <ac:chgData name="" userId="" providerId="" clId="Web-{1F227000-D42F-4E09-A9C0-D6DB0F330392}" dt="2019-04-01T17:59:30.490" v="2173"/>
          <ac:spMkLst>
            <pc:docMk/>
            <pc:sldMk cId="0" sldId="594"/>
            <ac:spMk id="38" creationId="{CBAD315E-C22B-4C0E-8B02-AA9604DCB33E}"/>
          </ac:spMkLst>
        </pc:spChg>
        <pc:spChg chg="add">
          <ac:chgData name="" userId="" providerId="" clId="Web-{1F227000-D42F-4E09-A9C0-D6DB0F330392}" dt="2019-04-01T17:59:37.490" v="2174"/>
          <ac:spMkLst>
            <pc:docMk/>
            <pc:sldMk cId="0" sldId="594"/>
            <ac:spMk id="40" creationId="{6A5124F8-C964-4CFA-AD4F-BCB63D976D05}"/>
          </ac:spMkLst>
        </pc:spChg>
        <pc:spChg chg="add">
          <ac:chgData name="" userId="" providerId="" clId="Web-{1F227000-D42F-4E09-A9C0-D6DB0F330392}" dt="2019-04-01T17:59:44.443" v="2175"/>
          <ac:spMkLst>
            <pc:docMk/>
            <pc:sldMk cId="0" sldId="594"/>
            <ac:spMk id="42" creationId="{46C6B295-22B1-41BD-AEEC-2BE4347D7112}"/>
          </ac:spMkLst>
        </pc:spChg>
        <pc:spChg chg="add del">
          <ac:chgData name="" userId="" providerId="" clId="Web-{1F227000-D42F-4E09-A9C0-D6DB0F330392}" dt="2019-04-01T17:59:52.397" v="2177"/>
          <ac:spMkLst>
            <pc:docMk/>
            <pc:sldMk cId="0" sldId="594"/>
            <ac:spMk id="44" creationId="{183607F4-1115-4830-BD5A-8D5BC4E662BD}"/>
          </ac:spMkLst>
        </pc:spChg>
        <pc:spChg chg="add">
          <ac:chgData name="" userId="" providerId="" clId="Web-{1F227000-D42F-4E09-A9C0-D6DB0F330392}" dt="2019-04-01T18:00:01.350" v="2178"/>
          <ac:spMkLst>
            <pc:docMk/>
            <pc:sldMk cId="0" sldId="594"/>
            <ac:spMk id="46" creationId="{D706C7BF-324B-49F4-AA88-7AEA84B700C4}"/>
          </ac:spMkLst>
        </pc:spChg>
        <pc:spChg chg="add">
          <ac:chgData name="" userId="" providerId="" clId="Web-{1F227000-D42F-4E09-A9C0-D6DB0F330392}" dt="2019-04-01T18:00:19.085" v="2179"/>
          <ac:spMkLst>
            <pc:docMk/>
            <pc:sldMk cId="0" sldId="594"/>
            <ac:spMk id="48" creationId="{ACD35136-251A-4EE9-82A9-794155D88551}"/>
          </ac:spMkLst>
        </pc:spChg>
        <pc:spChg chg="add">
          <ac:chgData name="" userId="" providerId="" clId="Web-{1F227000-D42F-4E09-A9C0-D6DB0F330392}" dt="2019-04-01T18:00:26.320" v="2180"/>
          <ac:spMkLst>
            <pc:docMk/>
            <pc:sldMk cId="0" sldId="594"/>
            <ac:spMk id="50" creationId="{E27E17CB-E99E-406E-B5E3-3C668E817BF1}"/>
          </ac:spMkLst>
        </pc:spChg>
        <pc:spChg chg="add mod">
          <ac:chgData name="" userId="" providerId="" clId="Web-{1F227000-D42F-4E09-A9C0-D6DB0F330392}" dt="2019-04-01T18:03:50.718" v="2224" actId="20577"/>
          <ac:spMkLst>
            <pc:docMk/>
            <pc:sldMk cId="0" sldId="594"/>
            <ac:spMk id="52" creationId="{8A8A8D17-63DE-443A-AE3C-7FE0A08CD7A6}"/>
          </ac:spMkLst>
        </pc:spChg>
        <pc:spChg chg="add mod">
          <ac:chgData name="" userId="" providerId="" clId="Web-{1F227000-D42F-4E09-A9C0-D6DB0F330392}" dt="2019-04-01T18:03:46.608" v="2221" actId="20577"/>
          <ac:spMkLst>
            <pc:docMk/>
            <pc:sldMk cId="0" sldId="594"/>
            <ac:spMk id="54" creationId="{65DFEA94-2AAC-412A-A121-EED7190308A9}"/>
          </ac:spMkLst>
        </pc:spChg>
        <pc:spChg chg="add mod">
          <ac:chgData name="" userId="" providerId="" clId="Web-{1F227000-D42F-4E09-A9C0-D6DB0F330392}" dt="2019-04-01T18:03:40.311" v="2218" actId="20577"/>
          <ac:spMkLst>
            <pc:docMk/>
            <pc:sldMk cId="0" sldId="594"/>
            <ac:spMk id="56" creationId="{AD492C5A-40BC-4EA9-816E-F50176BE38C6}"/>
          </ac:spMkLst>
        </pc:spChg>
        <pc:spChg chg="add">
          <ac:chgData name="" userId="" providerId="" clId="Web-{1F227000-D42F-4E09-A9C0-D6DB0F330392}" dt="2019-04-01T18:00:50.383" v="2184"/>
          <ac:spMkLst>
            <pc:docMk/>
            <pc:sldMk cId="0" sldId="594"/>
            <ac:spMk id="58" creationId="{B984481C-484D-4584-8EC9-A9C9C9D99874}"/>
          </ac:spMkLst>
        </pc:spChg>
        <pc:spChg chg="add del">
          <ac:chgData name="" userId="" providerId="" clId="Web-{1F227000-D42F-4E09-A9C0-D6DB0F330392}" dt="2019-04-01T18:01:00.352" v="2186"/>
          <ac:spMkLst>
            <pc:docMk/>
            <pc:sldMk cId="0" sldId="594"/>
            <ac:spMk id="60" creationId="{CD434E16-B1C2-4BF8-B09F-89E11F0BA436}"/>
          </ac:spMkLst>
        </pc:spChg>
        <pc:spChg chg="add">
          <ac:chgData name="" userId="" providerId="" clId="Web-{1F227000-D42F-4E09-A9C0-D6DB0F330392}" dt="2019-04-01T18:01:12.931" v="2187"/>
          <ac:spMkLst>
            <pc:docMk/>
            <pc:sldMk cId="0" sldId="594"/>
            <ac:spMk id="62" creationId="{4226C181-5ED2-4F56-932B-D4C845507216}"/>
          </ac:spMkLst>
        </pc:spChg>
        <pc:spChg chg="add del">
          <ac:chgData name="" userId="" providerId="" clId="Web-{1F227000-D42F-4E09-A9C0-D6DB0F330392}" dt="2019-04-01T18:01:22.462" v="2189"/>
          <ac:spMkLst>
            <pc:docMk/>
            <pc:sldMk cId="0" sldId="594"/>
            <ac:spMk id="64512" creationId="{174C16D3-561D-43FB-BA6C-34BFB80BBA57}"/>
          </ac:spMkLst>
        </pc:spChg>
        <pc:spChg chg="add del">
          <ac:chgData name="" userId="" providerId="" clId="Web-{1F227000-D42F-4E09-A9C0-D6DB0F330392}" dt="2019-04-01T18:01:35.479" v="2191"/>
          <ac:spMkLst>
            <pc:docMk/>
            <pc:sldMk cId="0" sldId="594"/>
            <ac:spMk id="64513" creationId="{69FC06D1-8BE4-444A-A11C-E014C5700FDC}"/>
          </ac:spMkLst>
        </pc:spChg>
        <pc:spChg chg="del">
          <ac:chgData name="" userId="" providerId="" clId="Web-{1F227000-D42F-4E09-A9C0-D6DB0F330392}" dt="2019-04-01T17:57:13.078" v="2151"/>
          <ac:spMkLst>
            <pc:docMk/>
            <pc:sldMk cId="0" sldId="594"/>
            <ac:spMk id="64514" creationId="{00000000-0000-0000-0000-000000000000}"/>
          </ac:spMkLst>
        </pc:spChg>
        <pc:spChg chg="add">
          <ac:chgData name="" userId="" providerId="" clId="Web-{1F227000-D42F-4E09-A9C0-D6DB0F330392}" dt="2019-04-01T18:01:43.854" v="2192"/>
          <ac:spMkLst>
            <pc:docMk/>
            <pc:sldMk cId="0" sldId="594"/>
            <ac:spMk id="64515" creationId="{F294AA46-23C0-42A3-958F-D60972D9198D}"/>
          </ac:spMkLst>
        </pc:spChg>
      </pc:sldChg>
      <pc:sldChg chg="addSp delSp modSp">
        <pc:chgData name="" userId="" providerId="" clId="Web-{1F227000-D42F-4E09-A9C0-D6DB0F330392}" dt="2019-04-01T18:10:11.857" v="2331"/>
        <pc:sldMkLst>
          <pc:docMk/>
          <pc:sldMk cId="0" sldId="595"/>
        </pc:sldMkLst>
        <pc:spChg chg="add mod">
          <ac:chgData name="" userId="" providerId="" clId="Web-{1F227000-D42F-4E09-A9C0-D6DB0F330392}" dt="2019-04-01T18:05:04.205" v="2260" actId="20577"/>
          <ac:spMkLst>
            <pc:docMk/>
            <pc:sldMk cId="0" sldId="595"/>
            <ac:spMk id="2" creationId="{EEF444CC-8A5A-467D-A4AA-3387F3A8117B}"/>
          </ac:spMkLst>
        </pc:spChg>
        <pc:spChg chg="add del mod">
          <ac:chgData name="" userId="" providerId="" clId="Web-{1F227000-D42F-4E09-A9C0-D6DB0F330392}" dt="2019-04-01T18:09:50.950" v="2326"/>
          <ac:spMkLst>
            <pc:docMk/>
            <pc:sldMk cId="0" sldId="595"/>
            <ac:spMk id="5" creationId="{84BFCE26-46E2-4799-8170-40D9CE21575A}"/>
          </ac:spMkLst>
        </pc:spChg>
        <pc:spChg chg="add mod">
          <ac:chgData name="" userId="" providerId="" clId="Web-{1F227000-D42F-4E09-A9C0-D6DB0F330392}" dt="2019-04-01T18:09:54.794" v="2327" actId="1076"/>
          <ac:spMkLst>
            <pc:docMk/>
            <pc:sldMk cId="0" sldId="595"/>
            <ac:spMk id="6" creationId="{2069D071-A121-47BE-87E5-CB36EB87D33B}"/>
          </ac:spMkLst>
        </pc:spChg>
        <pc:spChg chg="add mod">
          <ac:chgData name="" userId="" providerId="" clId="Web-{1F227000-D42F-4E09-A9C0-D6DB0F330392}" dt="2019-04-01T18:10:11.857" v="2331"/>
          <ac:spMkLst>
            <pc:docMk/>
            <pc:sldMk cId="0" sldId="595"/>
            <ac:spMk id="7" creationId="{69BB4D71-0657-445D-8A56-6A1353C00B35}"/>
          </ac:spMkLst>
        </pc:spChg>
        <pc:spChg chg="del mod">
          <ac:chgData name="" userId="" providerId="" clId="Web-{1F227000-D42F-4E09-A9C0-D6DB0F330392}" dt="2019-04-01T18:04:22.110" v="2235"/>
          <ac:spMkLst>
            <pc:docMk/>
            <pc:sldMk cId="0" sldId="595"/>
            <ac:spMk id="65538" creationId="{00000000-0000-0000-0000-000000000000}"/>
          </ac:spMkLst>
        </pc:spChg>
      </pc:sldChg>
      <pc:sldChg chg="addSp delSp modSp">
        <pc:chgData name="" userId="" providerId="" clId="Web-{1F227000-D42F-4E09-A9C0-D6DB0F330392}" dt="2019-04-01T18:10:50.484" v="2338" actId="20577"/>
        <pc:sldMkLst>
          <pc:docMk/>
          <pc:sldMk cId="0" sldId="596"/>
        </pc:sldMkLst>
        <pc:spChg chg="add">
          <ac:chgData name="" userId="" providerId="" clId="Web-{1F227000-D42F-4E09-A9C0-D6DB0F330392}" dt="2019-04-01T18:10:22.905" v="2333"/>
          <ac:spMkLst>
            <pc:docMk/>
            <pc:sldMk cId="0" sldId="596"/>
            <ac:spMk id="2" creationId="{C602DE89-2FAA-4D0D-98CA-F00396825678}"/>
          </ac:spMkLst>
        </pc:spChg>
        <pc:spChg chg="add">
          <ac:chgData name="" userId="" providerId="" clId="Web-{1F227000-D42F-4E09-A9C0-D6DB0F330392}" dt="2019-04-01T18:10:28.780" v="2334"/>
          <ac:spMkLst>
            <pc:docMk/>
            <pc:sldMk cId="0" sldId="596"/>
            <ac:spMk id="4" creationId="{A9E97495-A62C-40ED-A005-75A29788BE53}"/>
          </ac:spMkLst>
        </pc:spChg>
        <pc:spChg chg="add mod">
          <ac:chgData name="" userId="" providerId="" clId="Web-{1F227000-D42F-4E09-A9C0-D6DB0F330392}" dt="2019-04-01T18:10:50.484" v="2338" actId="20577"/>
          <ac:spMkLst>
            <pc:docMk/>
            <pc:sldMk cId="0" sldId="596"/>
            <ac:spMk id="6" creationId="{D18C7094-F9D5-402A-B765-FACDF1D83B7E}"/>
          </ac:spMkLst>
        </pc:spChg>
        <pc:spChg chg="del">
          <ac:chgData name="" userId="" providerId="" clId="Web-{1F227000-D42F-4E09-A9C0-D6DB0F330392}" dt="2019-04-01T18:10:22.342" v="2332"/>
          <ac:spMkLst>
            <pc:docMk/>
            <pc:sldMk cId="0" sldId="596"/>
            <ac:spMk id="66562" creationId="{00000000-0000-0000-0000-000000000000}"/>
          </ac:spMkLst>
        </pc:spChg>
      </pc:sldChg>
      <pc:sldChg chg="addSp delSp modSp">
        <pc:chgData name="" userId="" providerId="" clId="Web-{1F227000-D42F-4E09-A9C0-D6DB0F330392}" dt="2019-04-01T18:14:27.382" v="2414" actId="14100"/>
        <pc:sldMkLst>
          <pc:docMk/>
          <pc:sldMk cId="0" sldId="597"/>
        </pc:sldMkLst>
        <pc:spChg chg="add del">
          <ac:chgData name="" userId="" providerId="" clId="Web-{1F227000-D42F-4E09-A9C0-D6DB0F330392}" dt="2019-04-01T18:11:03.359" v="2341"/>
          <ac:spMkLst>
            <pc:docMk/>
            <pc:sldMk cId="0" sldId="597"/>
            <ac:spMk id="2" creationId="{6B67FB22-FC0F-4226-A45F-98A95663FFD7}"/>
          </ac:spMkLst>
        </pc:spChg>
        <pc:spChg chg="add mod">
          <ac:chgData name="" userId="" providerId="" clId="Web-{1F227000-D42F-4E09-A9C0-D6DB0F330392}" dt="2019-04-01T18:11:26.923" v="2347" actId="20577"/>
          <ac:spMkLst>
            <pc:docMk/>
            <pc:sldMk cId="0" sldId="597"/>
            <ac:spMk id="4" creationId="{A6A65CA4-3A52-4C25-A528-730034CF58C1}"/>
          </ac:spMkLst>
        </pc:spChg>
        <pc:spChg chg="add mod">
          <ac:chgData name="" userId="" providerId="" clId="Web-{1F227000-D42F-4E09-A9C0-D6DB0F330392}" dt="2019-04-01T18:14:27.382" v="2414" actId="14100"/>
          <ac:spMkLst>
            <pc:docMk/>
            <pc:sldMk cId="0" sldId="597"/>
            <ac:spMk id="7" creationId="{042FFB7E-C870-46C9-8017-3186526417C3}"/>
          </ac:spMkLst>
        </pc:spChg>
        <pc:spChg chg="add del mod">
          <ac:chgData name="" userId="" providerId="" clId="Web-{1F227000-D42F-4E09-A9C0-D6DB0F330392}" dt="2019-04-01T18:12:04.705" v="2359"/>
          <ac:spMkLst>
            <pc:docMk/>
            <pc:sldMk cId="0" sldId="597"/>
            <ac:spMk id="8" creationId="{16A5CC5B-32AE-445B-9B18-B5EF5C538412}"/>
          </ac:spMkLst>
        </pc:spChg>
        <pc:spChg chg="del">
          <ac:chgData name="" userId="" providerId="" clId="Web-{1F227000-D42F-4E09-A9C0-D6DB0F330392}" dt="2019-04-01T18:10:59.593" v="2339"/>
          <ac:spMkLst>
            <pc:docMk/>
            <pc:sldMk cId="0" sldId="597"/>
            <ac:spMk id="67586" creationId="{00000000-0000-0000-0000-000000000000}"/>
          </ac:spMkLst>
        </pc:spChg>
      </pc:sldChg>
      <pc:sldChg chg="addSp delSp modSp">
        <pc:chgData name="" userId="" providerId="" clId="Web-{1F227000-D42F-4E09-A9C0-D6DB0F330392}" dt="2019-04-01T18:14:59.477" v="2419" actId="20577"/>
        <pc:sldMkLst>
          <pc:docMk/>
          <pc:sldMk cId="0" sldId="598"/>
        </pc:sldMkLst>
        <pc:spChg chg="add mod">
          <ac:chgData name="" userId="" providerId="" clId="Web-{1F227000-D42F-4E09-A9C0-D6DB0F330392}" dt="2019-04-01T18:14:59.477" v="2419" actId="20577"/>
          <ac:spMkLst>
            <pc:docMk/>
            <pc:sldMk cId="0" sldId="598"/>
            <ac:spMk id="2" creationId="{E7AB83A1-7194-4A65-9CA6-2C6A3EFF8D7C}"/>
          </ac:spMkLst>
        </pc:spChg>
        <pc:spChg chg="add">
          <ac:chgData name="" userId="" providerId="" clId="Web-{1F227000-D42F-4E09-A9C0-D6DB0F330392}" dt="2019-04-01T18:14:46.383" v="2417"/>
          <ac:spMkLst>
            <pc:docMk/>
            <pc:sldMk cId="0" sldId="598"/>
            <ac:spMk id="4" creationId="{AD8EDA81-B325-4F5D-A3B5-A4764B442582}"/>
          </ac:spMkLst>
        </pc:spChg>
        <pc:spChg chg="del">
          <ac:chgData name="" userId="" providerId="" clId="Web-{1F227000-D42F-4E09-A9C0-D6DB0F330392}" dt="2019-04-01T18:14:35.883" v="2415"/>
          <ac:spMkLst>
            <pc:docMk/>
            <pc:sldMk cId="0" sldId="598"/>
            <ac:spMk id="68610" creationId="{00000000-0000-0000-0000-000000000000}"/>
          </ac:spMkLst>
        </pc:spChg>
      </pc:sldChg>
      <pc:sldChg chg="addSp delSp modSp">
        <pc:chgData name="" userId="" providerId="" clId="Web-{1F227000-D42F-4E09-A9C0-D6DB0F330392}" dt="2019-04-01T18:17:57.312" v="2487" actId="1076"/>
        <pc:sldMkLst>
          <pc:docMk/>
          <pc:sldMk cId="0" sldId="599"/>
        </pc:sldMkLst>
        <pc:spChg chg="add mod">
          <ac:chgData name="" userId="" providerId="" clId="Web-{1F227000-D42F-4E09-A9C0-D6DB0F330392}" dt="2019-04-01T18:15:31.135" v="2424" actId="20577"/>
          <ac:spMkLst>
            <pc:docMk/>
            <pc:sldMk cId="0" sldId="599"/>
            <ac:spMk id="2" creationId="{C0DE6873-0B48-49D8-93AA-26CEC1C80EB9}"/>
          </ac:spMkLst>
        </pc:spChg>
        <pc:spChg chg="add mod">
          <ac:chgData name="" userId="" providerId="" clId="Web-{1F227000-D42F-4E09-A9C0-D6DB0F330392}" dt="2019-04-01T18:16:27.856" v="2467" actId="20577"/>
          <ac:spMkLst>
            <pc:docMk/>
            <pc:sldMk cId="0" sldId="599"/>
            <ac:spMk id="4" creationId="{5F2B2C62-73C7-4589-B622-C87B3B75766B}"/>
          </ac:spMkLst>
        </pc:spChg>
        <pc:spChg chg="add mod">
          <ac:chgData name="" userId="" providerId="" clId="Web-{1F227000-D42F-4E09-A9C0-D6DB0F330392}" dt="2019-04-01T18:17:57.312" v="2487" actId="1076"/>
          <ac:spMkLst>
            <pc:docMk/>
            <pc:sldMk cId="0" sldId="599"/>
            <ac:spMk id="6" creationId="{36F82ACD-0179-42E6-9128-1100E74B98E7}"/>
          </ac:spMkLst>
        </pc:spChg>
        <pc:spChg chg="del">
          <ac:chgData name="" userId="" providerId="" clId="Web-{1F227000-D42F-4E09-A9C0-D6DB0F330392}" dt="2019-04-01T18:15:10.915" v="2420"/>
          <ac:spMkLst>
            <pc:docMk/>
            <pc:sldMk cId="0" sldId="599"/>
            <ac:spMk id="69634" creationId="{00000000-0000-0000-0000-000000000000}"/>
          </ac:spMkLst>
        </pc:spChg>
      </pc:sldChg>
      <pc:sldChg chg="addSp delSp modSp">
        <pc:chgData name="" userId="" providerId="" clId="Web-{1F227000-D42F-4E09-A9C0-D6DB0F330392}" dt="2019-04-01T18:18:36.923" v="2493" actId="20577"/>
        <pc:sldMkLst>
          <pc:docMk/>
          <pc:sldMk cId="0" sldId="600"/>
        </pc:sldMkLst>
        <pc:spChg chg="add">
          <ac:chgData name="" userId="" providerId="" clId="Web-{1F227000-D42F-4E09-A9C0-D6DB0F330392}" dt="2019-04-01T18:18:13.641" v="2489"/>
          <ac:spMkLst>
            <pc:docMk/>
            <pc:sldMk cId="0" sldId="600"/>
            <ac:spMk id="2" creationId="{4FCA51D6-7E8B-4E6A-9E24-90368422D776}"/>
          </ac:spMkLst>
        </pc:spChg>
        <pc:spChg chg="add">
          <ac:chgData name="" userId="" providerId="" clId="Web-{1F227000-D42F-4E09-A9C0-D6DB0F330392}" dt="2019-04-01T18:18:20.188" v="2490"/>
          <ac:spMkLst>
            <pc:docMk/>
            <pc:sldMk cId="0" sldId="600"/>
            <ac:spMk id="4" creationId="{A7D84274-1A9F-4739-8CE1-2E0B7CE1C6D0}"/>
          </ac:spMkLst>
        </pc:spChg>
        <pc:spChg chg="add mod">
          <ac:chgData name="" userId="" providerId="" clId="Web-{1F227000-D42F-4E09-A9C0-D6DB0F330392}" dt="2019-04-01T18:18:36.923" v="2493" actId="20577"/>
          <ac:spMkLst>
            <pc:docMk/>
            <pc:sldMk cId="0" sldId="600"/>
            <ac:spMk id="6" creationId="{F2700DAA-B24C-4776-8189-AE1843F9A8F9}"/>
          </ac:spMkLst>
        </pc:spChg>
        <pc:spChg chg="del">
          <ac:chgData name="" userId="" providerId="" clId="Web-{1F227000-D42F-4E09-A9C0-D6DB0F330392}" dt="2019-04-01T18:18:13.172" v="2488"/>
          <ac:spMkLst>
            <pc:docMk/>
            <pc:sldMk cId="0" sldId="600"/>
            <ac:spMk id="70658" creationId="{00000000-0000-0000-0000-000000000000}"/>
          </ac:spMkLst>
        </pc:spChg>
      </pc:sldChg>
      <pc:sldChg chg="addSp delSp modSp">
        <pc:chgData name="" userId="" providerId="" clId="Web-{1F227000-D42F-4E09-A9C0-D6DB0F330392}" dt="2019-04-01T18:23:50.810" v="2642"/>
        <pc:sldMkLst>
          <pc:docMk/>
          <pc:sldMk cId="0" sldId="602"/>
        </pc:sldMkLst>
        <pc:spChg chg="add del mod">
          <ac:chgData name="" userId="" providerId="" clId="Web-{1F227000-D42F-4E09-A9C0-D6DB0F330392}" dt="2019-04-01T18:21:40.789" v="2590"/>
          <ac:spMkLst>
            <pc:docMk/>
            <pc:sldMk cId="0" sldId="602"/>
            <ac:spMk id="2" creationId="{7720804D-2826-4AEC-B81D-50C1E3C11538}"/>
          </ac:spMkLst>
        </pc:spChg>
        <pc:spChg chg="add mod">
          <ac:chgData name="" userId="" providerId="" clId="Web-{1F227000-D42F-4E09-A9C0-D6DB0F330392}" dt="2019-04-01T18:21:52.196" v="2594" actId="20577"/>
          <ac:spMkLst>
            <pc:docMk/>
            <pc:sldMk cId="0" sldId="602"/>
            <ac:spMk id="4" creationId="{994628BE-3619-43B5-834E-B513B1B58634}"/>
          </ac:spMkLst>
        </pc:spChg>
        <pc:spChg chg="add mod">
          <ac:chgData name="" userId="" providerId="" clId="Web-{1F227000-D42F-4E09-A9C0-D6DB0F330392}" dt="2019-04-01T18:22:02.946" v="2597" actId="1076"/>
          <ac:spMkLst>
            <pc:docMk/>
            <pc:sldMk cId="0" sldId="602"/>
            <ac:spMk id="5" creationId="{73B90CF1-6632-4EDB-8BB0-318051B0D5D8}"/>
          </ac:spMkLst>
        </pc:spChg>
        <pc:spChg chg="add del mod">
          <ac:chgData name="" userId="" providerId="" clId="Web-{1F227000-D42F-4E09-A9C0-D6DB0F330392}" dt="2019-04-01T18:23:50.810" v="2642"/>
          <ac:spMkLst>
            <pc:docMk/>
            <pc:sldMk cId="0" sldId="602"/>
            <ac:spMk id="6" creationId="{703B303F-8F94-4504-A1F3-8AE616C8133E}"/>
          </ac:spMkLst>
        </pc:spChg>
        <pc:spChg chg="del">
          <ac:chgData name="" userId="" providerId="" clId="Web-{1F227000-D42F-4E09-A9C0-D6DB0F330392}" dt="2019-04-01T18:18:46.517" v="2494"/>
          <ac:spMkLst>
            <pc:docMk/>
            <pc:sldMk cId="0" sldId="602"/>
            <ac:spMk id="71682" creationId="{00000000-0000-0000-0000-000000000000}"/>
          </ac:spMkLst>
        </pc:spChg>
      </pc:sldChg>
      <pc:sldChg chg="addSp delSp modSp">
        <pc:chgData name="" userId="" providerId="" clId="Web-{1F227000-D42F-4E09-A9C0-D6DB0F330392}" dt="2019-04-01T18:23:40.387" v="2641"/>
        <pc:sldMkLst>
          <pc:docMk/>
          <pc:sldMk cId="0" sldId="604"/>
        </pc:sldMkLst>
        <pc:spChg chg="add">
          <ac:chgData name="" userId="" providerId="" clId="Web-{1F227000-D42F-4E09-A9C0-D6DB0F330392}" dt="2019-04-01T18:22:46.464" v="2631"/>
          <ac:spMkLst>
            <pc:docMk/>
            <pc:sldMk cId="0" sldId="604"/>
            <ac:spMk id="2" creationId="{3C632278-B3BE-418B-8F64-73821673FE5E}"/>
          </ac:spMkLst>
        </pc:spChg>
        <pc:spChg chg="add del">
          <ac:chgData name="" userId="" providerId="" clId="Web-{1F227000-D42F-4E09-A9C0-D6DB0F330392}" dt="2019-04-01T18:22:55.573" v="2633"/>
          <ac:spMkLst>
            <pc:docMk/>
            <pc:sldMk cId="0" sldId="604"/>
            <ac:spMk id="4" creationId="{CCECDDB2-63BF-4983-8166-D67439E127D9}"/>
          </ac:spMkLst>
        </pc:spChg>
        <pc:spChg chg="add">
          <ac:chgData name="" userId="" providerId="" clId="Web-{1F227000-D42F-4E09-A9C0-D6DB0F330392}" dt="2019-04-01T18:23:03.027" v="2634"/>
          <ac:spMkLst>
            <pc:docMk/>
            <pc:sldMk cId="0" sldId="604"/>
            <ac:spMk id="6" creationId="{0DFA89EA-63A9-4C01-83DB-EBC1B2A1FBF4}"/>
          </ac:spMkLst>
        </pc:spChg>
        <pc:spChg chg="add mod">
          <ac:chgData name="" userId="" providerId="" clId="Web-{1F227000-D42F-4E09-A9C0-D6DB0F330392}" dt="2019-04-01T18:23:40.387" v="2641"/>
          <ac:spMkLst>
            <pc:docMk/>
            <pc:sldMk cId="0" sldId="604"/>
            <ac:spMk id="8" creationId="{0BA0D46D-5D92-4A44-86FB-132E610E471E}"/>
          </ac:spMkLst>
        </pc:spChg>
        <pc:spChg chg="del mod">
          <ac:chgData name="" userId="" providerId="" clId="Web-{1F227000-D42F-4E09-A9C0-D6DB0F330392}" dt="2019-04-01T18:22:45.651" v="2630"/>
          <ac:spMkLst>
            <pc:docMk/>
            <pc:sldMk cId="0" sldId="604"/>
            <ac:spMk id="72706" creationId="{00000000-0000-0000-0000-000000000000}"/>
          </ac:spMkLst>
        </pc:spChg>
      </pc:sldChg>
      <pc:sldChg chg="modSp add replId">
        <pc:chgData name="" userId="" providerId="" clId="Web-{1F227000-D42F-4E09-A9C0-D6DB0F330392}" dt="2019-04-01T18:24:01.841" v="2646" actId="20577"/>
        <pc:sldMkLst>
          <pc:docMk/>
          <pc:sldMk cId="2401285077" sldId="606"/>
        </pc:sldMkLst>
        <pc:spChg chg="mod">
          <ac:chgData name="" userId="" providerId="" clId="Web-{1F227000-D42F-4E09-A9C0-D6DB0F330392}" dt="2019-04-01T18:24:01.841" v="2646" actId="20577"/>
          <ac:spMkLst>
            <pc:docMk/>
            <pc:sldMk cId="2401285077" sldId="606"/>
            <ac:spMk id="8" creationId="{0BA0D46D-5D92-4A44-86FB-132E610E471E}"/>
          </ac:spMkLst>
        </pc:spChg>
      </pc:sldChg>
      <pc:sldChg chg="add del">
        <pc:chgData name="" userId="" providerId="" clId="Web-{1F227000-D42F-4E09-A9C0-D6DB0F330392}" dt="2019-04-01T18:04:53.705" v="2257"/>
        <pc:sldMkLst>
          <pc:docMk/>
          <pc:sldMk cId="4247105313" sldId="606"/>
        </pc:sldMkLst>
      </pc:sldChg>
      <pc:sldMasterChg chg="addSldLayout delSldLayout">
        <pc:chgData name="" userId="" providerId="" clId="Web-{1F227000-D42F-4E09-A9C0-D6DB0F330392}" dt="2019-04-01T18:04:53.705" v="2257"/>
        <pc:sldMasterMkLst>
          <pc:docMk/>
          <pc:sldMasterMk cId="0" sldId="2147483648"/>
        </pc:sldMasterMkLst>
        <pc:sldLayoutChg chg="add del replId">
          <pc:chgData name="" userId="" providerId="" clId="Web-{1F227000-D42F-4E09-A9C0-D6DB0F330392}" dt="2019-04-01T18:04:53.705" v="2257"/>
          <pc:sldLayoutMkLst>
            <pc:docMk/>
            <pc:sldMasterMk cId="0" sldId="2147483648"/>
            <pc:sldLayoutMk cId="4109861762" sldId="2147483729"/>
          </pc:sldLayoutMkLst>
        </pc:sldLayoutChg>
      </pc:sldMasterChg>
    </pc:docChg>
  </pc:docChgLst>
  <pc:docChgLst>
    <pc:chgData clId="Web-{D573C0C6-0907-45F8-BE2C-46049D8EB2B2}"/>
    <pc:docChg chg="delSld modSld">
      <pc:chgData name="" userId="" providerId="" clId="Web-{D573C0C6-0907-45F8-BE2C-46049D8EB2B2}" dt="2019-04-07T22:32:58.738" v="5" actId="20577"/>
      <pc:docMkLst>
        <pc:docMk/>
      </pc:docMkLst>
      <pc:sldChg chg="modSp">
        <pc:chgData name="" userId="" providerId="" clId="Web-{D573C0C6-0907-45F8-BE2C-46049D8EB2B2}" dt="2019-04-07T22:32:58.738" v="5" actId="20577"/>
        <pc:sldMkLst>
          <pc:docMk/>
          <pc:sldMk cId="0" sldId="581"/>
        </pc:sldMkLst>
        <pc:spChg chg="mod">
          <ac:chgData name="" userId="" providerId="" clId="Web-{D573C0C6-0907-45F8-BE2C-46049D8EB2B2}" dt="2019-04-07T22:32:58.738" v="5" actId="20577"/>
          <ac:spMkLst>
            <pc:docMk/>
            <pc:sldMk cId="0" sldId="581"/>
            <ac:spMk id="5" creationId="{AC87EB0B-C312-49C9-9AA4-BDEC94852DCA}"/>
          </ac:spMkLst>
        </pc:spChg>
      </pc:sldChg>
      <pc:sldChg chg="modSp">
        <pc:chgData name="" userId="" providerId="" clId="Web-{D573C0C6-0907-45F8-BE2C-46049D8EB2B2}" dt="2019-04-07T22:32:48.300" v="4" actId="20577"/>
        <pc:sldMkLst>
          <pc:docMk/>
          <pc:sldMk cId="0" sldId="582"/>
        </pc:sldMkLst>
        <pc:spChg chg="mod">
          <ac:chgData name="" userId="" providerId="" clId="Web-{D573C0C6-0907-45F8-BE2C-46049D8EB2B2}" dt="2019-04-07T22:32:48.300" v="4" actId="20577"/>
          <ac:spMkLst>
            <pc:docMk/>
            <pc:sldMk cId="0" sldId="582"/>
            <ac:spMk id="4" creationId="{24311652-916B-49F6-AFEC-E12B557127CB}"/>
          </ac:spMkLst>
        </pc:spChg>
      </pc:sldChg>
      <pc:sldChg chg="addSp">
        <pc:chgData name="" userId="" providerId="" clId="Web-{D573C0C6-0907-45F8-BE2C-46049D8EB2B2}" dt="2019-04-07T22:26:14.098" v="0"/>
        <pc:sldMkLst>
          <pc:docMk/>
          <pc:sldMk cId="0" sldId="602"/>
        </pc:sldMkLst>
        <pc:spChg chg="add">
          <ac:chgData name="" userId="" providerId="" clId="Web-{D573C0C6-0907-45F8-BE2C-46049D8EB2B2}" dt="2019-04-07T22:26:14.098" v="0"/>
          <ac:spMkLst>
            <pc:docMk/>
            <pc:sldMk cId="0" sldId="602"/>
            <ac:spMk id="2" creationId="{4D39D4E1-A26F-456D-ACDE-3F38E82348EE}"/>
          </ac:spMkLst>
        </pc:spChg>
      </pc:sldChg>
      <pc:sldChg chg="del">
        <pc:chgData name="" userId="" providerId="" clId="Web-{D573C0C6-0907-45F8-BE2C-46049D8EB2B2}" dt="2019-04-07T22:26:38.115" v="3"/>
        <pc:sldMkLst>
          <pc:docMk/>
          <pc:sldMk cId="0" sldId="604"/>
        </pc:sldMkLst>
      </pc:sldChg>
      <pc:sldChg chg="modSp">
        <pc:chgData name="" userId="" providerId="" clId="Web-{D573C0C6-0907-45F8-BE2C-46049D8EB2B2}" dt="2019-04-07T22:26:32.537" v="2" actId="20577"/>
        <pc:sldMkLst>
          <pc:docMk/>
          <pc:sldMk cId="2401285077" sldId="606"/>
        </pc:sldMkLst>
        <pc:spChg chg="mod">
          <ac:chgData name="" userId="" providerId="" clId="Web-{D573C0C6-0907-45F8-BE2C-46049D8EB2B2}" dt="2019-04-07T22:26:32.537" v="2" actId="20577"/>
          <ac:spMkLst>
            <pc:docMk/>
            <pc:sldMk cId="2401285077" sldId="606"/>
            <ac:spMk id="8" creationId="{0BA0D46D-5D92-4A44-86FB-132E610E471E}"/>
          </ac:spMkLst>
        </pc:spChg>
      </pc:sldChg>
    </pc:docChg>
  </pc:docChgLst>
  <pc:docChgLst>
    <pc:chgData clId="Web-{6CDDAAAD-BC16-4C89-B2BB-F860F7FBC33F}"/>
    <pc:docChg chg="modSld">
      <pc:chgData name="" userId="" providerId="" clId="Web-{6CDDAAAD-BC16-4C89-B2BB-F860F7FBC33F}" dt="2019-04-08T23:09:46.864" v="12" actId="20577"/>
      <pc:docMkLst>
        <pc:docMk/>
      </pc:docMkLst>
      <pc:sldChg chg="modSp">
        <pc:chgData name="" userId="" providerId="" clId="Web-{6CDDAAAD-BC16-4C89-B2BB-F860F7FBC33F}" dt="2019-04-08T23:09:38.301" v="6" actId="20577"/>
        <pc:sldMkLst>
          <pc:docMk/>
          <pc:sldMk cId="0" sldId="565"/>
        </pc:sldMkLst>
        <pc:spChg chg="mod">
          <ac:chgData name="" userId="" providerId="" clId="Web-{6CDDAAAD-BC16-4C89-B2BB-F860F7FBC33F}" dt="2019-04-08T23:09:38.301" v="6" actId="20577"/>
          <ac:spMkLst>
            <pc:docMk/>
            <pc:sldMk cId="0" sldId="565"/>
            <ac:spMk id="5" creationId="{EDA5D6D6-B6DA-442C-BE35-8B54E2DA94FB}"/>
          </ac:spMkLst>
        </pc:spChg>
      </pc:sldChg>
      <pc:sldChg chg="modSp">
        <pc:chgData name="" userId="" providerId="" clId="Web-{6CDDAAAD-BC16-4C89-B2BB-F860F7FBC33F}" dt="2019-04-08T23:09:45.583" v="10" actId="20577"/>
        <pc:sldMkLst>
          <pc:docMk/>
          <pc:sldMk cId="0" sldId="566"/>
        </pc:sldMkLst>
        <pc:spChg chg="mod">
          <ac:chgData name="" userId="" providerId="" clId="Web-{6CDDAAAD-BC16-4C89-B2BB-F860F7FBC33F}" dt="2019-04-08T23:09:45.583" v="10" actId="20577"/>
          <ac:spMkLst>
            <pc:docMk/>
            <pc:sldMk cId="0" sldId="566"/>
            <ac:spMk id="6" creationId="{D3BF98AC-568A-4943-873E-7EDF38BBEB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8D1CF4D-D3EF-4E4E-AEAD-D9BE1CB10126}" type="datetimeFigureOut">
              <a:rPr lang="en-US"/>
              <a:pPr>
                <a:defRPr/>
              </a:pPr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B3AC4CD-655A-46FF-8CF1-638AA8C1B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39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5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29000" y="5562600"/>
            <a:ext cx="762000" cy="2286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3" name="Rectangle 2"/>
          <p:cNvSpPr/>
          <p:nvPr userDrawn="1"/>
        </p:nvSpPr>
        <p:spPr>
          <a:xfrm>
            <a:off x="4191000" y="5562600"/>
            <a:ext cx="762000" cy="2286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4" name="Rectangle 3"/>
          <p:cNvSpPr/>
          <p:nvPr userDrawn="1"/>
        </p:nvSpPr>
        <p:spPr>
          <a:xfrm>
            <a:off x="1905000" y="5562600"/>
            <a:ext cx="762000" cy="2286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5" name="Rectangle 4"/>
          <p:cNvSpPr/>
          <p:nvPr userDrawn="1"/>
        </p:nvSpPr>
        <p:spPr>
          <a:xfrm>
            <a:off x="2667000" y="5562600"/>
            <a:ext cx="762000" cy="2286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6" name="Rectangle 5"/>
          <p:cNvSpPr/>
          <p:nvPr userDrawn="1"/>
        </p:nvSpPr>
        <p:spPr>
          <a:xfrm>
            <a:off x="6477000" y="5562600"/>
            <a:ext cx="762000" cy="2286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7" name="Rectangle 6"/>
          <p:cNvSpPr/>
          <p:nvPr userDrawn="1"/>
        </p:nvSpPr>
        <p:spPr>
          <a:xfrm>
            <a:off x="7239000" y="5562600"/>
            <a:ext cx="762000" cy="2286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8" name="Rectangle 7"/>
          <p:cNvSpPr/>
          <p:nvPr userDrawn="1"/>
        </p:nvSpPr>
        <p:spPr>
          <a:xfrm>
            <a:off x="4953000" y="5562600"/>
            <a:ext cx="762000" cy="2286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9" name="Rectangle 8"/>
          <p:cNvSpPr/>
          <p:nvPr userDrawn="1"/>
        </p:nvSpPr>
        <p:spPr>
          <a:xfrm>
            <a:off x="5715000" y="5562600"/>
            <a:ext cx="762000" cy="2286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10" name="Rectangle 9"/>
          <p:cNvSpPr/>
          <p:nvPr userDrawn="1"/>
        </p:nvSpPr>
        <p:spPr>
          <a:xfrm>
            <a:off x="1143000" y="5562600"/>
            <a:ext cx="762000" cy="2286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5562600"/>
            <a:ext cx="762000" cy="2286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7239000" y="5562600"/>
            <a:ext cx="762000" cy="2286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1905000" y="5562600"/>
            <a:ext cx="762000" cy="2286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6477000" y="5562600"/>
            <a:ext cx="762000" cy="2286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15" name="Rectangle 14"/>
          <p:cNvSpPr/>
          <p:nvPr userDrawn="1"/>
        </p:nvSpPr>
        <p:spPr>
          <a:xfrm>
            <a:off x="2667000" y="5562600"/>
            <a:ext cx="762000" cy="2286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16" name="Rectangle 15"/>
          <p:cNvSpPr/>
          <p:nvPr userDrawn="1"/>
        </p:nvSpPr>
        <p:spPr>
          <a:xfrm>
            <a:off x="5715000" y="5562600"/>
            <a:ext cx="762000" cy="2286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17" name="Rectangle 16"/>
          <p:cNvSpPr/>
          <p:nvPr userDrawn="1"/>
        </p:nvSpPr>
        <p:spPr>
          <a:xfrm>
            <a:off x="3429000" y="5562600"/>
            <a:ext cx="762000" cy="2286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18" name="Rectangle 17"/>
          <p:cNvSpPr/>
          <p:nvPr userDrawn="1"/>
        </p:nvSpPr>
        <p:spPr>
          <a:xfrm>
            <a:off x="4953000" y="5562600"/>
            <a:ext cx="762000" cy="2286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19" name="Rectangle 18"/>
          <p:cNvSpPr/>
          <p:nvPr userDrawn="1"/>
        </p:nvSpPr>
        <p:spPr>
          <a:xfrm>
            <a:off x="4191000" y="5562600"/>
            <a:ext cx="762000" cy="2286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th-TH" sz="240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114800" y="5575756"/>
            <a:ext cx="9144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800" dirty="0">
                <a:solidFill>
                  <a:schemeClr val="bg1"/>
                </a:solidFill>
                <a:latin typeface="Arial Black" pitchFamily="34" charset="0"/>
                <a:cs typeface="Arial" charset="0"/>
              </a:rPr>
              <a:t>Start Timer</a:t>
            </a:r>
          </a:p>
        </p:txBody>
      </p:sp>
      <p:sp>
        <p:nvSpPr>
          <p:cNvPr id="21" name="TextBox 20">
            <a:hlinkClick r:id="" action="ppaction://hlinkshowjump?jump=nextslide"/>
          </p:cNvPr>
          <p:cNvSpPr txBox="1"/>
          <p:nvPr userDrawn="1"/>
        </p:nvSpPr>
        <p:spPr bwMode="auto">
          <a:xfrm>
            <a:off x="8099424" y="5507621"/>
            <a:ext cx="815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 anchorCtr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800" dirty="0">
                <a:solidFill>
                  <a:schemeClr val="bg1"/>
                </a:solidFill>
                <a:latin typeface="Arial Black" pitchFamily="34" charset="0"/>
                <a:cs typeface="Arial" charset="0"/>
              </a:rPr>
              <a:t>GO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800" dirty="0">
                <a:solidFill>
                  <a:schemeClr val="bg1"/>
                </a:solidFill>
                <a:latin typeface="Arial Black" pitchFamily="34" charset="0"/>
                <a:cs typeface="Arial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5076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Ra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1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11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95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slide" Target="../slides/slide8.xml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3.wav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2.bin"/><Relationship Id="rId14" Type="http://schemas.openxmlformats.org/officeDocument/2006/relationships/audio" Target="../media/audio4.bin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20"/>
          <p:cNvGrpSpPr>
            <a:grpSpLocks/>
          </p:cNvGrpSpPr>
          <p:nvPr userDrawn="1"/>
        </p:nvGrpSpPr>
        <p:grpSpPr bwMode="auto">
          <a:xfrm>
            <a:off x="7010400" y="6172200"/>
            <a:ext cx="1804989" cy="534988"/>
            <a:chOff x="7010399" y="6172200"/>
            <a:chExt cx="1804989" cy="534544"/>
          </a:xfrm>
        </p:grpSpPr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7467600" y="6491023"/>
              <a:ext cx="533400" cy="215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en-US" sz="800" b="1" dirty="0">
                  <a:solidFill>
                    <a:schemeClr val="bg1"/>
                  </a:solidFill>
                  <a:effectLst/>
                </a:rPr>
                <a:t>Cheer</a:t>
              </a:r>
            </a:p>
          </p:txBody>
        </p:sp>
        <p:sp>
          <p:nvSpPr>
            <p:cNvPr id="23" name="Text Box 64"/>
            <p:cNvSpPr txBox="1">
              <a:spLocks noChangeArrowheads="1"/>
            </p:cNvSpPr>
            <p:nvPr/>
          </p:nvSpPr>
          <p:spPr bwMode="auto">
            <a:xfrm>
              <a:off x="8229600" y="6491023"/>
              <a:ext cx="585788" cy="214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en-US" sz="800" b="1" dirty="0">
                  <a:solidFill>
                    <a:schemeClr val="bg1"/>
                  </a:solidFill>
                  <a:effectLst/>
                </a:rPr>
                <a:t>Silence</a:t>
              </a: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auto">
            <a:xfrm>
              <a:off x="7010399" y="6491023"/>
              <a:ext cx="541338" cy="215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en-US" sz="800" b="1">
                  <a:solidFill>
                    <a:schemeClr val="bg1"/>
                  </a:solidFill>
                  <a:effectLst/>
                </a:rPr>
                <a:t>Wrong</a:t>
              </a:r>
              <a:endParaRPr lang="en-US" altLang="en-US" sz="800" b="1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 Box 69"/>
            <p:cNvSpPr txBox="1">
              <a:spLocks noChangeArrowheads="1"/>
            </p:cNvSpPr>
            <p:nvPr/>
          </p:nvSpPr>
          <p:spPr bwMode="auto">
            <a:xfrm>
              <a:off x="7885113" y="6491023"/>
              <a:ext cx="457200" cy="214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en-US" sz="800" b="1" dirty="0">
                  <a:solidFill>
                    <a:schemeClr val="bg1"/>
                  </a:solidFill>
                  <a:effectLst/>
                </a:rPr>
                <a:t>Boo</a:t>
              </a:r>
            </a:p>
          </p:txBody>
        </p:sp>
        <p:sp>
          <p:nvSpPr>
            <p:cNvPr id="27" name="AutoShape 60">
              <a:hlinkClick r:id="" action="ppaction://noaction" highlightClick="1">
                <a:snd r:embed="rId8" name="cheering1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7512050" y="6172200"/>
              <a:ext cx="365125" cy="364822"/>
            </a:xfrm>
            <a:prstGeom prst="actionButtonSound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400"/>
            </a:p>
          </p:txBody>
        </p:sp>
        <p:sp>
          <p:nvSpPr>
            <p:cNvPr id="28" name="AutoShape 61">
              <a:hlinkClick r:id="" action="ppaction://noaction" highlightClick="1">
                <a:snd r:embed="rId9" name="Buzzer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7102475" y="6172200"/>
              <a:ext cx="365125" cy="364822"/>
            </a:xfrm>
            <a:prstGeom prst="actionButtonSound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400"/>
            </a:p>
          </p:txBody>
        </p:sp>
        <p:sp>
          <p:nvSpPr>
            <p:cNvPr id="29" name="AutoShape 62">
              <a:hlinkClick r:id="" action="ppaction://noaction" highlightClick="1" endSnd="1"/>
            </p:cNvPr>
            <p:cNvSpPr>
              <a:spLocks noChangeArrowheads="1"/>
            </p:cNvSpPr>
            <p:nvPr/>
          </p:nvSpPr>
          <p:spPr bwMode="auto">
            <a:xfrm>
              <a:off x="8328025" y="6172200"/>
              <a:ext cx="365125" cy="364822"/>
            </a:xfrm>
            <a:prstGeom prst="actionButtonSound">
              <a:avLst/>
            </a:prstGeom>
            <a:solidFill>
              <a:srgbClr val="F6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400"/>
            </a:p>
          </p:txBody>
        </p:sp>
        <p:sp>
          <p:nvSpPr>
            <p:cNvPr id="31" name="AutoShape 68">
              <a:hlinkClick r:id="" action="ppaction://noaction" highlightClick="1">
                <a:snd r:embed="rId10" name="boo3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7924800" y="6172200"/>
              <a:ext cx="365125" cy="364822"/>
            </a:xfrm>
            <a:prstGeom prst="actionButtonSound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400"/>
            </a:p>
          </p:txBody>
        </p:sp>
      </p:grpSp>
      <p:pic>
        <p:nvPicPr>
          <p:cNvPr id="1032" name="Picture 2">
            <a:hlinkClick r:id="rId11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9" y="5986465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943600"/>
            <a:ext cx="2402195" cy="66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63"/>
          <p:cNvSpPr txBox="1">
            <a:spLocks noChangeArrowheads="1"/>
          </p:cNvSpPr>
          <p:nvPr userDrawn="1"/>
        </p:nvSpPr>
        <p:spPr bwMode="auto">
          <a:xfrm>
            <a:off x="6589714" y="6491288"/>
            <a:ext cx="5730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800" b="1">
                <a:solidFill>
                  <a:schemeClr val="bg1"/>
                </a:solidFill>
                <a:effectLst/>
              </a:rPr>
              <a:t>Correct</a:t>
            </a:r>
            <a:endParaRPr lang="en-US" altLang="en-US" sz="8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AutoShape 60">
            <a:hlinkClick r:id="" action="ppaction://noaction" highlightClick="1">
              <a:snd r:embed="rId14" name="Ding.wav"/>
            </a:hlinkClick>
          </p:cNvPr>
          <p:cNvSpPr>
            <a:spLocks noChangeArrowheads="1"/>
          </p:cNvSpPr>
          <p:nvPr userDrawn="1"/>
        </p:nvSpPr>
        <p:spPr bwMode="auto">
          <a:xfrm>
            <a:off x="6673850" y="6172200"/>
            <a:ext cx="365125" cy="365125"/>
          </a:xfrm>
          <a:prstGeom prst="actionButtonSound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9" r:id="rId2"/>
    <p:sldLayoutId id="2147483713" r:id="rId3"/>
    <p:sldLayoutId id="2147483724" r:id="rId4"/>
    <p:sldLayoutId id="214748372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9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eid@youthdownload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slide" Target="slide63.xml"/><Relationship Id="rId18" Type="http://schemas.openxmlformats.org/officeDocument/2006/relationships/slide" Target="slide27.xml"/><Relationship Id="rId3" Type="http://schemas.openxmlformats.org/officeDocument/2006/relationships/slide" Target="slide29.xml"/><Relationship Id="rId21" Type="http://schemas.openxmlformats.org/officeDocument/2006/relationships/slide" Target="slide67.xml"/><Relationship Id="rId7" Type="http://schemas.openxmlformats.org/officeDocument/2006/relationships/slide" Target="slide31.xml"/><Relationship Id="rId12" Type="http://schemas.openxmlformats.org/officeDocument/2006/relationships/slide" Target="slide43.xml"/><Relationship Id="rId17" Type="http://schemas.openxmlformats.org/officeDocument/2006/relationships/slide" Target="slide65.xml"/><Relationship Id="rId2" Type="http://schemas.openxmlformats.org/officeDocument/2006/relationships/image" Target="../media/image5.jpg"/><Relationship Id="rId16" Type="http://schemas.openxmlformats.org/officeDocument/2006/relationships/slide" Target="slide45.xml"/><Relationship Id="rId20" Type="http://schemas.openxmlformats.org/officeDocument/2006/relationships/slide" Target="slide4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11" Type="http://schemas.openxmlformats.org/officeDocument/2006/relationships/slide" Target="slide33.xml"/><Relationship Id="rId5" Type="http://schemas.openxmlformats.org/officeDocument/2006/relationships/slide" Target="slide59.xml"/><Relationship Id="rId15" Type="http://schemas.openxmlformats.org/officeDocument/2006/relationships/slide" Target="slide35.xml"/><Relationship Id="rId10" Type="http://schemas.openxmlformats.org/officeDocument/2006/relationships/slide" Target="slide23.xml"/><Relationship Id="rId19" Type="http://schemas.openxmlformats.org/officeDocument/2006/relationships/slide" Target="slide37.xml"/><Relationship Id="rId4" Type="http://schemas.openxmlformats.org/officeDocument/2006/relationships/slide" Target="slide39.xml"/><Relationship Id="rId9" Type="http://schemas.openxmlformats.org/officeDocument/2006/relationships/slide" Target="slide61.xml"/><Relationship Id="rId14" Type="http://schemas.openxmlformats.org/officeDocument/2006/relationships/slide" Target="slide25.xml"/><Relationship Id="rId22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2" y="0"/>
            <a:ext cx="4391025" cy="6858000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0"/>
                </a:schemeClr>
              </a:gs>
              <a:gs pos="50000">
                <a:schemeClr val="bg1">
                  <a:alpha val="25000"/>
                </a:schemeClr>
              </a:gs>
              <a:gs pos="100000">
                <a:schemeClr val="accent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6000" b="1" i="1">
              <a:solidFill>
                <a:srgbClr val="000066"/>
              </a:solidFill>
            </a:endParaRP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4752977" y="0"/>
            <a:ext cx="4391025" cy="6858000"/>
          </a:xfrm>
          <a:prstGeom prst="parallelogram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0"/>
                </a:schemeClr>
              </a:gs>
              <a:gs pos="50000">
                <a:schemeClr val="bg1">
                  <a:alpha val="58000"/>
                </a:schemeClr>
              </a:gs>
              <a:gs pos="100000">
                <a:schemeClr val="accent1">
                  <a:gamma/>
                  <a:shade val="46275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6600" b="1" i="1">
              <a:solidFill>
                <a:srgbClr val="000066"/>
              </a:solidFill>
            </a:endParaRP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-30163" y="76200"/>
            <a:ext cx="3199447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Impact" pitchFamily="34" charset="0"/>
              </a:rPr>
              <a:t>JEOPARODY     JEOPARODY     JEOPARODY     JEOPARODY     JEOPARODY     JEOPARODY     JEOPARODY     JEOPARODY JEOPARODY     JEOPARODY     JEOPARODY     JEOPARODY     JEOPARODY     JEOPARODY  JEOPARODY     JEOPARODY     JEOPARODY     JEOPARODY     JEOPARODY   </a:t>
            </a: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-22850475" y="5257800"/>
            <a:ext cx="31994475" cy="1371600"/>
          </a:xfrm>
          <a:prstGeom prst="rect">
            <a:avLst/>
          </a:prstGeom>
          <a:gradFill rotWithShape="1">
            <a:gsLst>
              <a:gs pos="0">
                <a:srgbClr val="EDD15B">
                  <a:gamma/>
                  <a:shade val="46275"/>
                  <a:invGamma/>
                  <a:alpha val="0"/>
                </a:srgbClr>
              </a:gs>
              <a:gs pos="50000">
                <a:schemeClr val="bg1">
                  <a:alpha val="27000"/>
                </a:schemeClr>
              </a:gs>
              <a:gs pos="100000">
                <a:srgbClr val="EDD15B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en-US" sz="2800" dirty="0">
                <a:solidFill>
                  <a:schemeClr val="bg1"/>
                </a:solidFill>
                <a:latin typeface="Impact" pitchFamily="34" charset="0"/>
              </a:rPr>
              <a:t>JEOPARODY     JEOPARODY     JEOPARODY     JEOPARODY     JEOPARODY     JEOPARODY     JEOPARODY     JEOPARODY JEOPARODY     JEOPARODY     JEOPARODY     JEOPARODY     JEOPARODY     JEOPARODY  JEOPARODY     JEOPARODY     JEOPARODY     JEOPARODY     JEOPARODY   </a:t>
            </a:r>
          </a:p>
        </p:txBody>
      </p:sp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13" y="2152650"/>
            <a:ext cx="8915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1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6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3007 L -2.49896 0.03007 " pathEditMode="fixed" rAng="0" ptsTypes="AA">
                                      <p:cBhvr>
                                        <p:cTn id="26" dur="110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4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3098 L 2.49896 -0.03098 " pathEditMode="fixed" rAng="0" ptsTypes="AA">
                                      <p:cBhvr>
                                        <p:cTn id="31" dur="110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4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862630" y="806954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4400" u="sng" dirty="0">
                <a:solidFill>
                  <a:schemeClr val="bg1"/>
                </a:solidFill>
                <a:latin typeface="Arial Black"/>
                <a:cs typeface="Arial"/>
              </a:rPr>
              <a:t>LOOPS FOR $100</a:t>
            </a:r>
            <a:endParaRPr lang="en-US" sz="4400" u="sng">
              <a:solidFill>
                <a:schemeClr val="bg1"/>
              </a:solidFill>
              <a:latin typeface="Arial Black"/>
              <a:cs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FCACCA5-3375-4194-9170-99933F04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0" y="1964931"/>
            <a:ext cx="2743200" cy="2890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56EC8-1029-4053-9C87-F9325AAC165D}"/>
              </a:ext>
            </a:extLst>
          </p:cNvPr>
          <p:cNvSpPr txBox="1"/>
          <p:nvPr/>
        </p:nvSpPr>
        <p:spPr bwMode="auto">
          <a:xfrm>
            <a:off x="3638939" y="1913839"/>
            <a:ext cx="4870578" cy="299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This flow diagram is best described as which one of the following?</a:t>
            </a:r>
          </a:p>
          <a:p>
            <a:endParaRPr lang="en-US" sz="1800" b="1" dirty="0">
              <a:solidFill>
                <a:schemeClr val="bg1"/>
              </a:solidFill>
              <a:latin typeface="Calibri"/>
              <a:cs typeface="Arial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C000"/>
                </a:solidFill>
                <a:latin typeface="Calibri"/>
                <a:cs typeface="Arial"/>
              </a:rPr>
              <a:t>A. an if statement with a do-while loop nested inside</a:t>
            </a:r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B. an if statement with a while loop nested inside</a:t>
            </a:r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C. a do-while loop with an if statement nested inside</a:t>
            </a:r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D. a while loop with a do-while loop nested inside</a:t>
            </a:r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E. a while loop with an if statement nested inside</a:t>
            </a:r>
            <a:endParaRPr lang="en-US" sz="1800">
              <a:solidFill>
                <a:schemeClr val="bg1"/>
              </a:solidFill>
              <a:latin typeface="Calibri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5"/>
          <p:cNvSpPr txBox="1">
            <a:spLocks noChangeArrowheads="1"/>
          </p:cNvSpPr>
          <p:nvPr/>
        </p:nvSpPr>
        <p:spPr bwMode="auto">
          <a:xfrm>
            <a:off x="815977" y="799385"/>
            <a:ext cx="7566025" cy="422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LOOPS FOR $200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1"/>
              </a:solidFill>
              <a:latin typeface="Arial Black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Consider writing code that works as follows: </a:t>
            </a:r>
            <a:r>
              <a:rPr lang="en-US" sz="1800" i="1" dirty="0">
                <a:solidFill>
                  <a:schemeClr val="bg1"/>
                </a:solidFill>
                <a:latin typeface="Calibri"/>
                <a:cs typeface="Arial"/>
              </a:rPr>
              <a:t>the user enters a positive number, and then that many strings are read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.</a:t>
            </a:r>
            <a:endParaRPr lang="en-US" sz="1800">
              <a:solidFill>
                <a:schemeClr val="bg1"/>
              </a:solidFill>
              <a:latin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Calibri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Which is the best kind of loop to use, and the correct reason for that choice?</a:t>
            </a:r>
            <a:endParaRPr lang="en-US" sz="1800" dirty="0">
              <a:solidFill>
                <a:schemeClr val="bg1"/>
              </a:solidFill>
              <a:latin typeface="Calibri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A.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a while loop because the code must read inputs until a condition is satisfied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B.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a do-while loop so that both the positive number and the inputs can be read inside the loop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C.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a do-while loop because at least one input must be read before looping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D.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a for loop because the code must read inputs until a condition is satisfied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E.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a for loop because the positive number tells how many times to loop</a:t>
            </a:r>
          </a:p>
        </p:txBody>
      </p:sp>
    </p:spTree>
  </p:cSld>
  <p:clrMapOvr>
    <a:masterClrMapping/>
  </p:clrMapOvr>
  <p:transition spd="slow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789088E0-64A9-4B29-AED7-B91E1BA1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7" y="799384"/>
            <a:ext cx="7566025" cy="422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LOOPS FOR $200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1"/>
              </a:solidFill>
              <a:latin typeface="Arial Black"/>
              <a:cs typeface="Arial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Consider writing code that works as follows: </a:t>
            </a:r>
            <a:r>
              <a:rPr lang="en-US" sz="1800" i="1" dirty="0">
                <a:solidFill>
                  <a:schemeClr val="bg1"/>
                </a:solidFill>
                <a:latin typeface="Calibri"/>
                <a:cs typeface="Arial"/>
              </a:rPr>
              <a:t>the user enters a positive number, and then that many strings are read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.</a:t>
            </a:r>
            <a:endParaRPr lang="en-US" sz="1800">
              <a:solidFill>
                <a:schemeClr val="bg1"/>
              </a:solidFill>
              <a:latin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Calibri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Which is the best kind of loop to use, and the correct reason for that choice?</a:t>
            </a:r>
            <a:endParaRPr lang="en-US" sz="1800" dirty="0">
              <a:solidFill>
                <a:schemeClr val="bg1"/>
              </a:solidFill>
              <a:latin typeface="Calibri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A.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a while loop because the code must read inputs until a condition is satisfied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B.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a do-while loop so that both the positive number and the inputs can be read inside the loop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C.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a do-while loop because at least one input must be read before looping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D.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a for loop because the code must read inputs until a condition is satisfied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000"/>
                </a:solidFill>
                <a:latin typeface="Calibri"/>
                <a:cs typeface="Arial"/>
              </a:rPr>
              <a:t>E. a for loop because the positive number tells how many times to loop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769324" y="954661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LOOPS FOR $300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2B988-5959-426B-BC70-62383FDC8BC8}"/>
              </a:ext>
            </a:extLst>
          </p:cNvPr>
          <p:cNvSpPr txBox="1"/>
          <p:nvPr/>
        </p:nvSpPr>
        <p:spPr bwMode="auto">
          <a:xfrm>
            <a:off x="769776" y="2325821"/>
            <a:ext cx="4450702" cy="185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What does the following code do?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Calibri"/>
              <a:cs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double exp = 1; 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for (int </a:t>
            </a:r>
            <a:r>
              <a:rPr lang="en-US" sz="1800" dirty="0" err="1">
                <a:solidFill>
                  <a:schemeClr val="bg1"/>
                </a:solidFill>
                <a:latin typeface="Consolas"/>
                <a:cs typeface="Arial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 = 1 ; </a:t>
            </a:r>
            <a:r>
              <a:rPr lang="en-US" sz="1800" dirty="0" err="1">
                <a:solidFill>
                  <a:schemeClr val="bg1"/>
                </a:solidFill>
                <a:latin typeface="Consolas"/>
                <a:cs typeface="Arial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 &lt;= b ; </a:t>
            </a:r>
            <a:r>
              <a:rPr lang="en-US" sz="1800" dirty="0" err="1">
                <a:solidFill>
                  <a:schemeClr val="bg1"/>
                </a:solidFill>
                <a:latin typeface="Consolas"/>
                <a:cs typeface="Arial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++) 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     exp = exp * a;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C3CFF-9310-4B4B-9600-08C573551CD6}"/>
              </a:ext>
            </a:extLst>
          </p:cNvPr>
          <p:cNvSpPr txBox="1"/>
          <p:nvPr/>
        </p:nvSpPr>
        <p:spPr bwMode="auto">
          <a:xfrm>
            <a:off x="5454909" y="2390289"/>
            <a:ext cx="274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a) Compute 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US" sz="1800" baseline="30000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b)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Compute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lang="en-US" sz="1800" baseline="30000" dirty="0" err="1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endParaRPr lang="en-US" sz="1800" dirty="0" err="1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c) Compute a*b</a:t>
            </a:r>
          </a:p>
          <a:p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d) Compute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lang="en-US" sz="1800" baseline="30000" dirty="0">
                <a:solidFill>
                  <a:schemeClr val="bg1"/>
                </a:solidFill>
                <a:latin typeface="Calibri"/>
                <a:cs typeface="Calibri"/>
              </a:rPr>
              <a:t>1/a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29B0ADD7-58DB-4E0F-8B16-60A3FB72D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24" y="95466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LOOPS FOR $300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9F871-86FC-440F-9B83-5B3CE507EA83}"/>
              </a:ext>
            </a:extLst>
          </p:cNvPr>
          <p:cNvSpPr txBox="1"/>
          <p:nvPr/>
        </p:nvSpPr>
        <p:spPr bwMode="auto">
          <a:xfrm>
            <a:off x="769775" y="2325821"/>
            <a:ext cx="4450702" cy="185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What does the following code do?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Calibri"/>
              <a:cs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double exp = 1; 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for (int </a:t>
            </a:r>
            <a:r>
              <a:rPr lang="en-US" sz="1800" dirty="0" err="1">
                <a:solidFill>
                  <a:schemeClr val="bg1"/>
                </a:solidFill>
                <a:latin typeface="Consolas"/>
                <a:cs typeface="Arial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 = 1 ; </a:t>
            </a:r>
            <a:r>
              <a:rPr lang="en-US" sz="1800" dirty="0" err="1">
                <a:solidFill>
                  <a:schemeClr val="bg1"/>
                </a:solidFill>
                <a:latin typeface="Consolas"/>
                <a:cs typeface="Arial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 &lt;= b ; </a:t>
            </a:r>
            <a:r>
              <a:rPr lang="en-US" sz="1800" dirty="0" err="1">
                <a:solidFill>
                  <a:schemeClr val="bg1"/>
                </a:solidFill>
                <a:latin typeface="Consolas"/>
                <a:cs typeface="Arial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++) 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onsolas"/>
                <a:cs typeface="Arial"/>
              </a:rPr>
              <a:t>     exp = exp * a;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DFF50-BA0F-4E6A-9D68-FF0331C496CB}"/>
              </a:ext>
            </a:extLst>
          </p:cNvPr>
          <p:cNvSpPr txBox="1"/>
          <p:nvPr/>
        </p:nvSpPr>
        <p:spPr bwMode="auto">
          <a:xfrm>
            <a:off x="5454908" y="2390288"/>
            <a:ext cx="274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Calibri"/>
                <a:cs typeface="Arial"/>
              </a:rPr>
              <a:t>a) Compute </a:t>
            </a:r>
            <a:r>
              <a:rPr lang="en-US" sz="1800" b="1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lang="en-US" sz="1800" b="1" baseline="30000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endParaRPr lang="en-US" sz="1800" dirty="0">
              <a:solidFill>
                <a:srgbClr val="FFC000"/>
              </a:solidFill>
              <a:latin typeface="Calibri"/>
              <a:cs typeface="Calibri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b)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Compute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lang="en-US" sz="1800" baseline="30000" dirty="0" err="1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endParaRPr lang="en-US" sz="1800" dirty="0" err="1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c) Compute a*b</a:t>
            </a:r>
          </a:p>
          <a:p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d) Compute 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lang="en-US" sz="1800" baseline="30000" dirty="0">
                <a:solidFill>
                  <a:schemeClr val="bg1"/>
                </a:solidFill>
                <a:latin typeface="Calibri"/>
                <a:cs typeface="Calibri"/>
              </a:rPr>
              <a:t>1/a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732002" y="721396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LOOPS FOR $400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8880B-6F2F-4A79-B3B5-779E4662AEEE}"/>
              </a:ext>
            </a:extLst>
          </p:cNvPr>
          <p:cNvSpPr>
            <a:spLocks noGrp="1"/>
          </p:cNvSpPr>
          <p:nvPr/>
        </p:nvSpPr>
        <p:spPr>
          <a:xfrm>
            <a:off x="838200" y="1613159"/>
            <a:ext cx="4480949" cy="352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Consider: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int a = 6;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int b = 12;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while(a &lt; b)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60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(“In the loop”);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	a+=2;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	b-=2;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}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CA05381-270C-4718-A41A-6987B9984CE0}"/>
              </a:ext>
            </a:extLst>
          </p:cNvPr>
          <p:cNvSpPr txBox="1"/>
          <p:nvPr/>
        </p:nvSpPr>
        <p:spPr>
          <a:xfrm>
            <a:off x="5617728" y="2017511"/>
            <a:ext cx="293541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How many times is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“In the loop” printed?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a)   6</a:t>
            </a:r>
          </a:p>
          <a:p>
            <a:pPr>
              <a:buFont typeface="Times New Roman"/>
            </a:pPr>
            <a:r>
              <a:rPr lang="en-US" sz="2000" dirty="0">
                <a:solidFill>
                  <a:schemeClr val="bg1"/>
                </a:solidFill>
              </a:rPr>
              <a:t>b)   4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Times New Roman"/>
            </a:pPr>
            <a:r>
              <a:rPr lang="en-US" sz="2000" dirty="0">
                <a:solidFill>
                  <a:schemeClr val="bg1"/>
                </a:solidFill>
              </a:rPr>
              <a:t>c)   3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Times New Roman"/>
            </a:pPr>
            <a:r>
              <a:rPr lang="en-US" sz="2000" dirty="0">
                <a:solidFill>
                  <a:schemeClr val="bg1"/>
                </a:solidFill>
              </a:rPr>
              <a:t>d)   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2EC5359C-66C4-4550-84C9-2FFE6D57D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02" y="721396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LOOPS FOR $400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34BA6FA-2A43-4E46-B471-B3AD93DD2ABE}"/>
              </a:ext>
            </a:extLst>
          </p:cNvPr>
          <p:cNvSpPr>
            <a:spLocks noGrp="1"/>
          </p:cNvSpPr>
          <p:nvPr/>
        </p:nvSpPr>
        <p:spPr>
          <a:xfrm>
            <a:off x="838200" y="1613159"/>
            <a:ext cx="4480949" cy="352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Consider: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int a = 6;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int b = 12;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while(a &lt; b)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60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(“In the loop”);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	a+=2;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	b-=2;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7B258-A1DB-413B-8234-9CC075B205A6}"/>
              </a:ext>
            </a:extLst>
          </p:cNvPr>
          <p:cNvSpPr txBox="1"/>
          <p:nvPr/>
        </p:nvSpPr>
        <p:spPr>
          <a:xfrm>
            <a:off x="5617727" y="2017510"/>
            <a:ext cx="293541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How many times is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“In the loop” printed?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a)   6</a:t>
            </a:r>
          </a:p>
          <a:p>
            <a:pPr>
              <a:buFont typeface="Times New Roman"/>
            </a:pPr>
            <a:r>
              <a:rPr lang="en-US" sz="2000" dirty="0">
                <a:solidFill>
                  <a:schemeClr val="bg1"/>
                </a:solidFill>
              </a:rPr>
              <a:t>b)   4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Times New Roman"/>
            </a:pPr>
            <a:r>
              <a:rPr lang="en-US" sz="2000" dirty="0">
                <a:solidFill>
                  <a:schemeClr val="bg1"/>
                </a:solidFill>
              </a:rPr>
              <a:t>c)   3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Times New Roman"/>
            </a:pPr>
            <a:r>
              <a:rPr lang="en-US" sz="2000" b="1" dirty="0">
                <a:solidFill>
                  <a:srgbClr val="FFC000"/>
                </a:solidFill>
              </a:rPr>
              <a:t>d)   2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5"/>
          <p:cNvSpPr txBox="1">
            <a:spLocks noChangeArrowheads="1"/>
          </p:cNvSpPr>
          <p:nvPr/>
        </p:nvSpPr>
        <p:spPr bwMode="auto">
          <a:xfrm>
            <a:off x="825308" y="814703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b="1" u="sng" dirty="0">
                <a:solidFill>
                  <a:schemeClr val="bg1"/>
                </a:solidFill>
                <a:latin typeface="Arial Black"/>
                <a:cs typeface="Arial"/>
              </a:rPr>
              <a:t>LOOPS FOR $500</a:t>
            </a:r>
          </a:p>
        </p:txBody>
      </p:sp>
      <p:sp>
        <p:nvSpPr>
          <p:cNvPr id="3" name="Shape 134">
            <a:extLst>
              <a:ext uri="{FF2B5EF4-FFF2-40B4-BE49-F238E27FC236}">
                <a16:creationId xmlns:a16="http://schemas.microsoft.com/office/drawing/2014/main" id="{7AAE59E8-7370-4A83-A438-48AC2FA2CBF4}"/>
              </a:ext>
            </a:extLst>
          </p:cNvPr>
          <p:cNvSpPr txBox="1">
            <a:spLocks noGrp="1"/>
          </p:cNvSpPr>
          <p:nvPr/>
        </p:nvSpPr>
        <p:spPr>
          <a:xfrm>
            <a:off x="824204" y="1706465"/>
            <a:ext cx="5678400" cy="347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Consider the following code fragment:</a:t>
            </a:r>
            <a:endParaRPr lang="en-US" sz="1800" dirty="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int x = 0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int y = 0;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while (x &lt; 8) {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y = 3;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do {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SzPts val="1960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</a:t>
            </a:r>
            <a:r>
              <a:rPr lang="en-US" sz="18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System.out.print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(’*’);</a:t>
            </a:r>
            <a:endParaRPr lang="en-US" sz="1800" dirty="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SzPts val="1960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y-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-;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SzPts val="1960"/>
            </a:pPr>
            <a:r>
              <a:rPr lang="en-US" sz="1800" dirty="0">
                <a:solidFill>
                  <a:schemeClr val="bg1"/>
                </a:solidFill>
                <a:latin typeface="Consolas"/>
              </a:rPr>
              <a:t>                }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while (x &lt;= y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););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x++;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 dirty="0">
              <a:solidFill>
                <a:schemeClr val="bg1"/>
              </a:solidFill>
              <a:latin typeface="Consolas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dirty="0"/>
          </a:p>
        </p:txBody>
      </p:sp>
      <p:sp>
        <p:nvSpPr>
          <p:cNvPr id="4" name="Shape 135">
            <a:extLst>
              <a:ext uri="{FF2B5EF4-FFF2-40B4-BE49-F238E27FC236}">
                <a16:creationId xmlns:a16="http://schemas.microsoft.com/office/drawing/2014/main" id="{45F23B7A-30AB-4026-B834-85CAF9710678}"/>
              </a:ext>
            </a:extLst>
          </p:cNvPr>
          <p:cNvSpPr txBox="1"/>
          <p:nvPr/>
        </p:nvSpPr>
        <p:spPr>
          <a:xfrm>
            <a:off x="5890575" y="1580502"/>
            <a:ext cx="2715111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9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How many stars are </a:t>
            </a:r>
            <a:endParaRPr lang="en-US" sz="195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9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printed when this code </a:t>
            </a:r>
            <a:endParaRPr lang="en-US" sz="195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lvl="0" indent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executes?</a:t>
            </a:r>
            <a:endParaRPr sz="195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lvl="0" indent="0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5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9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  </a:t>
            </a:r>
            <a:r>
              <a:rPr lang="en-US" sz="19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 A. 4</a:t>
            </a:r>
            <a:endParaRPr sz="195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9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    B. 8</a:t>
            </a:r>
            <a:endParaRPr sz="195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9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    C. 10</a:t>
            </a:r>
            <a:endParaRPr sz="195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9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    D. 11</a:t>
            </a:r>
            <a:endParaRPr sz="195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9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    E. 14</a:t>
            </a:r>
            <a:endParaRPr sz="19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0136BF56-BF42-4DA3-A0AD-BAFEA5A07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08" y="814703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b="1" u="sng" dirty="0">
                <a:solidFill>
                  <a:schemeClr val="bg1"/>
                </a:solidFill>
                <a:latin typeface="Arial Black"/>
                <a:cs typeface="Arial"/>
              </a:rPr>
              <a:t>LOOPS FOR $500</a:t>
            </a:r>
          </a:p>
        </p:txBody>
      </p:sp>
      <p:sp>
        <p:nvSpPr>
          <p:cNvPr id="4" name="Shape 134">
            <a:extLst>
              <a:ext uri="{FF2B5EF4-FFF2-40B4-BE49-F238E27FC236}">
                <a16:creationId xmlns:a16="http://schemas.microsoft.com/office/drawing/2014/main" id="{8ADDFDEA-6A38-4933-9EB0-1D125050A82B}"/>
              </a:ext>
            </a:extLst>
          </p:cNvPr>
          <p:cNvSpPr txBox="1">
            <a:spLocks noGrp="1"/>
          </p:cNvSpPr>
          <p:nvPr/>
        </p:nvSpPr>
        <p:spPr>
          <a:xfrm>
            <a:off x="824204" y="1706464"/>
            <a:ext cx="5678400" cy="347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Consider the following code fragment:</a:t>
            </a:r>
            <a:endParaRPr lang="en-US" sz="1800" dirty="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int x = 0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int y = 0;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while (x &lt; 8) {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y = 3;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do {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SzPts val="1960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</a:t>
            </a:r>
            <a:r>
              <a:rPr lang="en-US" sz="18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System.out.print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(’*’);</a:t>
            </a:r>
            <a:endParaRPr lang="en-US" sz="1800" dirty="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SzPts val="1960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y-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-;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SzPts val="1960"/>
            </a:pPr>
            <a:r>
              <a:rPr lang="en-US" sz="1800" dirty="0">
                <a:solidFill>
                  <a:schemeClr val="bg1"/>
                </a:solidFill>
                <a:latin typeface="Consolas"/>
              </a:rPr>
              <a:t>                }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while (x &lt;= y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););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x++;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 dirty="0">
              <a:solidFill>
                <a:schemeClr val="bg1"/>
              </a:solidFill>
              <a:latin typeface="Consolas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dirty="0"/>
          </a:p>
        </p:txBody>
      </p:sp>
      <p:sp>
        <p:nvSpPr>
          <p:cNvPr id="6" name="Shape 135">
            <a:extLst>
              <a:ext uri="{FF2B5EF4-FFF2-40B4-BE49-F238E27FC236}">
                <a16:creationId xmlns:a16="http://schemas.microsoft.com/office/drawing/2014/main" id="{045D532A-74A5-4B60-8DAE-EE2C1961E63F}"/>
              </a:ext>
            </a:extLst>
          </p:cNvPr>
          <p:cNvSpPr txBox="1"/>
          <p:nvPr/>
        </p:nvSpPr>
        <p:spPr>
          <a:xfrm>
            <a:off x="5890575" y="1580502"/>
            <a:ext cx="2715111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9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How many stars are </a:t>
            </a:r>
            <a:endParaRPr lang="en-US" sz="195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9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printed when this code </a:t>
            </a:r>
            <a:endParaRPr lang="en-US" sz="195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lvl="0" indent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executes?</a:t>
            </a:r>
            <a:endParaRPr sz="195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lvl="0" indent="0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5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95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  </a:t>
            </a:r>
            <a:r>
              <a:rPr lang="en-US" sz="19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 A. 4</a:t>
            </a:r>
            <a:endParaRPr sz="195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9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    B. 8</a:t>
            </a:r>
            <a:endParaRPr sz="195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9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    C. 10</a:t>
            </a:r>
            <a:endParaRPr sz="195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9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    D. 11</a:t>
            </a:r>
            <a:endParaRPr sz="195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95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  </a:t>
            </a:r>
            <a:r>
              <a:rPr lang="en-US" sz="195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 E. 14</a:t>
            </a:r>
            <a:endParaRPr sz="195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5"/>
          <p:cNvSpPr txBox="1">
            <a:spLocks noChangeArrowheads="1"/>
          </p:cNvSpPr>
          <p:nvPr/>
        </p:nvSpPr>
        <p:spPr bwMode="auto">
          <a:xfrm>
            <a:off x="881291" y="730727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1D ARRAYS FOR $100</a:t>
            </a:r>
            <a:endParaRPr lang="en-US" altLang="en-US" sz="4400" u="sng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3FD0B-D405-4AC8-9A83-1FEDEAE1EDD2}"/>
              </a:ext>
            </a:extLst>
          </p:cNvPr>
          <p:cNvSpPr>
            <a:spLocks noGrp="1"/>
          </p:cNvSpPr>
          <p:nvPr/>
        </p:nvSpPr>
        <p:spPr>
          <a:xfrm>
            <a:off x="464976" y="1636486"/>
            <a:ext cx="5322570" cy="340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public static void main (String[]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) {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int arr1[] = {1, 2, 3};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int arr2[] = {1, 2, 3};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if (arr1 == arr2) 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    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("Same");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else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    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("Not same");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CF3EF51E-ECD9-4981-8879-BCB363F84366}"/>
              </a:ext>
            </a:extLst>
          </p:cNvPr>
          <p:cNvSpPr txBox="1"/>
          <p:nvPr/>
        </p:nvSpPr>
        <p:spPr>
          <a:xfrm>
            <a:off x="5152598" y="1991853"/>
            <a:ext cx="402336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What is the output of this code?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a)  Same</a:t>
            </a:r>
          </a:p>
          <a:p>
            <a:r>
              <a:rPr lang="en-US" sz="1800" dirty="0">
                <a:solidFill>
                  <a:schemeClr val="bg1"/>
                </a:solidFill>
              </a:rPr>
              <a:t>b)  Not same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c)  Compile error</a:t>
            </a:r>
          </a:p>
          <a:p>
            <a:r>
              <a:rPr lang="en-US" sz="1800" dirty="0">
                <a:solidFill>
                  <a:schemeClr val="bg1"/>
                </a:solidFill>
              </a:rPr>
              <a:t>d)  Runtime error</a:t>
            </a:r>
          </a:p>
        </p:txBody>
      </p:sp>
    </p:spTree>
  </p:cSld>
  <p:clrMapOvr>
    <a:masterClrMapping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89714" y="340578"/>
            <a:ext cx="8373286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 anchorCtr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Arial" charset="0"/>
              </a:rPr>
              <a:t>FAQ: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Is this game officially licensed by Jeopardy!?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No it’s not. This game is a PARODY game.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do I reset the links on the main board back to yellow?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Simply close the PowerPoint file, and re-open, and the links will turn back to yellow.</a:t>
            </a:r>
          </a:p>
          <a:p>
            <a:pPr marL="457200" indent="-457200">
              <a:buAutoNum type="alphaUcPeriod"/>
            </a:pP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Why aren’t the sound effects working?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If the sound effects aren’t working, I would suggest upgrading your PowerPoint to something newer than 2008, and using a PC instead of a Mac if possible. Also, Google slides, Keynotes, etc. are not supported.</a:t>
            </a:r>
          </a:p>
          <a:p>
            <a:pPr marL="457200" indent="-457200">
              <a:buFontTx/>
              <a:buAutoNum type="alphaUcPeriod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Can I get a board with less categories? Can I add a custom logo?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Unfortunately these changes are a little too complex for me to explain or assist you via email, but if you’d like me to do a custom job for you for a small fee, send me an email at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Reid@youthdownloads.com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ransition advClick="0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815977" y="2494212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None/>
            </a:pPr>
            <a:endParaRPr lang="en-US" sz="4400" u="sng" dirty="0">
              <a:solidFill>
                <a:schemeClr val="bg1"/>
              </a:solidFill>
              <a:latin typeface="Arial Black"/>
              <a:cs typeface="Arial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9723889D-7985-4E1F-BC6C-BB6197DF5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91" y="730726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1D ARRAYS FOR $100</a:t>
            </a:r>
            <a:endParaRPr lang="en-US" altLang="en-US" sz="4400" u="sng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4825F91-93B8-4342-9770-D072E60F19C9}"/>
              </a:ext>
            </a:extLst>
          </p:cNvPr>
          <p:cNvSpPr>
            <a:spLocks noGrp="1"/>
          </p:cNvSpPr>
          <p:nvPr/>
        </p:nvSpPr>
        <p:spPr>
          <a:xfrm>
            <a:off x="464975" y="1636486"/>
            <a:ext cx="5322570" cy="340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public static void main (String[]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) {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int arr1[] = {1, 2, 3};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int arr2[] = {1, 2, 3};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if (arr1 == arr2) 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    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("Same");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else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       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("Not same");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E74B0-1C7E-40F2-82B7-E78881A0E1B8}"/>
              </a:ext>
            </a:extLst>
          </p:cNvPr>
          <p:cNvSpPr txBox="1"/>
          <p:nvPr/>
        </p:nvSpPr>
        <p:spPr>
          <a:xfrm>
            <a:off x="5152598" y="1991853"/>
            <a:ext cx="402336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What is the output of this code?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a)  Same</a:t>
            </a:r>
          </a:p>
          <a:p>
            <a:r>
              <a:rPr lang="en-US" sz="1800" b="1" dirty="0">
                <a:solidFill>
                  <a:srgbClr val="FFC000"/>
                </a:solidFill>
              </a:rPr>
              <a:t>b)  Not same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c)  Compile error</a:t>
            </a:r>
          </a:p>
          <a:p>
            <a:r>
              <a:rPr lang="en-US" sz="1800" dirty="0">
                <a:solidFill>
                  <a:schemeClr val="bg1"/>
                </a:solidFill>
              </a:rPr>
              <a:t>d)  Runtime error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787985" y="740058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1D ARRAYS FOR $200</a:t>
            </a:r>
          </a:p>
        </p:txBody>
      </p:sp>
      <p:sp>
        <p:nvSpPr>
          <p:cNvPr id="3" name="Shape 149">
            <a:extLst>
              <a:ext uri="{FF2B5EF4-FFF2-40B4-BE49-F238E27FC236}">
                <a16:creationId xmlns:a16="http://schemas.microsoft.com/office/drawing/2014/main" id="{39AD95C0-2479-41D4-A947-A9336D9EF811}"/>
              </a:ext>
            </a:extLst>
          </p:cNvPr>
          <p:cNvSpPr txBox="1">
            <a:spLocks noGrp="1"/>
          </p:cNvSpPr>
          <p:nvPr/>
        </p:nvSpPr>
        <p:spPr>
          <a:xfrm>
            <a:off x="642257" y="1510523"/>
            <a:ext cx="7940352" cy="2799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How can we complete the following code so that it returns true </a:t>
            </a:r>
            <a:r>
              <a:rPr lang="en-US" sz="1800" b="1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iff</a:t>
            </a: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the int values </a:t>
            </a: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 array A are sorted in increasing order?</a:t>
            </a:r>
            <a:endParaRPr lang="en-US"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for (int k=0; k&lt;A.length-1; k++)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if (</a:t>
            </a:r>
            <a:r>
              <a:rPr lang="en-US" sz="14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condition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 return </a:t>
            </a:r>
            <a:r>
              <a:rPr lang="en-US" sz="14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value 1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}</a:t>
            </a:r>
            <a:endParaRPr sz="1400" b="0" i="0" u="none" strike="noStrike" cap="none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return </a:t>
            </a:r>
            <a:r>
              <a:rPr lang="en-US" sz="14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value 2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</a:t>
            </a:r>
            <a:endParaRPr sz="1400" b="0" i="0" u="none" strike="noStrike" cap="none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4795FE-F760-40C7-A83E-E57E479A2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49689"/>
              </p:ext>
            </p:extLst>
          </p:nvPr>
        </p:nvGraphicFramePr>
        <p:xfrm>
          <a:off x="1393760" y="3238305"/>
          <a:ext cx="6372819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17">
                  <a:extLst>
                    <a:ext uri="{9D8B030D-6E8A-4147-A177-3AD203B41FA5}">
                      <a16:colId xmlns:a16="http://schemas.microsoft.com/office/drawing/2014/main" val="1595708557"/>
                    </a:ext>
                  </a:extLst>
                </a:gridCol>
                <a:gridCol w="1986335">
                  <a:extLst>
                    <a:ext uri="{9D8B030D-6E8A-4147-A177-3AD203B41FA5}">
                      <a16:colId xmlns:a16="http://schemas.microsoft.com/office/drawing/2014/main" val="3902841797"/>
                    </a:ext>
                  </a:extLst>
                </a:gridCol>
                <a:gridCol w="1950097">
                  <a:extLst>
                    <a:ext uri="{9D8B030D-6E8A-4147-A177-3AD203B41FA5}">
                      <a16:colId xmlns:a16="http://schemas.microsoft.com/office/drawing/2014/main" val="824590969"/>
                    </a:ext>
                  </a:extLst>
                </a:gridCol>
                <a:gridCol w="2022570">
                  <a:extLst>
                    <a:ext uri="{9D8B030D-6E8A-4147-A177-3AD203B41FA5}">
                      <a16:colId xmlns:a16="http://schemas.microsoft.com/office/drawing/2014/main" val="260070678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Condition​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Value1​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Value2​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7665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A.​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A[k] &lt; A[k+1]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True​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False​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0639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B.​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A[k] &gt; A[k+1]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False​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True​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129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C.​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A[k] == A[k+1]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True​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False​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054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D.​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A[k] == A[k+1]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False​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True​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4194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E.​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A[k] &lt;= A[k+1] 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True​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False​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73943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2778E1AA-0DEB-46DB-924E-1D1D574B7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84" y="740057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1D ARRAYS FOR $200</a:t>
            </a:r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AD290B48-CC56-4918-96AE-CC12E5242514}"/>
              </a:ext>
            </a:extLst>
          </p:cNvPr>
          <p:cNvSpPr txBox="1">
            <a:spLocks noGrp="1"/>
          </p:cNvSpPr>
          <p:nvPr/>
        </p:nvSpPr>
        <p:spPr>
          <a:xfrm>
            <a:off x="642257" y="1510523"/>
            <a:ext cx="7940352" cy="2799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How can we complete the following code so that it returns true </a:t>
            </a:r>
            <a:r>
              <a:rPr lang="en-US" sz="1800" b="1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iff</a:t>
            </a: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the int values </a:t>
            </a: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 array A are sorted in increasing order?</a:t>
            </a:r>
            <a:endParaRPr lang="en-US"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for (int k=0; k&lt;A.length-1; k++)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if (</a:t>
            </a:r>
            <a:r>
              <a:rPr lang="en-US" sz="14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condition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 return </a:t>
            </a:r>
            <a:r>
              <a:rPr lang="en-US" sz="14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value 1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}</a:t>
            </a:r>
            <a:endParaRPr sz="1400" b="0" i="0" u="none" strike="noStrike" cap="none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return </a:t>
            </a:r>
            <a:r>
              <a:rPr lang="en-US" sz="14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value 2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</a:t>
            </a:r>
            <a:endParaRPr sz="1400" b="0" i="0" u="none" strike="noStrike" cap="none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A2067D-A9CB-478F-89E5-28B0FE88A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36589"/>
              </p:ext>
            </p:extLst>
          </p:nvPr>
        </p:nvGraphicFramePr>
        <p:xfrm>
          <a:off x="1393760" y="3238305"/>
          <a:ext cx="6372819" cy="22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17">
                  <a:extLst>
                    <a:ext uri="{9D8B030D-6E8A-4147-A177-3AD203B41FA5}">
                      <a16:colId xmlns:a16="http://schemas.microsoft.com/office/drawing/2014/main" val="1595708557"/>
                    </a:ext>
                  </a:extLst>
                </a:gridCol>
                <a:gridCol w="1986335">
                  <a:extLst>
                    <a:ext uri="{9D8B030D-6E8A-4147-A177-3AD203B41FA5}">
                      <a16:colId xmlns:a16="http://schemas.microsoft.com/office/drawing/2014/main" val="3902841797"/>
                    </a:ext>
                  </a:extLst>
                </a:gridCol>
                <a:gridCol w="1950097">
                  <a:extLst>
                    <a:ext uri="{9D8B030D-6E8A-4147-A177-3AD203B41FA5}">
                      <a16:colId xmlns:a16="http://schemas.microsoft.com/office/drawing/2014/main" val="824590969"/>
                    </a:ext>
                  </a:extLst>
                </a:gridCol>
                <a:gridCol w="2022570">
                  <a:extLst>
                    <a:ext uri="{9D8B030D-6E8A-4147-A177-3AD203B41FA5}">
                      <a16:colId xmlns:a16="http://schemas.microsoft.com/office/drawing/2014/main" val="260070678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Condition​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Value1​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Value2​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7665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A.​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A[k] &lt; A[k+1] 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True​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False​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0639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rgbClr val="FFC000"/>
                          </a:solidFill>
                          <a:effectLst/>
                        </a:rPr>
                        <a:t>B.​</a:t>
                      </a:r>
                      <a:endParaRPr lang="en-US" b="1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rgbClr val="FFC000"/>
                          </a:solidFill>
                          <a:effectLst/>
                        </a:rPr>
                        <a:t>A[k] &gt; A[k+1] ​</a:t>
                      </a:r>
                      <a:endParaRPr lang="en-US" b="1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rgbClr val="FFC000"/>
                          </a:solidFill>
                          <a:effectLst/>
                        </a:rPr>
                        <a:t>False​</a:t>
                      </a:r>
                      <a:endParaRPr lang="en-US" b="1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rgbClr val="FFC000"/>
                          </a:solidFill>
                          <a:effectLst/>
                        </a:rPr>
                        <a:t>True​</a:t>
                      </a:r>
                      <a:endParaRPr lang="en-US" b="1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129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C.​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A[k] == A[k+1] 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True​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False​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054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D.​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A[k] == A[k+1] 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False​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True​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4194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E.​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A[k] &lt;= A[k+1] 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True​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False​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73943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5"/>
          <p:cNvSpPr txBox="1">
            <a:spLocks noChangeArrowheads="1"/>
          </p:cNvSpPr>
          <p:nvPr/>
        </p:nvSpPr>
        <p:spPr bwMode="auto">
          <a:xfrm>
            <a:off x="806646" y="702734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1D ARRAYS FOR $300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F569E-77E8-45EE-9844-15B894FC4D73}"/>
              </a:ext>
            </a:extLst>
          </p:cNvPr>
          <p:cNvSpPr>
            <a:spLocks noGrp="1"/>
          </p:cNvSpPr>
          <p:nvPr/>
        </p:nvSpPr>
        <p:spPr>
          <a:xfrm>
            <a:off x="660918" y="1561841"/>
            <a:ext cx="523113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Consider:</a:t>
            </a:r>
          </a:p>
          <a:p>
            <a:endParaRPr lang="en-US" sz="1400" dirty="0"/>
          </a:p>
          <a:p>
            <a:r>
              <a:rPr lang="en-US" sz="1400" dirty="0"/>
              <a:t> 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public static void main(String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[])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    		int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[2];  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		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[0]);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[1]);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}</a:t>
            </a: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A1A23A5-2E2B-4E67-9ABD-6B02BD529358}"/>
              </a:ext>
            </a:extLst>
          </p:cNvPr>
          <p:cNvSpPr txBox="1"/>
          <p:nvPr/>
        </p:nvSpPr>
        <p:spPr>
          <a:xfrm>
            <a:off x="5115975" y="3812022"/>
            <a:ext cx="4274820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What is the output of this code?</a:t>
            </a:r>
          </a:p>
          <a:p>
            <a:r>
              <a:rPr lang="en-US" sz="1800" dirty="0">
                <a:solidFill>
                  <a:schemeClr val="bg1"/>
                </a:solidFill>
              </a:rPr>
              <a:t>a)  0 0</a:t>
            </a:r>
          </a:p>
          <a:p>
            <a:r>
              <a:rPr lang="en-US" sz="1800" dirty="0">
                <a:solidFill>
                  <a:schemeClr val="bg1"/>
                </a:solidFill>
              </a:rPr>
              <a:t>b)  null </a:t>
            </a:r>
            <a:r>
              <a:rPr lang="en-US" sz="1800" dirty="0" err="1">
                <a:solidFill>
                  <a:schemeClr val="bg1"/>
                </a:solidFill>
              </a:rPr>
              <a:t>null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c)  Compile error</a:t>
            </a:r>
          </a:p>
          <a:p>
            <a:r>
              <a:rPr lang="en-US" sz="1800" dirty="0">
                <a:solidFill>
                  <a:schemeClr val="bg1"/>
                </a:solidFill>
              </a:rPr>
              <a:t>d)  Runtime error</a:t>
            </a:r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51950AFD-9CD7-4BE3-8D70-F478D07D7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45" y="702733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1D ARRAYS FOR $300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9A3078E-0FAA-459B-94FA-6A9750BBB557}"/>
              </a:ext>
            </a:extLst>
          </p:cNvPr>
          <p:cNvSpPr>
            <a:spLocks noGrp="1"/>
          </p:cNvSpPr>
          <p:nvPr/>
        </p:nvSpPr>
        <p:spPr>
          <a:xfrm>
            <a:off x="660918" y="1561841"/>
            <a:ext cx="523113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Consider:</a:t>
            </a:r>
          </a:p>
          <a:p>
            <a:endParaRPr lang="en-US" sz="1400" dirty="0"/>
          </a:p>
          <a:p>
            <a:r>
              <a:rPr lang="en-US" sz="1400" dirty="0"/>
              <a:t> 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public static void main(String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[])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    		int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[2];  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		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[0]);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    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[1]);</a:t>
            </a:r>
          </a:p>
          <a:p>
            <a:pPr fontAlgn="base"/>
            <a:r>
              <a:rPr lang="en-US" sz="1400" dirty="0">
                <a:solidFill>
                  <a:schemeClr val="bg1"/>
                </a:solidFill>
                <a:latin typeface="Consolas"/>
              </a:rPr>
              <a:t> 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F5532-7671-43FC-B1AC-9E14C703EB22}"/>
              </a:ext>
            </a:extLst>
          </p:cNvPr>
          <p:cNvSpPr txBox="1"/>
          <p:nvPr/>
        </p:nvSpPr>
        <p:spPr>
          <a:xfrm>
            <a:off x="5115975" y="3812022"/>
            <a:ext cx="4274820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What is the output of this code?</a:t>
            </a:r>
          </a:p>
          <a:p>
            <a:r>
              <a:rPr lang="en-US" sz="1800" dirty="0">
                <a:solidFill>
                  <a:schemeClr val="bg1"/>
                </a:solidFill>
              </a:rPr>
              <a:t>a)  0 0</a:t>
            </a:r>
          </a:p>
          <a:p>
            <a:r>
              <a:rPr lang="en-US" sz="1800" dirty="0">
                <a:solidFill>
                  <a:schemeClr val="bg1"/>
                </a:solidFill>
              </a:rPr>
              <a:t>b)  null </a:t>
            </a:r>
            <a:r>
              <a:rPr lang="en-US" sz="1800" dirty="0" err="1">
                <a:solidFill>
                  <a:schemeClr val="bg1"/>
                </a:solidFill>
              </a:rPr>
              <a:t>null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rgbClr val="FFC000"/>
                </a:solidFill>
              </a:rPr>
              <a:t>c)  Compile error</a:t>
            </a:r>
          </a:p>
          <a:p>
            <a:r>
              <a:rPr lang="en-US" sz="1800" dirty="0">
                <a:solidFill>
                  <a:schemeClr val="bg1"/>
                </a:solidFill>
              </a:rPr>
              <a:t>d)  Runtime error</a:t>
            </a:r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5"/>
          <p:cNvSpPr txBox="1">
            <a:spLocks noChangeArrowheads="1"/>
          </p:cNvSpPr>
          <p:nvPr/>
        </p:nvSpPr>
        <p:spPr bwMode="auto">
          <a:xfrm>
            <a:off x="778655" y="740057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1D ARRAYS FOR $400</a:t>
            </a:r>
          </a:p>
        </p:txBody>
      </p:sp>
      <p:sp>
        <p:nvSpPr>
          <p:cNvPr id="3" name="Shape 164">
            <a:extLst>
              <a:ext uri="{FF2B5EF4-FFF2-40B4-BE49-F238E27FC236}">
                <a16:creationId xmlns:a16="http://schemas.microsoft.com/office/drawing/2014/main" id="{1504E612-EFC5-4D91-B46D-5216B8D8F45C}"/>
              </a:ext>
            </a:extLst>
          </p:cNvPr>
          <p:cNvSpPr txBox="1">
            <a:spLocks noGrp="1"/>
          </p:cNvSpPr>
          <p:nvPr/>
        </p:nvSpPr>
        <p:spPr>
          <a:xfrm>
            <a:off x="810208" y="1463374"/>
            <a:ext cx="8192278" cy="4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215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int[] B = new int[2*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A.length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];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int j = B.length-1;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for (int k=0; k&lt;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A.length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 k++)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B[k] = A[k];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B[j] = A[k];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j--;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}</a:t>
            </a:r>
            <a:endParaRPr sz="1400" b="0" i="0" u="none" strike="noStrike" cap="none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If A looks like this: [ 1 2 3 4 ], what does B look like after the code above finishes?</a:t>
            </a:r>
            <a:endParaRPr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[ 1 2 3 4 4 3 2 1]</a:t>
            </a:r>
            <a:endParaRPr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[ 1 2 3 4 1 2 3 4 ]</a:t>
            </a:r>
            <a:endParaRPr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[ 4 3 2 1 1 2 3 4 ]</a:t>
            </a:r>
            <a:endParaRPr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[ 4 3 2 1 4 3 2 1 ]</a:t>
            </a:r>
            <a:endParaRPr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[ 1 4 2 3 1 4 2 3 ]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B98D1F3-A3F8-4A69-A414-EB09DC94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54" y="740056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1D ARRAYS FOR $400</a:t>
            </a:r>
          </a:p>
        </p:txBody>
      </p:sp>
      <p:sp>
        <p:nvSpPr>
          <p:cNvPr id="4" name="Shape 164">
            <a:extLst>
              <a:ext uri="{FF2B5EF4-FFF2-40B4-BE49-F238E27FC236}">
                <a16:creationId xmlns:a16="http://schemas.microsoft.com/office/drawing/2014/main" id="{50B5A816-7746-4F38-8924-3EBF233AC0B5}"/>
              </a:ext>
            </a:extLst>
          </p:cNvPr>
          <p:cNvSpPr txBox="1">
            <a:spLocks noGrp="1"/>
          </p:cNvSpPr>
          <p:nvPr/>
        </p:nvSpPr>
        <p:spPr>
          <a:xfrm>
            <a:off x="810207" y="1463373"/>
            <a:ext cx="8192278" cy="4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215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int[] B = new int[2*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A.length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];</a:t>
            </a:r>
            <a:endParaRPr lang="en-US" sz="1400" dirty="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int j = B.length-1;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for (int k=0; k&lt;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A.length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 k++)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B[k] = A[k];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B[j] = A[k];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j--;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}</a:t>
            </a:r>
            <a:endParaRPr sz="1400" b="0" i="0" u="none" strike="noStrike" cap="none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If A looks like this: [ 1 2 3 4 ], what does B look like after the code above finishes?</a:t>
            </a:r>
            <a:endParaRPr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A. [ 1 2 3 4 4 3 2 1]</a:t>
            </a:r>
            <a:endParaRPr sz="1800" b="1" dirty="0">
              <a:solidFill>
                <a:srgbClr val="FFC000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[ 1 2 3 4 1 2 3 4 ]</a:t>
            </a:r>
            <a:endParaRPr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[ 4 3 2 1 1 2 3 4 ]</a:t>
            </a:r>
            <a:endParaRPr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[ 4 3 2 1 4 3 2 1 ]</a:t>
            </a:r>
            <a:endParaRPr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[ 1 4 2 3 1 4 2 3 ]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5"/>
          <p:cNvSpPr txBox="1">
            <a:spLocks noChangeArrowheads="1"/>
          </p:cNvSpPr>
          <p:nvPr/>
        </p:nvSpPr>
        <p:spPr bwMode="auto">
          <a:xfrm>
            <a:off x="722671" y="721396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rgbClr val="FFFFFF"/>
                </a:solidFill>
                <a:latin typeface="Arial Black"/>
                <a:cs typeface="Arial"/>
              </a:rPr>
              <a:t>1D ARRAYS FOR $500</a:t>
            </a:r>
          </a:p>
        </p:txBody>
      </p:sp>
      <p:sp>
        <p:nvSpPr>
          <p:cNvPr id="3" name="Shape 177">
            <a:extLst>
              <a:ext uri="{FF2B5EF4-FFF2-40B4-BE49-F238E27FC236}">
                <a16:creationId xmlns:a16="http://schemas.microsoft.com/office/drawing/2014/main" id="{20CBA423-B178-4685-AD7A-4B6F47CAF7D0}"/>
              </a:ext>
            </a:extLst>
          </p:cNvPr>
          <p:cNvSpPr txBox="1">
            <a:spLocks noGrp="1"/>
          </p:cNvSpPr>
          <p:nvPr/>
        </p:nvSpPr>
        <p:spPr>
          <a:xfrm>
            <a:off x="721567" y="1403220"/>
            <a:ext cx="1051560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does this code return true?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for (int j=0; j&lt;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A.length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 - 1; 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j++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) {</a:t>
            </a:r>
            <a:endParaRPr sz="1400">
              <a:solidFill>
                <a:srgbClr val="FFFFFF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	for (int k=j+1; k&lt;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A.length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; k++) {</a:t>
            </a:r>
            <a:endParaRPr sz="1400">
              <a:solidFill>
                <a:srgbClr val="FFFFFF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		if (A[j] == A[k]) {</a:t>
            </a:r>
            <a:endParaRPr sz="1400">
              <a:solidFill>
                <a:srgbClr val="FFFFFF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			return false;</a:t>
            </a:r>
            <a:endParaRPr sz="1400">
              <a:solidFill>
                <a:srgbClr val="FFFFFF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		}</a:t>
            </a:r>
            <a:endParaRPr sz="1400" b="0" i="0" u="none" strike="noStrike" cap="none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	}</a:t>
            </a:r>
            <a:endParaRPr sz="1400" b="0" i="0" u="none" strike="noStrike" cap="none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}</a:t>
            </a:r>
            <a:endParaRPr sz="1400" b="0" i="0" u="none" strike="noStrike" cap="none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return true;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lang="en-US" sz="17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when the values in A are in sorted order, small to large</a:t>
            </a:r>
            <a:endParaRPr sz="175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7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when the values in A are in sorted order, large to small</a:t>
            </a:r>
            <a:endParaRPr sz="175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lang="en-US" sz="17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when no value occurs more than once in A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lang="en-US" sz="17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when some value occurs more than once in A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lang="en-US" sz="17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when all values in A are the same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AF692E52-24EE-4B11-9EEE-BD6E522B7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70" y="721396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rgbClr val="FFFFFF"/>
                </a:solidFill>
                <a:latin typeface="Arial Black"/>
                <a:cs typeface="Arial"/>
              </a:rPr>
              <a:t>1D ARRAYS FOR $500</a:t>
            </a:r>
          </a:p>
        </p:txBody>
      </p:sp>
      <p:sp>
        <p:nvSpPr>
          <p:cNvPr id="4" name="Shape 177">
            <a:extLst>
              <a:ext uri="{FF2B5EF4-FFF2-40B4-BE49-F238E27FC236}">
                <a16:creationId xmlns:a16="http://schemas.microsoft.com/office/drawing/2014/main" id="{0B9D90BA-3CA1-49B6-A3E6-F7CE6A383004}"/>
              </a:ext>
            </a:extLst>
          </p:cNvPr>
          <p:cNvSpPr txBox="1">
            <a:spLocks noGrp="1"/>
          </p:cNvSpPr>
          <p:nvPr/>
        </p:nvSpPr>
        <p:spPr>
          <a:xfrm>
            <a:off x="721566" y="1403219"/>
            <a:ext cx="1051560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does this code return true?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for (int j=0; j&lt;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A.length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 - 1; 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j++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) {</a:t>
            </a:r>
            <a:endParaRPr sz="1400">
              <a:solidFill>
                <a:srgbClr val="FFFFFF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	for (int k=j+1; k&lt;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A.length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; k++) {</a:t>
            </a:r>
            <a:endParaRPr sz="1400">
              <a:solidFill>
                <a:srgbClr val="FFFFFF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		if (A[j] == A[k]) {</a:t>
            </a:r>
            <a:endParaRPr sz="1400">
              <a:solidFill>
                <a:srgbClr val="FFFFFF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			return false;</a:t>
            </a:r>
            <a:endParaRPr sz="1400">
              <a:solidFill>
                <a:srgbClr val="FFFFFF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		}</a:t>
            </a:r>
            <a:endParaRPr sz="1400" b="0" i="0" u="none" strike="noStrike" cap="none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	}</a:t>
            </a:r>
            <a:endParaRPr sz="1400" b="0" i="0" u="none" strike="noStrike" cap="none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}</a:t>
            </a:r>
            <a:endParaRPr sz="1400" b="0" i="0" u="none" strike="noStrike" cap="none">
              <a:solidFill>
                <a:srgbClr val="FFFFFF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alibri"/>
                <a:cs typeface="Calibri"/>
                <a:sym typeface="Calibri"/>
              </a:rPr>
              <a:t>	return true;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lang="en-US" sz="17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when the values in A are in sorted order, small to large</a:t>
            </a:r>
            <a:endParaRPr sz="175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7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when the values in A are in sorted order, large to small</a:t>
            </a:r>
            <a:endParaRPr sz="175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C. when no value occurs more than once in A</a:t>
            </a:r>
            <a:endParaRPr b="1" dirty="0">
              <a:solidFill>
                <a:srgbClr val="FFC000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lang="en-US" sz="17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when some value occurs more than once in A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7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lang="en-US" sz="175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when all values in A are the same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5"/>
          <p:cNvSpPr txBox="1">
            <a:spLocks noChangeArrowheads="1"/>
          </p:cNvSpPr>
          <p:nvPr/>
        </p:nvSpPr>
        <p:spPr bwMode="auto">
          <a:xfrm>
            <a:off x="778655" y="758719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2D ARRAYS FOR $100</a:t>
            </a:r>
          </a:p>
        </p:txBody>
      </p:sp>
      <p:sp>
        <p:nvSpPr>
          <p:cNvPr id="3" name="Shape 191">
            <a:extLst>
              <a:ext uri="{FF2B5EF4-FFF2-40B4-BE49-F238E27FC236}">
                <a16:creationId xmlns:a16="http://schemas.microsoft.com/office/drawing/2014/main" id="{4D30BA38-0087-49F6-AC45-A1FAA48AA0B2}"/>
              </a:ext>
            </a:extLst>
          </p:cNvPr>
          <p:cNvSpPr txBox="1">
            <a:spLocks noGrp="1"/>
          </p:cNvSpPr>
          <p:nvPr/>
        </p:nvSpPr>
        <p:spPr>
          <a:xfrm>
            <a:off x="679580" y="1529184"/>
            <a:ext cx="1051560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Which of the following 2D array initializations is correct?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lang="en-US" sz="24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indent="0"/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float[2][2] b = {0.1,0.2,0.3,0.4};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sz="2400" dirty="0">
              <a:solidFill>
                <a:schemeClr val="bg1"/>
              </a:solidFill>
            </a:endParaRPr>
          </a:p>
          <a:p>
            <a:pPr marL="0" indent="0"/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B. int[][] a = {{1,2},{3,4}};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sz="2400" dirty="0">
              <a:solidFill>
                <a:schemeClr val="bg1"/>
              </a:solidFill>
            </a:endParaRPr>
          </a:p>
          <a:p>
            <a:pPr marL="0" indent="0"/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int[2][] a = {{1,2},{3,4}};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sz="2400" dirty="0">
              <a:solidFill>
                <a:schemeClr val="bg1"/>
              </a:solidFill>
            </a:endParaRPr>
          </a:p>
          <a:p>
            <a:pPr marL="0" indent="0"/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float[2][2] a = {0};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sz="2400" dirty="0">
              <a:solidFill>
                <a:schemeClr val="bg1"/>
              </a:solidFill>
            </a:endParaRPr>
          </a:p>
          <a:p>
            <a:pPr marL="0" indent="0"/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float[][] f = new float[][6];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762002" y="1090613"/>
            <a:ext cx="7566025" cy="3877985"/>
          </a:xfrm>
          <a:prstGeom prst="rect">
            <a:avLst/>
          </a:prstGeom>
          <a:solidFill>
            <a:srgbClr val="002060">
              <a:alpha val="83000"/>
            </a:srgbClr>
          </a:solidFill>
          <a:ln w="127000">
            <a:solidFill>
              <a:schemeClr val="accent4">
                <a:shade val="50000"/>
              </a:schemeClr>
            </a:solidFill>
          </a:ln>
        </p:spPr>
        <p:txBody>
          <a:bodyPr lIns="91440" tIns="274320" bIns="27432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7200">
                <a:solidFill>
                  <a:schemeClr val="bg1"/>
                </a:solidFill>
                <a:latin typeface="Arial Black" pitchFamily="34" charset="0"/>
                <a:cs typeface="Arial" charset="0"/>
              </a:rPr>
              <a:t>HERE ARE TODAY’S CATEGORIES</a:t>
            </a:r>
          </a:p>
        </p:txBody>
      </p:sp>
    </p:spTree>
    <p:extLst>
      <p:ext uri="{BB962C8B-B14F-4D97-AF65-F5344CB8AC3E}">
        <p14:creationId xmlns:p14="http://schemas.microsoft.com/office/powerpoint/2010/main" val="3592836085"/>
      </p:ext>
    </p:extLst>
  </p:cSld>
  <p:clrMapOvr>
    <a:masterClrMapping/>
  </p:clrMapOvr>
  <p:transition advClick="0"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BBEF2401-F57A-4462-9F70-BE3A9DD3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54" y="758719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2D ARRAYS FOR $100</a:t>
            </a:r>
          </a:p>
        </p:txBody>
      </p:sp>
      <p:sp>
        <p:nvSpPr>
          <p:cNvPr id="4" name="Shape 191">
            <a:extLst>
              <a:ext uri="{FF2B5EF4-FFF2-40B4-BE49-F238E27FC236}">
                <a16:creationId xmlns:a16="http://schemas.microsoft.com/office/drawing/2014/main" id="{DCBB04CA-8D6A-4FC7-AF91-C19CCFB28BA9}"/>
              </a:ext>
            </a:extLst>
          </p:cNvPr>
          <p:cNvSpPr txBox="1">
            <a:spLocks noGrp="1"/>
          </p:cNvSpPr>
          <p:nvPr/>
        </p:nvSpPr>
        <p:spPr>
          <a:xfrm>
            <a:off x="679579" y="1529184"/>
            <a:ext cx="1051560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Which of the following 2D array initializations is correct?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lang="en-US" sz="24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indent="0"/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float[2][2] b = {0.1,0.2,0.3,0.4};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sz="2400" dirty="0">
              <a:solidFill>
                <a:schemeClr val="bg1"/>
              </a:solidFill>
            </a:endParaRPr>
          </a:p>
          <a:p>
            <a:pPr marL="0" indent="0"/>
            <a:r>
              <a:rPr lang="en-US" sz="24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B. int[][] a = {{1,2},{3,4}};</a:t>
            </a:r>
            <a:r>
              <a:rPr lang="en-US" sz="2400" b="1" dirty="0">
                <a:solidFill>
                  <a:srgbClr val="FFC000"/>
                </a:solidFill>
              </a:rPr>
              <a:t> </a:t>
            </a:r>
            <a:endParaRPr sz="2400" b="1" dirty="0">
              <a:solidFill>
                <a:srgbClr val="FFC000"/>
              </a:solidFill>
            </a:endParaRPr>
          </a:p>
          <a:p>
            <a:pPr marL="0" indent="0"/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int[2][] a = {{1,2},{3,4}};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sz="2400" dirty="0">
              <a:solidFill>
                <a:schemeClr val="bg1"/>
              </a:solidFill>
            </a:endParaRPr>
          </a:p>
          <a:p>
            <a:pPr marL="0" indent="0"/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float[2][2] a = {0};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sz="2400" dirty="0">
              <a:solidFill>
                <a:schemeClr val="bg1"/>
              </a:solidFill>
            </a:endParaRPr>
          </a:p>
          <a:p>
            <a:pPr marL="0" indent="0"/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float[][] f = new float[][6];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732002" y="768049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2D ARRAYS FOR $200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1D48-BA38-4640-99D0-F6A7AA96973E}"/>
              </a:ext>
            </a:extLst>
          </p:cNvPr>
          <p:cNvSpPr>
            <a:spLocks noGrp="1"/>
          </p:cNvSpPr>
          <p:nvPr/>
        </p:nvSpPr>
        <p:spPr>
          <a:xfrm>
            <a:off x="679580" y="1645816"/>
            <a:ext cx="510540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Consider the </a:t>
            </a:r>
            <a:r>
              <a:rPr lang="en-US" sz="2000" dirty="0" err="1">
                <a:solidFill>
                  <a:schemeClr val="bg1"/>
                </a:solidFill>
              </a:rPr>
              <a:t>arr</a:t>
            </a:r>
            <a:r>
              <a:rPr lang="en-US" sz="2000" dirty="0">
                <a:solidFill>
                  <a:schemeClr val="bg1"/>
                </a:solidFill>
              </a:rPr>
              <a:t> object declaration below. 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double </a:t>
            </a:r>
            <a:r>
              <a:rPr lang="en-US" sz="16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[ ][ ]; 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 = new double[4][5]; 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int r; // row index on </a:t>
            </a:r>
            <a:r>
              <a:rPr lang="en-US" sz="160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int c; // column index of </a:t>
            </a:r>
            <a:r>
              <a:rPr lang="en-US" sz="1600" err="1">
                <a:solidFill>
                  <a:schemeClr val="bg1"/>
                </a:solidFill>
                <a:latin typeface="Consolas"/>
              </a:rPr>
              <a:t>arr</a:t>
            </a:r>
            <a:endParaRPr lang="en-US" sz="160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DA5D6D6-B6DA-442C-BE35-8B54E2DA94FB}"/>
              </a:ext>
            </a:extLst>
          </p:cNvPr>
          <p:cNvSpPr txBox="1"/>
          <p:nvPr/>
        </p:nvSpPr>
        <p:spPr>
          <a:xfrm>
            <a:off x="4570600" y="3284608"/>
            <a:ext cx="412623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Which of the following statements stores the column length of </a:t>
            </a:r>
            <a:r>
              <a:rPr lang="en-US" sz="1800" dirty="0" err="1">
                <a:solidFill>
                  <a:schemeClr val="bg1"/>
                </a:solidFill>
              </a:rPr>
              <a:t>arr</a:t>
            </a:r>
            <a:r>
              <a:rPr lang="en-US" sz="1800" dirty="0">
                <a:solidFill>
                  <a:schemeClr val="bg1"/>
                </a:solidFill>
              </a:rPr>
              <a:t>? 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a)  </a:t>
            </a:r>
            <a:r>
              <a:rPr lang="en-US" sz="1800" dirty="0" err="1">
                <a:solidFill>
                  <a:schemeClr val="bg1"/>
                </a:solidFill>
              </a:rPr>
              <a:t>arr.length</a:t>
            </a:r>
          </a:p>
          <a:p>
            <a:r>
              <a:rPr lang="en-US" sz="1800" dirty="0">
                <a:solidFill>
                  <a:schemeClr val="bg1"/>
                </a:solidFill>
              </a:rPr>
              <a:t>b)  </a:t>
            </a:r>
            <a:r>
              <a:rPr lang="en-US" sz="1800" dirty="0" err="1">
                <a:solidFill>
                  <a:schemeClr val="bg1"/>
                </a:solidFill>
              </a:rPr>
              <a:t>arr.rowLength</a:t>
            </a:r>
            <a:endParaRPr lang="en-US" dirty="0" err="1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c)  </a:t>
            </a:r>
            <a:r>
              <a:rPr lang="en-US" sz="1800" dirty="0" err="1">
                <a:solidFill>
                  <a:schemeClr val="bg1"/>
                </a:solidFill>
              </a:rPr>
              <a:t>arr</a:t>
            </a:r>
            <a:r>
              <a:rPr lang="en-US" sz="1800" dirty="0">
                <a:solidFill>
                  <a:schemeClr val="bg1"/>
                </a:solidFill>
              </a:rPr>
              <a:t>[r].length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d)  </a:t>
            </a:r>
            <a:r>
              <a:rPr lang="en-US" sz="1800" err="1">
                <a:solidFill>
                  <a:schemeClr val="bg1"/>
                </a:solidFill>
              </a:rPr>
              <a:t>arr</a:t>
            </a:r>
            <a:r>
              <a:rPr lang="en-US" sz="1800" dirty="0">
                <a:solidFill>
                  <a:schemeClr val="bg1"/>
                </a:solidFill>
              </a:rPr>
              <a:t>[c].length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EAD6ACAC-64A7-4547-8AF3-718EF1140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02" y="768049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2D ARRAYS FOR $200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B87A86-028C-4CAE-8C93-B76060B9DE3A}"/>
              </a:ext>
            </a:extLst>
          </p:cNvPr>
          <p:cNvSpPr>
            <a:spLocks noGrp="1"/>
          </p:cNvSpPr>
          <p:nvPr/>
        </p:nvSpPr>
        <p:spPr>
          <a:xfrm>
            <a:off x="679579" y="1645816"/>
            <a:ext cx="510540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Consider the </a:t>
            </a:r>
            <a:r>
              <a:rPr lang="en-US" sz="2000" dirty="0" err="1">
                <a:solidFill>
                  <a:schemeClr val="bg1"/>
                </a:solidFill>
              </a:rPr>
              <a:t>arr</a:t>
            </a:r>
            <a:r>
              <a:rPr lang="en-US" sz="2000" dirty="0">
                <a:solidFill>
                  <a:schemeClr val="bg1"/>
                </a:solidFill>
              </a:rPr>
              <a:t> object declaration below. 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double </a:t>
            </a:r>
            <a:r>
              <a:rPr lang="en-US" sz="16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[ ][ ]; 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 = new double[4][5]; 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int r; // row index on </a:t>
            </a:r>
            <a:r>
              <a:rPr lang="en-US" sz="160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/>
              </a:rPr>
              <a:t>int c; // column index of </a:t>
            </a:r>
            <a:r>
              <a:rPr lang="en-US" sz="1600" err="1">
                <a:solidFill>
                  <a:schemeClr val="bg1"/>
                </a:solidFill>
                <a:latin typeface="Consolas"/>
              </a:rPr>
              <a:t>arr</a:t>
            </a:r>
            <a:endParaRPr lang="en-US" sz="160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F98AC-568A-4943-873E-7EDF38BBEB7B}"/>
              </a:ext>
            </a:extLst>
          </p:cNvPr>
          <p:cNvSpPr txBox="1"/>
          <p:nvPr/>
        </p:nvSpPr>
        <p:spPr>
          <a:xfrm>
            <a:off x="4570599" y="3284607"/>
            <a:ext cx="412623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Which of the following statements stores the column length of </a:t>
            </a:r>
            <a:r>
              <a:rPr lang="en-US" sz="1800" dirty="0" err="1">
                <a:solidFill>
                  <a:schemeClr val="bg1"/>
                </a:solidFill>
              </a:rPr>
              <a:t>arr</a:t>
            </a:r>
            <a:r>
              <a:rPr lang="en-US" sz="1800" dirty="0">
                <a:solidFill>
                  <a:schemeClr val="bg1"/>
                </a:solidFill>
              </a:rPr>
              <a:t>? 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a)  </a:t>
            </a:r>
            <a:r>
              <a:rPr lang="en-US" sz="1800" dirty="0" err="1">
                <a:solidFill>
                  <a:schemeClr val="bg1"/>
                </a:solidFill>
              </a:rPr>
              <a:t>arr.length</a:t>
            </a:r>
          </a:p>
          <a:p>
            <a:r>
              <a:rPr lang="en-US" sz="1800" dirty="0">
                <a:solidFill>
                  <a:schemeClr val="bg1"/>
                </a:solidFill>
              </a:rPr>
              <a:t>b)  </a:t>
            </a:r>
            <a:r>
              <a:rPr lang="en-US" sz="1800" dirty="0" err="1">
                <a:solidFill>
                  <a:schemeClr val="bg1"/>
                </a:solidFill>
              </a:rPr>
              <a:t>arr.rowLength</a:t>
            </a:r>
            <a:endParaRPr lang="en-US" dirty="0" err="1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rgbClr val="FFC000"/>
                </a:solidFill>
              </a:rPr>
              <a:t>c)  </a:t>
            </a:r>
            <a:r>
              <a:rPr lang="en-US" sz="1800" b="1" dirty="0" err="1">
                <a:solidFill>
                  <a:srgbClr val="FFC000"/>
                </a:solidFill>
              </a:rPr>
              <a:t>arr</a:t>
            </a:r>
            <a:r>
              <a:rPr lang="en-US" sz="1800" b="1" dirty="0">
                <a:solidFill>
                  <a:srgbClr val="FFC000"/>
                </a:solidFill>
              </a:rPr>
              <a:t>[r].length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d)  </a:t>
            </a:r>
            <a:r>
              <a:rPr lang="en-US" sz="1800" dirty="0" err="1">
                <a:solidFill>
                  <a:schemeClr val="bg1"/>
                </a:solidFill>
              </a:rPr>
              <a:t>arr</a:t>
            </a:r>
            <a:r>
              <a:rPr lang="en-US" sz="1800" dirty="0">
                <a:solidFill>
                  <a:schemeClr val="bg1"/>
                </a:solidFill>
              </a:rPr>
              <a:t>[c].length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676018" y="842695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2D ARRAYS FOR $300</a:t>
            </a:r>
          </a:p>
        </p:txBody>
      </p:sp>
      <p:sp>
        <p:nvSpPr>
          <p:cNvPr id="3" name="Shape 206">
            <a:extLst>
              <a:ext uri="{FF2B5EF4-FFF2-40B4-BE49-F238E27FC236}">
                <a16:creationId xmlns:a16="http://schemas.microsoft.com/office/drawing/2014/main" id="{0AC30014-7D15-4A4A-82C2-1862B539E136}"/>
              </a:ext>
            </a:extLst>
          </p:cNvPr>
          <p:cNvSpPr txBox="1">
            <a:spLocks noGrp="1"/>
          </p:cNvSpPr>
          <p:nvPr/>
        </p:nvSpPr>
        <p:spPr>
          <a:xfrm>
            <a:off x="732453" y="1468179"/>
            <a:ext cx="11244132" cy="561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Fill in the blanks to print out the following 2D array:</a:t>
            </a: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public static void main(String[]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args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 {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int[][] a = {{1,4,6},{2,5},{3}};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for(int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= 0;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&lt; </a:t>
            </a:r>
            <a:r>
              <a:rPr lang="en-US" sz="12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1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++)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{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 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for(int j= 0; j &lt; </a:t>
            </a:r>
            <a:r>
              <a:rPr lang="en-US" sz="12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2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j++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 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{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   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System.out.println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</a:t>
            </a:r>
            <a:r>
              <a:rPr lang="en-US" sz="12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3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);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 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}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}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}</a:t>
            </a:r>
            <a:endParaRPr sz="1200" dirty="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Shape 207">
            <a:extLst>
              <a:ext uri="{FF2B5EF4-FFF2-40B4-BE49-F238E27FC236}">
                <a16:creationId xmlns:a16="http://schemas.microsoft.com/office/drawing/2014/main" id="{FFD0EA5B-BAEE-4906-8FE2-0DCE7E113A10}"/>
              </a:ext>
            </a:extLst>
          </p:cNvPr>
          <p:cNvSpPr txBox="1"/>
          <p:nvPr/>
        </p:nvSpPr>
        <p:spPr>
          <a:xfrm>
            <a:off x="4603499" y="2269662"/>
            <a:ext cx="6835082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Which of the following should replace </a:t>
            </a:r>
            <a:endParaRPr lang="en-US" sz="1600">
              <a:solidFill>
                <a:schemeClr val="bg1"/>
              </a:solidFill>
              <a:ea typeface="Calibri"/>
              <a:sym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expression 1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expression 2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expression 3?</a:t>
            </a:r>
            <a:endParaRPr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a.length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;         a[0].length;         a[j][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60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a.length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;         a[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].length;           a[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][j]</a:t>
            </a:r>
            <a:endParaRPr sz="160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a[0].length;    a[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].length;           a[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][j]</a:t>
            </a:r>
            <a:endParaRPr sz="160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a[0].length;   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a.length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;               new a[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][j]</a:t>
            </a:r>
            <a:endParaRPr sz="160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FC69D1-FB92-49C4-A72C-CF5E01A3B70B}"/>
              </a:ext>
            </a:extLst>
          </p:cNvPr>
          <p:cNvCxnSpPr/>
          <p:nvPr/>
        </p:nvCxnSpPr>
        <p:spPr bwMode="auto">
          <a:xfrm>
            <a:off x="4388303" y="1967010"/>
            <a:ext cx="13998" cy="342433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2C6D7C0C-CC0B-487B-88EA-F68288F33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18" y="842694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2D ARRAYS FOR $300</a:t>
            </a:r>
          </a:p>
        </p:txBody>
      </p:sp>
      <p:sp>
        <p:nvSpPr>
          <p:cNvPr id="5" name="Shape 206">
            <a:extLst>
              <a:ext uri="{FF2B5EF4-FFF2-40B4-BE49-F238E27FC236}">
                <a16:creationId xmlns:a16="http://schemas.microsoft.com/office/drawing/2014/main" id="{78652A30-DF5A-44B2-959C-738A4420FC42}"/>
              </a:ext>
            </a:extLst>
          </p:cNvPr>
          <p:cNvSpPr txBox="1">
            <a:spLocks noGrp="1"/>
          </p:cNvSpPr>
          <p:nvPr/>
        </p:nvSpPr>
        <p:spPr>
          <a:xfrm>
            <a:off x="732453" y="1468179"/>
            <a:ext cx="11244132" cy="561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Fill in the blanks to print out the following 2D array:</a:t>
            </a: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public static void main(String[]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args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 {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int[][] a = {{1,4,6},{2,5},{3}};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for(int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= 0;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&lt; </a:t>
            </a:r>
            <a:r>
              <a:rPr lang="en-US" sz="12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1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++)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{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 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for(int j= 0; j &lt; </a:t>
            </a:r>
            <a:r>
              <a:rPr lang="en-US" sz="12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2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j++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 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{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   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System.out.println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</a:t>
            </a:r>
            <a:r>
              <a:rPr lang="en-US" sz="1200" b="0" i="1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3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);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 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}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indent="0">
              <a:lnSpc>
                <a:spcPct val="80000"/>
              </a:lnSpc>
              <a:buSzPts val="2400"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}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}</a:t>
            </a:r>
            <a:endParaRPr sz="1200" dirty="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Shape 207">
            <a:extLst>
              <a:ext uri="{FF2B5EF4-FFF2-40B4-BE49-F238E27FC236}">
                <a16:creationId xmlns:a16="http://schemas.microsoft.com/office/drawing/2014/main" id="{3CE4CF93-73F6-401F-8032-2AC08797919F}"/>
              </a:ext>
            </a:extLst>
          </p:cNvPr>
          <p:cNvSpPr txBox="1"/>
          <p:nvPr/>
        </p:nvSpPr>
        <p:spPr>
          <a:xfrm>
            <a:off x="4603498" y="2269662"/>
            <a:ext cx="6835082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Which of the following should replace </a:t>
            </a:r>
            <a:endParaRPr lang="en-US" sz="1600">
              <a:solidFill>
                <a:schemeClr val="bg1"/>
              </a:solidFill>
              <a:ea typeface="Calibri"/>
              <a:sym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expression 1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expression 2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expression 3?</a:t>
            </a:r>
            <a:endParaRPr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a.length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;         a[0].length;         a[j][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60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16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a.length</a:t>
            </a:r>
            <a:r>
              <a:rPr lang="en-US" sz="16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;         a[</a:t>
            </a:r>
            <a:r>
              <a:rPr lang="en-US" sz="16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].length;           a[</a:t>
            </a:r>
            <a:r>
              <a:rPr lang="en-US" sz="16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][j]</a:t>
            </a:r>
            <a:endParaRPr sz="1600" b="1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a[0].length;    a[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].length;           a[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][j]</a:t>
            </a:r>
            <a:endParaRPr sz="160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a[0].length;   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a.length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;               new a[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][j]</a:t>
            </a:r>
            <a:endParaRPr sz="160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F0D4BE-C57C-479A-B737-76B7002A2618}"/>
              </a:ext>
            </a:extLst>
          </p:cNvPr>
          <p:cNvCxnSpPr/>
          <p:nvPr/>
        </p:nvCxnSpPr>
        <p:spPr bwMode="auto">
          <a:xfrm>
            <a:off x="4388303" y="1967010"/>
            <a:ext cx="13998" cy="342433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5"/>
          <p:cNvSpPr txBox="1">
            <a:spLocks noChangeArrowheads="1"/>
          </p:cNvSpPr>
          <p:nvPr/>
        </p:nvSpPr>
        <p:spPr bwMode="auto">
          <a:xfrm>
            <a:off x="825308" y="712066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2D ARRAYS FOR $400</a:t>
            </a:r>
          </a:p>
        </p:txBody>
      </p:sp>
      <p:sp>
        <p:nvSpPr>
          <p:cNvPr id="3" name="Shape 224">
            <a:extLst>
              <a:ext uri="{FF2B5EF4-FFF2-40B4-BE49-F238E27FC236}">
                <a16:creationId xmlns:a16="http://schemas.microsoft.com/office/drawing/2014/main" id="{F01B5ABD-A6DE-4886-B327-A4CAF4E61ADF}"/>
              </a:ext>
            </a:extLst>
          </p:cNvPr>
          <p:cNvSpPr txBox="1"/>
          <p:nvPr/>
        </p:nvSpPr>
        <p:spPr>
          <a:xfrm>
            <a:off x="616164" y="1415677"/>
            <a:ext cx="11297952" cy="559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70000"/>
              </a:lnSpc>
              <a:buClr>
                <a:schemeClr val="dk1"/>
              </a:buClr>
              <a:buSzPts val="2590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following method takes a 2D array 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and returns a new 1D array 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000" dirty="0">
              <a:solidFill>
                <a:schemeClr val="bg1"/>
              </a:solidFill>
              <a:ea typeface="Calibri"/>
              <a:sym typeface="Calibri"/>
            </a:endParaRPr>
          </a:p>
          <a:p>
            <a:pPr>
              <a:lnSpc>
                <a:spcPct val="70000"/>
              </a:lnSpc>
              <a:buSzPts val="2590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that is the sum of each row. (e.g., a = {{1, 2, 3}, {4 ,5 ,6}}    then    b = {6, 15}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endParaRPr lang="en-US" dirty="0">
              <a:solidFill>
                <a:schemeClr val="bg1"/>
              </a:solidFill>
              <a:latin typeface="Consolas"/>
              <a:ea typeface="Calibri"/>
              <a:cs typeface="Calibri"/>
              <a:sym typeface="Calibri"/>
            </a:endParaRPr>
          </a:p>
          <a:p>
            <a:pPr marL="0" marR="0" lv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public int[]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sumRows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(int[][] a){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 int[] b = new int[</a:t>
            </a:r>
            <a:r>
              <a:rPr lang="en-US" i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1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];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 for (int r = 0; r &lt;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a.length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; r++){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         int total = 0;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        for (int c = 0; c &lt; a[r].length;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c++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){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             </a:t>
            </a:r>
            <a:r>
              <a:rPr lang="en-US" i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2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</a:t>
            </a:r>
            <a:endParaRPr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        }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        </a:t>
            </a:r>
            <a:r>
              <a:rPr lang="en-US" i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3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 }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 return b;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}</a:t>
            </a:r>
            <a:endParaRPr dirty="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Shape 225">
            <a:extLst>
              <a:ext uri="{FF2B5EF4-FFF2-40B4-BE49-F238E27FC236}">
                <a16:creationId xmlns:a16="http://schemas.microsoft.com/office/drawing/2014/main" id="{A597490D-77F6-4AF2-8CC4-0178EDB62A98}"/>
              </a:ext>
            </a:extLst>
          </p:cNvPr>
          <p:cNvSpPr txBox="1"/>
          <p:nvPr/>
        </p:nvSpPr>
        <p:spPr>
          <a:xfrm>
            <a:off x="3930455" y="3771479"/>
            <a:ext cx="4457053" cy="170183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Which of the following should replace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expression 1,</a:t>
            </a:r>
            <a:endParaRPr lang="en-US" sz="160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Expression 2, and expression 3?</a:t>
            </a:r>
            <a:endParaRPr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a.length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     total += a[r]         b[r]  += total</a:t>
            </a:r>
            <a:endParaRPr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a.length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     total += a[r][c]     b[r] = total</a:t>
            </a:r>
            <a:endParaRPr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a                   total += a[r]         b[r] += total</a:t>
            </a:r>
            <a:endParaRPr sz="160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a                   total += a[r][c]    b[r] = total</a:t>
            </a:r>
            <a:endParaRPr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36B246DD-3D77-4186-809B-FA525685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08" y="712066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2D ARRAYS FOR $400</a:t>
            </a:r>
          </a:p>
        </p:txBody>
      </p:sp>
      <p:sp>
        <p:nvSpPr>
          <p:cNvPr id="5" name="Shape 224">
            <a:extLst>
              <a:ext uri="{FF2B5EF4-FFF2-40B4-BE49-F238E27FC236}">
                <a16:creationId xmlns:a16="http://schemas.microsoft.com/office/drawing/2014/main" id="{0F358410-6F71-4D0A-AD4D-5D714EC21CB7}"/>
              </a:ext>
            </a:extLst>
          </p:cNvPr>
          <p:cNvSpPr txBox="1"/>
          <p:nvPr/>
        </p:nvSpPr>
        <p:spPr>
          <a:xfrm>
            <a:off x="616164" y="1415677"/>
            <a:ext cx="11297952" cy="559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70000"/>
              </a:lnSpc>
              <a:buClr>
                <a:schemeClr val="dk1"/>
              </a:buClr>
              <a:buSzPts val="2590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following method takes a 2D array 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and returns a new 1D array 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000" dirty="0">
              <a:solidFill>
                <a:schemeClr val="bg1"/>
              </a:solidFill>
              <a:ea typeface="Calibri"/>
              <a:sym typeface="Calibri"/>
            </a:endParaRPr>
          </a:p>
          <a:p>
            <a:pPr>
              <a:lnSpc>
                <a:spcPct val="70000"/>
              </a:lnSpc>
              <a:buSzPts val="2590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that is the sum of each row. (e.g., a = {{1, 2, 3}, {4 ,5 ,6}}    then    b = {6, 15}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endParaRPr lang="en-US" dirty="0">
              <a:solidFill>
                <a:schemeClr val="bg1"/>
              </a:solidFill>
              <a:latin typeface="Consolas"/>
              <a:ea typeface="Calibri"/>
              <a:cs typeface="Calibri"/>
              <a:sym typeface="Calibri"/>
            </a:endParaRPr>
          </a:p>
          <a:p>
            <a:pPr marL="0" marR="0" lv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public int[]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sumRows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(int[][] a){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 int[] b = new int[</a:t>
            </a:r>
            <a:r>
              <a:rPr lang="en-US" i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1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];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 for (int r = 0; r &lt;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a.length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; r++){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         int total = 0;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        for (int c = 0; c &lt; a[r].length;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c++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){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             </a:t>
            </a:r>
            <a:r>
              <a:rPr lang="en-US" i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2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</a:t>
            </a:r>
            <a:endParaRPr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        }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        </a:t>
            </a:r>
            <a:r>
              <a:rPr lang="en-US" i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expression 3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 }</a:t>
            </a:r>
            <a:endParaRPr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590"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      return b;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}</a:t>
            </a:r>
            <a:endParaRPr dirty="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Shape 225">
            <a:extLst>
              <a:ext uri="{FF2B5EF4-FFF2-40B4-BE49-F238E27FC236}">
                <a16:creationId xmlns:a16="http://schemas.microsoft.com/office/drawing/2014/main" id="{4B2C3281-7D7A-4B7C-88E2-3A66F638E522}"/>
              </a:ext>
            </a:extLst>
          </p:cNvPr>
          <p:cNvSpPr txBox="1"/>
          <p:nvPr/>
        </p:nvSpPr>
        <p:spPr>
          <a:xfrm>
            <a:off x="3930455" y="3771479"/>
            <a:ext cx="4457053" cy="170183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Which of the following should replace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expression 1,</a:t>
            </a:r>
            <a:endParaRPr lang="en-US" sz="160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Expression 2, and expression 3?</a:t>
            </a:r>
            <a:endParaRPr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a.length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     total += a[r]         b[r]  += total</a:t>
            </a:r>
            <a:endParaRPr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16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a.length</a:t>
            </a:r>
            <a:r>
              <a:rPr lang="en-US" sz="16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     total += a[r][c]     b[r] = total</a:t>
            </a:r>
            <a:endParaRPr sz="1600" b="1" dirty="0">
              <a:solidFill>
                <a:srgbClr val="FFC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a                   total += a[r]         b[r] += total</a:t>
            </a:r>
            <a:endParaRPr sz="160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a                   total += a[r][c]    b[r] = total</a:t>
            </a:r>
            <a:endParaRPr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5"/>
          <p:cNvSpPr txBox="1">
            <a:spLocks noChangeArrowheads="1"/>
          </p:cNvSpPr>
          <p:nvPr/>
        </p:nvSpPr>
        <p:spPr bwMode="auto">
          <a:xfrm>
            <a:off x="778655" y="814703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2D ARRAYS FOR $500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19D7FC-2712-47F4-AF73-7B2C8426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1" y="1463677"/>
            <a:ext cx="2743200" cy="406127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0F317B-EE33-41DB-923D-0F9B55E26489}"/>
              </a:ext>
            </a:extLst>
          </p:cNvPr>
          <p:cNvSpPr>
            <a:spLocks noGrp="1"/>
          </p:cNvSpPr>
          <p:nvPr/>
        </p:nvSpPr>
        <p:spPr>
          <a:xfrm>
            <a:off x="3905328" y="1543180"/>
            <a:ext cx="634746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What is the output of this code?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a)  0123456789	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b)  9 </a:t>
            </a:r>
            <a:endParaRPr lang="en-US" dirty="0">
              <a:solidFill>
                <a:schemeClr val="bg1"/>
              </a:solidFill>
            </a:endParaRP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     87 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     654 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     3210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c)  Compile Error</a:t>
            </a:r>
            <a:endParaRPr lang="en-US" dirty="0">
              <a:solidFill>
                <a:schemeClr val="bg1"/>
              </a:solidFill>
            </a:endParaRP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d)  0</a:t>
            </a:r>
            <a:endParaRPr lang="en-US" dirty="0">
              <a:solidFill>
                <a:schemeClr val="bg1"/>
              </a:solidFill>
            </a:endParaRP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     12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  345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     6789</a:t>
            </a:r>
          </a:p>
          <a:p>
            <a:pPr marL="685800" lvl="1" indent="0">
              <a:buNone/>
            </a:pPr>
            <a:r>
              <a:rPr lang="en-US" dirty="0"/>
              <a:t>			</a:t>
            </a:r>
          </a:p>
        </p:txBody>
      </p:sp>
    </p:spTree>
  </p:cSld>
  <p:clrMapOvr>
    <a:masterClrMapping/>
  </p:clrMapOvr>
  <p:transition spd="slow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AD65615F-3FBE-4D3F-AE9F-E5B2BE0E7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54" y="814703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2D ARRAYS FOR $500</a:t>
            </a:r>
          </a:p>
        </p:txBody>
      </p:sp>
      <p:pic>
        <p:nvPicPr>
          <p:cNvPr id="5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6D8FAC-D46A-4B02-BBA1-D2567396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1" y="1463677"/>
            <a:ext cx="2743200" cy="406127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B06953-EE1E-45C0-92D6-94A889D2AEE4}"/>
              </a:ext>
            </a:extLst>
          </p:cNvPr>
          <p:cNvSpPr>
            <a:spLocks noGrp="1"/>
          </p:cNvSpPr>
          <p:nvPr/>
        </p:nvSpPr>
        <p:spPr>
          <a:xfrm>
            <a:off x="3905327" y="1543180"/>
            <a:ext cx="634746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What is the output of this code?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a)  0123456789	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b)  9 </a:t>
            </a:r>
            <a:endParaRPr lang="en-US" dirty="0">
              <a:solidFill>
                <a:schemeClr val="bg1"/>
              </a:solidFill>
            </a:endParaRP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     87 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     654 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     3210</a:t>
            </a:r>
          </a:p>
          <a:p>
            <a:pPr marL="6858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c)  Compile Error</a:t>
            </a:r>
            <a:endParaRPr lang="en-US" dirty="0">
              <a:solidFill>
                <a:schemeClr val="bg1"/>
              </a:solidFill>
            </a:endParaRPr>
          </a:p>
          <a:p>
            <a:pPr marL="685800" lvl="1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d)  0</a:t>
            </a:r>
            <a:endParaRPr lang="en-US" b="1" dirty="0">
              <a:solidFill>
                <a:srgbClr val="FFC000"/>
              </a:solidFill>
            </a:endParaRPr>
          </a:p>
          <a:p>
            <a:pPr marL="685800" lvl="1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      12</a:t>
            </a:r>
          </a:p>
          <a:p>
            <a:pPr marL="685800" lvl="1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	  345</a:t>
            </a:r>
          </a:p>
          <a:p>
            <a:pPr marL="685800" lvl="1" indent="0">
              <a:buNone/>
            </a:pPr>
            <a:r>
              <a:rPr lang="en-US" sz="1800" b="1" dirty="0">
                <a:solidFill>
                  <a:srgbClr val="FFC000"/>
                </a:solidFill>
              </a:rPr>
              <a:t>      6789</a:t>
            </a:r>
          </a:p>
          <a:p>
            <a:pPr marL="685800" lvl="1" indent="0">
              <a:buNone/>
            </a:pPr>
            <a:r>
              <a:rPr lang="en-US" b="1" dirty="0">
                <a:solidFill>
                  <a:srgbClr val="FFC000"/>
                </a:solidFill>
              </a:rPr>
              <a:t>			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5"/>
          <p:cNvSpPr txBox="1">
            <a:spLocks noChangeArrowheads="1"/>
          </p:cNvSpPr>
          <p:nvPr/>
        </p:nvSpPr>
        <p:spPr bwMode="auto">
          <a:xfrm>
            <a:off x="797316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ARRAYLISTS FOR $100</a:t>
            </a: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AC500FEB-5FF8-4AE6-9F21-C509B735C41D}"/>
              </a:ext>
            </a:extLst>
          </p:cNvPr>
          <p:cNvSpPr txBox="1"/>
          <p:nvPr/>
        </p:nvSpPr>
        <p:spPr>
          <a:xfrm>
            <a:off x="636585" y="1765457"/>
            <a:ext cx="4082602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ArrayList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&lt;String&gt; list = new </a:t>
            </a: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ArrayList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&lt;String&gt;();</a:t>
            </a:r>
            <a:endParaRPr lang="en-US"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list.add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(“words”);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list.add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(0, “are”);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list.add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(“not”);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list.add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(0, “in”);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list.add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(“order”);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sp>
        <p:nvSpPr>
          <p:cNvPr id="6" name="Shape 251">
            <a:extLst>
              <a:ext uri="{FF2B5EF4-FFF2-40B4-BE49-F238E27FC236}">
                <a16:creationId xmlns:a16="http://schemas.microsoft.com/office/drawing/2014/main" id="{51682AC6-0B0F-41FD-8105-ED02DF2C35A7}"/>
              </a:ext>
            </a:extLst>
          </p:cNvPr>
          <p:cNvSpPr txBox="1"/>
          <p:nvPr/>
        </p:nvSpPr>
        <p:spPr>
          <a:xfrm>
            <a:off x="4524097" y="1705609"/>
            <a:ext cx="6786093" cy="313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What are the contents of this </a:t>
            </a:r>
            <a:r>
              <a:rPr lang="en-US" sz="1800" b="1" dirty="0" err="1">
                <a:solidFill>
                  <a:schemeClr val="bg1"/>
                </a:solidFill>
                <a:latin typeface="Calibri"/>
                <a:cs typeface="Calibri"/>
              </a:rPr>
              <a:t>ArrayList</a:t>
            </a: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18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{“in”, “are”, “words”, “not”, “order”}</a:t>
            </a:r>
            <a:endParaRPr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{“words”, “are”, “not”, “in”, “order”}</a:t>
            </a:r>
            <a:endParaRPr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{“are”, “not”, “order”, “words”, “in”}</a:t>
            </a:r>
            <a:endParaRPr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{“not”, “in”, “order”, “are”, “words”}</a:t>
            </a:r>
            <a:endParaRPr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{“words”, “in”, “order”, “are”, “not”}</a:t>
            </a:r>
            <a:endParaRPr sz="1800" dirty="0">
              <a:solidFill>
                <a:schemeClr val="bg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0A45AE-6FDA-44C3-AF2E-232FCE5AD459}"/>
              </a:ext>
            </a:extLst>
          </p:cNvPr>
          <p:cNvCxnSpPr/>
          <p:nvPr/>
        </p:nvCxnSpPr>
        <p:spPr bwMode="auto">
          <a:xfrm>
            <a:off x="4425625" y="1584455"/>
            <a:ext cx="13998" cy="342433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838202" y="2422775"/>
            <a:ext cx="75660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 Black"/>
                <a:cs typeface="Arial"/>
              </a:rPr>
              <a:t>1D ARRAYS</a:t>
            </a:r>
            <a:endParaRPr lang="en-US" altLang="en-US" sz="66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F5BD6A68-1110-4F69-93B8-2F4C7E15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5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ARRAYLISTS FOR $100</a:t>
            </a:r>
          </a:p>
        </p:txBody>
      </p:sp>
      <p:sp>
        <p:nvSpPr>
          <p:cNvPr id="5" name="Shape 252">
            <a:extLst>
              <a:ext uri="{FF2B5EF4-FFF2-40B4-BE49-F238E27FC236}">
                <a16:creationId xmlns:a16="http://schemas.microsoft.com/office/drawing/2014/main" id="{26EFF8A0-B82F-4A06-A00A-B07D8BE02F13}"/>
              </a:ext>
            </a:extLst>
          </p:cNvPr>
          <p:cNvSpPr txBox="1"/>
          <p:nvPr/>
        </p:nvSpPr>
        <p:spPr>
          <a:xfrm>
            <a:off x="636584" y="1765456"/>
            <a:ext cx="4082602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ArrayList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&lt;String&gt; list = new </a:t>
            </a: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ArrayList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&lt;String&gt;();</a:t>
            </a:r>
            <a:endParaRPr lang="en-US"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list.add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(“words”);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list.add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(0, “are”);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list.add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(“not”);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list.add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(0, “in”);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list.add</a:t>
            </a:r>
            <a:r>
              <a:rPr lang="en-US" sz="18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(“order”);</a:t>
            </a:r>
            <a:endParaRPr sz="18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DFD0A2-953C-42AE-B5FB-6A6BCF0CA3A2}"/>
              </a:ext>
            </a:extLst>
          </p:cNvPr>
          <p:cNvCxnSpPr/>
          <p:nvPr/>
        </p:nvCxnSpPr>
        <p:spPr bwMode="auto">
          <a:xfrm>
            <a:off x="4425624" y="1584455"/>
            <a:ext cx="13998" cy="342433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Shape 251">
            <a:extLst>
              <a:ext uri="{FF2B5EF4-FFF2-40B4-BE49-F238E27FC236}">
                <a16:creationId xmlns:a16="http://schemas.microsoft.com/office/drawing/2014/main" id="{C6A113FD-1422-4194-B6E4-CB1B39F83209}"/>
              </a:ext>
            </a:extLst>
          </p:cNvPr>
          <p:cNvSpPr txBox="1"/>
          <p:nvPr/>
        </p:nvSpPr>
        <p:spPr>
          <a:xfrm>
            <a:off x="4524097" y="1705608"/>
            <a:ext cx="6786093" cy="313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What are the contents of this </a:t>
            </a:r>
            <a:r>
              <a:rPr lang="en-US" sz="1800" b="1" dirty="0" err="1">
                <a:solidFill>
                  <a:schemeClr val="bg1"/>
                </a:solidFill>
                <a:latin typeface="Calibri"/>
                <a:cs typeface="Calibri"/>
              </a:rPr>
              <a:t>ArrayList</a:t>
            </a: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?</a:t>
            </a: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1800" b="1" dirty="0">
              <a:solidFill>
                <a:srgbClr val="FFC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A. {“in”, “are”, “words”, “not”, “order”}</a:t>
            </a:r>
            <a:endParaRPr sz="1800" b="1">
              <a:solidFill>
                <a:srgbClr val="FFC000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{“words”, “are”, “not”, “in”, “order”}</a:t>
            </a:r>
            <a:endParaRPr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{“are”, “not”, “order”, “words”, “in”}</a:t>
            </a:r>
            <a:endParaRPr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{“not”, “in”, “order”, “are”, “words”}</a:t>
            </a:r>
            <a:endParaRPr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{“words”, “in”, “order”, “are”, “not”}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F2E0E9B0-D8D5-4588-A381-160E9B2B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ARRAYLISTS FOR $200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5CB3496-823F-4C02-82FB-ECC07F1CEE3D}"/>
              </a:ext>
            </a:extLst>
          </p:cNvPr>
          <p:cNvSpPr>
            <a:spLocks noGrp="1"/>
          </p:cNvSpPr>
          <p:nvPr/>
        </p:nvSpPr>
        <p:spPr>
          <a:xfrm>
            <a:off x="539620" y="1547845"/>
            <a:ext cx="8208803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Assume the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myList</a:t>
            </a:r>
            <a:r>
              <a:rPr lang="en-US" sz="2400" dirty="0">
                <a:solidFill>
                  <a:schemeClr val="bg1"/>
                </a:solidFill>
              </a:rPr>
              <a:t> contains {5,3,1}.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     </a:t>
            </a:r>
            <a:r>
              <a:rPr lang="en-US" sz="1800" dirty="0" err="1">
                <a:solidFill>
                  <a:schemeClr val="bg1"/>
                </a:solidFill>
                <a:latin typeface="Consolas"/>
              </a:rPr>
              <a:t>myList.add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(6);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     </a:t>
            </a:r>
            <a:r>
              <a:rPr lang="en-US" sz="1800" dirty="0" err="1">
                <a:solidFill>
                  <a:schemeClr val="bg1"/>
                </a:solidFill>
                <a:latin typeface="Consolas"/>
              </a:rPr>
              <a:t>myList.add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(0,4);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     </a:t>
            </a:r>
            <a:r>
              <a:rPr lang="en-US" sz="1800" dirty="0" err="1">
                <a:solidFill>
                  <a:schemeClr val="bg1"/>
                </a:solidFill>
                <a:latin typeface="Consolas"/>
              </a:rPr>
              <a:t>myList.remove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(1);</a:t>
            </a:r>
          </a:p>
          <a:p>
            <a:endParaRPr lang="en-US" sz="1800" dirty="0">
              <a:solidFill>
                <a:schemeClr val="bg1"/>
              </a:solidFill>
              <a:latin typeface="Consolas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will </a:t>
            </a:r>
            <a:r>
              <a:rPr lang="en-US" sz="2400" dirty="0" err="1">
                <a:solidFill>
                  <a:schemeClr val="bg1"/>
                </a:solidFill>
              </a:rPr>
              <a:t>myList</a:t>
            </a:r>
            <a:r>
              <a:rPr lang="en-US" sz="2400" dirty="0">
                <a:solidFill>
                  <a:schemeClr val="bg1"/>
                </a:solidFill>
              </a:rPr>
              <a:t> contain after this code is executed? </a:t>
            </a: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a)  [5,3,1,6]</a:t>
            </a: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b)  [4,3,1,6]</a:t>
            </a: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c)  [4,3,6]</a:t>
            </a: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d)  [4,5,3,6]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11D7252-0847-4A60-9C37-50161E431CCF}"/>
              </a:ext>
            </a:extLst>
          </p:cNvPr>
          <p:cNvSpPr txBox="1"/>
          <p:nvPr/>
        </p:nvSpPr>
        <p:spPr>
          <a:xfrm>
            <a:off x="4904213" y="2267525"/>
            <a:ext cx="5059326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950" dirty="0"/>
          </a:p>
          <a:p>
            <a:endParaRPr lang="en-US" sz="1950" dirty="0"/>
          </a:p>
        </p:txBody>
      </p:sp>
    </p:spTree>
  </p:cSld>
  <p:clrMapOvr>
    <a:masterClrMapping/>
  </p:clrMapOvr>
  <p:transition spd="slow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D860374-E364-4F9C-8A3B-C7A6F8A9FD16}"/>
              </a:ext>
            </a:extLst>
          </p:cNvPr>
          <p:cNvSpPr>
            <a:spLocks noGrp="1"/>
          </p:cNvSpPr>
          <p:nvPr/>
        </p:nvSpPr>
        <p:spPr>
          <a:xfrm>
            <a:off x="539620" y="1547845"/>
            <a:ext cx="8208803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Assume the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myList</a:t>
            </a:r>
            <a:r>
              <a:rPr lang="en-US" sz="2400" dirty="0">
                <a:solidFill>
                  <a:schemeClr val="bg1"/>
                </a:solidFill>
              </a:rPr>
              <a:t> contains {5,3,1}.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     </a:t>
            </a:r>
            <a:r>
              <a:rPr lang="en-US" sz="1800" dirty="0" err="1">
                <a:solidFill>
                  <a:schemeClr val="bg1"/>
                </a:solidFill>
                <a:latin typeface="Consolas"/>
              </a:rPr>
              <a:t>myList.add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(6);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     </a:t>
            </a:r>
            <a:r>
              <a:rPr lang="en-US" sz="1800" dirty="0" err="1">
                <a:solidFill>
                  <a:schemeClr val="bg1"/>
                </a:solidFill>
                <a:latin typeface="Consolas"/>
              </a:rPr>
              <a:t>myList.add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(0,4);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     </a:t>
            </a:r>
            <a:r>
              <a:rPr lang="en-US" sz="1800" err="1">
                <a:solidFill>
                  <a:schemeClr val="bg1"/>
                </a:solidFill>
                <a:latin typeface="Consolas"/>
              </a:rPr>
              <a:t>myList.remove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(1);</a:t>
            </a:r>
          </a:p>
          <a:p>
            <a:endParaRPr lang="en-US" sz="1800" dirty="0">
              <a:solidFill>
                <a:schemeClr val="bg1"/>
              </a:solidFill>
              <a:latin typeface="Consolas"/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will </a:t>
            </a:r>
            <a:r>
              <a:rPr lang="en-US" sz="2400" err="1">
                <a:solidFill>
                  <a:schemeClr val="bg1"/>
                </a:solidFill>
              </a:rPr>
              <a:t>myList</a:t>
            </a:r>
            <a:r>
              <a:rPr lang="en-US" sz="2400" dirty="0">
                <a:solidFill>
                  <a:schemeClr val="bg1"/>
                </a:solidFill>
              </a:rPr>
              <a:t> contain after this code is executed? </a:t>
            </a: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a)  [5,3,1,6]</a:t>
            </a: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b)  [4,3,1,6]</a:t>
            </a: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c)  [4,3,6]</a:t>
            </a:r>
          </a:p>
          <a:p>
            <a:pPr marL="533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d)  [4,5,3,6]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884A36B-91E5-4963-AA7E-5E79AC82E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ARRAYLISTS FOR $200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44FE1BA2-0094-4679-A602-EB79BAAB0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ARRAYLISTS FOR $300</a:t>
            </a:r>
          </a:p>
        </p:txBody>
      </p:sp>
      <p:sp>
        <p:nvSpPr>
          <p:cNvPr id="5" name="Shape 270">
            <a:extLst>
              <a:ext uri="{FF2B5EF4-FFF2-40B4-BE49-F238E27FC236}">
                <a16:creationId xmlns:a16="http://schemas.microsoft.com/office/drawing/2014/main" id="{609E73A9-6033-4C22-8865-84C80D91D9B1}"/>
              </a:ext>
            </a:extLst>
          </p:cNvPr>
          <p:cNvSpPr txBox="1"/>
          <p:nvPr/>
        </p:nvSpPr>
        <p:spPr>
          <a:xfrm>
            <a:off x="701898" y="1438886"/>
            <a:ext cx="7265373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Assume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a has contents</a:t>
            </a:r>
            <a:endParaRPr lang="en-US" sz="200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{2,4,4,3,9,2,12,2};</a:t>
            </a:r>
            <a:endParaRPr sz="200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int total = 0;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for(int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&lt;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a.size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();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+=2){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int temp =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Math.pow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a.get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),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a.get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(i+1));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if (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a.get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(i+1)== 2) {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temp =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Math.pow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(temp, .5);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}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total += temp;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}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(“The total is: ” + total);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Shape 269">
            <a:extLst>
              <a:ext uri="{FF2B5EF4-FFF2-40B4-BE49-F238E27FC236}">
                <a16:creationId xmlns:a16="http://schemas.microsoft.com/office/drawing/2014/main" id="{41253DA7-648F-4111-83E7-7C381D46F43C}"/>
              </a:ext>
            </a:extLst>
          </p:cNvPr>
          <p:cNvSpPr txBox="1"/>
          <p:nvPr/>
        </p:nvSpPr>
        <p:spPr>
          <a:xfrm>
            <a:off x="5495294" y="3164546"/>
            <a:ext cx="2871902" cy="22128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is output by this </a:t>
            </a:r>
            <a:r>
              <a:rPr lang="en-US" sz="18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 sz="18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sz="18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204863</a:t>
            </a:r>
            <a:endParaRPr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6DAB4363-5DB5-4486-BE96-6D36966DC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ARRAYLISTS FOR $300</a:t>
            </a:r>
          </a:p>
        </p:txBody>
      </p:sp>
      <p:sp>
        <p:nvSpPr>
          <p:cNvPr id="5" name="Shape 270">
            <a:extLst>
              <a:ext uri="{FF2B5EF4-FFF2-40B4-BE49-F238E27FC236}">
                <a16:creationId xmlns:a16="http://schemas.microsoft.com/office/drawing/2014/main" id="{5CBBF351-7140-4EEB-8510-CE00ED6615D1}"/>
              </a:ext>
            </a:extLst>
          </p:cNvPr>
          <p:cNvSpPr txBox="1"/>
          <p:nvPr/>
        </p:nvSpPr>
        <p:spPr>
          <a:xfrm>
            <a:off x="701898" y="1438885"/>
            <a:ext cx="7265373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Assume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a has contents</a:t>
            </a:r>
            <a:endParaRPr lang="en-US" sz="200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{2,4,4,3,9,2,12,2};</a:t>
            </a:r>
            <a:endParaRPr sz="200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int total = 0;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for(int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&lt;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a.size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();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+=2){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int temp =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Math.pow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a.get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),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a.get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(i+1));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if (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a.get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(i+1)== 2) {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temp =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Math.pow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(temp, .5);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}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total += temp;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}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(“The total is: ” + total);</a:t>
            </a:r>
            <a:endParaRPr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Shape 269">
            <a:extLst>
              <a:ext uri="{FF2B5EF4-FFF2-40B4-BE49-F238E27FC236}">
                <a16:creationId xmlns:a16="http://schemas.microsoft.com/office/drawing/2014/main" id="{C0F89A91-8000-4244-8B2C-DC2AB43EA804}"/>
              </a:ext>
            </a:extLst>
          </p:cNvPr>
          <p:cNvSpPr txBox="1"/>
          <p:nvPr/>
        </p:nvSpPr>
        <p:spPr>
          <a:xfrm>
            <a:off x="5495293" y="3164546"/>
            <a:ext cx="2871902" cy="22128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is output by this </a:t>
            </a:r>
            <a:r>
              <a:rPr lang="en-US" sz="18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B. 101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sz="18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204863</a:t>
            </a:r>
            <a:endParaRPr sz="180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2E52D586-18D4-49B3-9E32-635A105D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ARRAYLISTS FOR $400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ECE7BAD-367E-4041-BA39-1172C3235134}"/>
              </a:ext>
            </a:extLst>
          </p:cNvPr>
          <p:cNvSpPr>
            <a:spLocks noGrp="1"/>
          </p:cNvSpPr>
          <p:nvPr/>
        </p:nvSpPr>
        <p:spPr>
          <a:xfrm>
            <a:off x="744894" y="1505857"/>
            <a:ext cx="465963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</a:rPr>
              <a:t>Assume </a:t>
            </a:r>
            <a:r>
              <a:rPr lang="en-US" sz="1800" dirty="0" err="1">
                <a:solidFill>
                  <a:schemeClr val="bg1"/>
                </a:solidFill>
              </a:rPr>
              <a:t>ArrayList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nums</a:t>
            </a:r>
            <a:r>
              <a:rPr lang="en-US" sz="1800" dirty="0">
                <a:solidFill>
                  <a:schemeClr val="bg1"/>
                </a:solidFill>
              </a:rPr>
              <a:t> has contents 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</a:rPr>
              <a:t>{0, 0, 4, 2, 5, 0, 3, 0}.</a:t>
            </a:r>
          </a:p>
          <a:p>
            <a:pPr marL="0" lvl="0" indent="0"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public void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numQuest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() {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	int k = 0;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	Integer zero = new Integer(0);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while (k &lt;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nums.size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()) {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if (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nums.get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(k).equals(zero))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		    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nums.remove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(k);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		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		k++;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D32F7EA-865F-4F20-84C8-2E7BD311EEF7}"/>
              </a:ext>
            </a:extLst>
          </p:cNvPr>
          <p:cNvSpPr txBox="1"/>
          <p:nvPr/>
        </p:nvSpPr>
        <p:spPr>
          <a:xfrm>
            <a:off x="4266656" y="3870105"/>
            <a:ext cx="4135328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What will </a:t>
            </a:r>
            <a:r>
              <a:rPr lang="en-US" sz="1600" dirty="0" err="1">
                <a:solidFill>
                  <a:schemeClr val="bg1"/>
                </a:solidFill>
              </a:rPr>
              <a:t>nums</a:t>
            </a:r>
            <a:r>
              <a:rPr lang="en-US" sz="1600" dirty="0">
                <a:solidFill>
                  <a:schemeClr val="bg1"/>
                </a:solidFill>
              </a:rPr>
              <a:t> contain after </a:t>
            </a:r>
            <a:r>
              <a:rPr lang="en-US" sz="1600" dirty="0" err="1">
                <a:solidFill>
                  <a:schemeClr val="bg1"/>
                </a:solidFill>
              </a:rPr>
              <a:t>numQuest</a:t>
            </a:r>
            <a:r>
              <a:rPr lang="en-US" sz="1600" dirty="0">
                <a:solidFill>
                  <a:schemeClr val="bg1"/>
                </a:solidFill>
              </a:rPr>
              <a:t>() is executed?</a:t>
            </a:r>
          </a:p>
          <a:p>
            <a:r>
              <a:rPr lang="en-US" sz="1600" dirty="0">
                <a:solidFill>
                  <a:schemeClr val="bg1"/>
                </a:solidFill>
              </a:rPr>
              <a:t>a)  [0,0,4,2,5,0,3,0]</a:t>
            </a:r>
          </a:p>
          <a:p>
            <a:r>
              <a:rPr lang="en-US" sz="1600" dirty="0">
                <a:solidFill>
                  <a:schemeClr val="bg1"/>
                </a:solidFill>
              </a:rPr>
              <a:t>b)  [0,0,0,0,4,2,5,3]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c)  [0,4,2,5,3]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d)  [4,2,5,3]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25897A98-7D7E-4CC9-94BA-CEA29C266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ARRAYLISTS FOR $400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F1BC5CE-1B78-4D7B-A713-6B351951E13D}"/>
              </a:ext>
            </a:extLst>
          </p:cNvPr>
          <p:cNvSpPr>
            <a:spLocks noGrp="1"/>
          </p:cNvSpPr>
          <p:nvPr/>
        </p:nvSpPr>
        <p:spPr>
          <a:xfrm>
            <a:off x="744893" y="1505857"/>
            <a:ext cx="4659630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</a:rPr>
              <a:t>Assume </a:t>
            </a:r>
            <a:r>
              <a:rPr lang="en-US" sz="1800" dirty="0" err="1">
                <a:solidFill>
                  <a:schemeClr val="bg1"/>
                </a:solidFill>
              </a:rPr>
              <a:t>ArrayList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nums</a:t>
            </a:r>
            <a:r>
              <a:rPr lang="en-US" sz="1800" dirty="0">
                <a:solidFill>
                  <a:schemeClr val="bg1"/>
                </a:solidFill>
              </a:rPr>
              <a:t> has contents 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</a:rPr>
              <a:t>{0, 0, 4, 2, 5, 0, 3, 0}.</a:t>
            </a:r>
          </a:p>
          <a:p>
            <a:pPr marL="0" lvl="0" indent="0"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public void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numQuest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() {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	int k = 0;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	Integer zero = new Integer(0);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while (k &lt;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nums.size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()) { 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if (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nums.get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(k).equals(zero))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		    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nums.remove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(k);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		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		k++; 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   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2BCB1-95AA-48BD-8B2C-1BEB721F16B3}"/>
              </a:ext>
            </a:extLst>
          </p:cNvPr>
          <p:cNvSpPr txBox="1"/>
          <p:nvPr/>
        </p:nvSpPr>
        <p:spPr>
          <a:xfrm>
            <a:off x="4266655" y="3870105"/>
            <a:ext cx="4135328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What will </a:t>
            </a:r>
            <a:r>
              <a:rPr lang="en-US" sz="1600" dirty="0" err="1">
                <a:solidFill>
                  <a:schemeClr val="bg1"/>
                </a:solidFill>
              </a:rPr>
              <a:t>nums</a:t>
            </a:r>
            <a:r>
              <a:rPr lang="en-US" sz="1600" dirty="0">
                <a:solidFill>
                  <a:schemeClr val="bg1"/>
                </a:solidFill>
              </a:rPr>
              <a:t> contain after </a:t>
            </a:r>
            <a:r>
              <a:rPr lang="en-US" sz="1600" dirty="0" err="1">
                <a:solidFill>
                  <a:schemeClr val="bg1"/>
                </a:solidFill>
              </a:rPr>
              <a:t>numQuest</a:t>
            </a:r>
            <a:r>
              <a:rPr lang="en-US" sz="1600" dirty="0">
                <a:solidFill>
                  <a:schemeClr val="bg1"/>
                </a:solidFill>
              </a:rPr>
              <a:t>() is executed?</a:t>
            </a:r>
          </a:p>
          <a:p>
            <a:r>
              <a:rPr lang="en-US" sz="1600" dirty="0">
                <a:solidFill>
                  <a:schemeClr val="bg1"/>
                </a:solidFill>
              </a:rPr>
              <a:t>a)  [0,0,4,2,5,0,3,0]</a:t>
            </a:r>
          </a:p>
          <a:p>
            <a:r>
              <a:rPr lang="en-US" sz="1600" dirty="0">
                <a:solidFill>
                  <a:schemeClr val="bg1"/>
                </a:solidFill>
              </a:rPr>
              <a:t>b)  [0,0,0,0,4,2,5,3]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rgbClr val="FFC000"/>
                </a:solidFill>
              </a:rPr>
              <a:t>c)  [0,4,2,5,3]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d)  [4,2,5,3]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06EF5A9C-6474-4ACB-8100-816E65CB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35325"/>
            <a:ext cx="756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u="sng" dirty="0">
                <a:solidFill>
                  <a:schemeClr val="bg1"/>
                </a:solidFill>
                <a:latin typeface="Arial Black"/>
                <a:cs typeface="Arial"/>
              </a:rPr>
              <a:t>ARRAYLISTS FOR $500</a:t>
            </a:r>
          </a:p>
        </p:txBody>
      </p:sp>
      <p:sp>
        <p:nvSpPr>
          <p:cNvPr id="5" name="Shape 286">
            <a:extLst>
              <a:ext uri="{FF2B5EF4-FFF2-40B4-BE49-F238E27FC236}">
                <a16:creationId xmlns:a16="http://schemas.microsoft.com/office/drawing/2014/main" id="{AC87EB0B-C312-49C9-9AA4-BDEC94852DCA}"/>
              </a:ext>
            </a:extLst>
          </p:cNvPr>
          <p:cNvSpPr txBox="1"/>
          <p:nvPr/>
        </p:nvSpPr>
        <p:spPr>
          <a:xfrm>
            <a:off x="796361" y="1173370"/>
            <a:ext cx="8770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Choose the code below that will Output {2,3,4,5,1} after the code fragment is </a:t>
            </a:r>
            <a:r>
              <a:rPr lang="en-US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complete:</a:t>
            </a:r>
            <a:endParaRPr lang="en-US" b="1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2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ArrayList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&lt;Integer&gt;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line = new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ArrayList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&lt;Integer&gt;(); 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// Assume that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line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contains {1, 2, 3, 4, 5} 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temp =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line.get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(0);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for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Spot1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  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Spot2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; 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Spot3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){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		Spot4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}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line.set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line.size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()-1, temp);</a:t>
            </a:r>
            <a:endParaRPr sz="1200">
              <a:solidFill>
                <a:schemeClr val="bg1"/>
              </a:solidFill>
              <a:latin typeface="Consola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75CE54-CFFB-4D2A-9E52-4ABB07C91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92760"/>
              </p:ext>
            </p:extLst>
          </p:nvPr>
        </p:nvGraphicFramePr>
        <p:xfrm>
          <a:off x="1112286" y="3563361"/>
          <a:ext cx="6888014" cy="187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9">
                  <a:extLst>
                    <a:ext uri="{9D8B030D-6E8A-4147-A177-3AD203B41FA5}">
                      <a16:colId xmlns:a16="http://schemas.microsoft.com/office/drawing/2014/main" val="263231871"/>
                    </a:ext>
                  </a:extLst>
                </a:gridCol>
                <a:gridCol w="1643794">
                  <a:extLst>
                    <a:ext uri="{9D8B030D-6E8A-4147-A177-3AD203B41FA5}">
                      <a16:colId xmlns:a16="http://schemas.microsoft.com/office/drawing/2014/main" val="3584147643"/>
                    </a:ext>
                  </a:extLst>
                </a:gridCol>
                <a:gridCol w="1399735">
                  <a:extLst>
                    <a:ext uri="{9D8B030D-6E8A-4147-A177-3AD203B41FA5}">
                      <a16:colId xmlns:a16="http://schemas.microsoft.com/office/drawing/2014/main" val="1968833599"/>
                    </a:ext>
                  </a:extLst>
                </a:gridCol>
                <a:gridCol w="746525">
                  <a:extLst>
                    <a:ext uri="{9D8B030D-6E8A-4147-A177-3AD203B41FA5}">
                      <a16:colId xmlns:a16="http://schemas.microsoft.com/office/drawing/2014/main" val="3125126986"/>
                    </a:ext>
                  </a:extLst>
                </a:gridCol>
                <a:gridCol w="2753561">
                  <a:extLst>
                    <a:ext uri="{9D8B030D-6E8A-4147-A177-3AD203B41FA5}">
                      <a16:colId xmlns:a16="http://schemas.microsoft.com/office/drawing/2014/main" val="2468066717"/>
                    </a:ext>
                  </a:extLst>
                </a:gridCol>
              </a:tblGrid>
              <a:tr h="295835">
                <a:tc>
                  <a:txBody>
                    <a:bodyPr/>
                    <a:lstStyle/>
                    <a:p>
                      <a:pPr fontAlgn="auto"/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Spot1​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Spot2​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Spot3​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Spot4​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34702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int 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=</a:t>
                      </a:r>
                      <a:r>
                        <a:rPr lang="en-US" sz="1400" dirty="0" err="1">
                          <a:effectLst/>
                        </a:rPr>
                        <a:t>line.size</a:t>
                      </a:r>
                      <a:r>
                        <a:rPr lang="en-US" sz="1400" dirty="0">
                          <a:effectLst/>
                        </a:rPr>
                        <a:t>()-1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&gt; 0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--​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line.set</a:t>
                      </a:r>
                      <a:r>
                        <a:rPr lang="en-US" sz="1400" dirty="0">
                          <a:effectLst/>
                        </a:rPr>
                        <a:t>(i-1,line.get(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))​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58628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B​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int 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=0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&lt;</a:t>
                      </a:r>
                      <a:r>
                        <a:rPr lang="en-US" sz="1400" dirty="0" err="1">
                          <a:effectLst/>
                        </a:rPr>
                        <a:t>line.size</a:t>
                      </a:r>
                      <a:r>
                        <a:rPr lang="en-US" sz="1400" dirty="0">
                          <a:effectLst/>
                        </a:rPr>
                        <a:t>()-1​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++​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line.set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i,line.get</a:t>
                      </a:r>
                      <a:r>
                        <a:rPr lang="en-US" sz="1400" dirty="0">
                          <a:effectLst/>
                        </a:rPr>
                        <a:t>(i+1)) 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70437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C​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int 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=0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&lt;</a:t>
                      </a:r>
                      <a:r>
                        <a:rPr lang="en-US" sz="1400" dirty="0" err="1">
                          <a:effectLst/>
                        </a:rPr>
                        <a:t>line.size</a:t>
                      </a:r>
                      <a:r>
                        <a:rPr lang="en-US" sz="1400" dirty="0">
                          <a:effectLst/>
                        </a:rPr>
                        <a:t>()-2​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++​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line.set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i,line.get</a:t>
                      </a:r>
                      <a:r>
                        <a:rPr lang="en-US" sz="1400" dirty="0">
                          <a:effectLst/>
                        </a:rPr>
                        <a:t>(i+1))​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22391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int 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=</a:t>
                      </a:r>
                      <a:r>
                        <a:rPr lang="en-US" sz="1400" dirty="0" err="1">
                          <a:effectLst/>
                        </a:rPr>
                        <a:t>line.size</a:t>
                      </a:r>
                      <a:r>
                        <a:rPr lang="en-US" sz="1400" dirty="0">
                          <a:effectLst/>
                        </a:rPr>
                        <a:t>()-1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&gt;= 0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--​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line.set</a:t>
                      </a:r>
                      <a:r>
                        <a:rPr lang="en-US" sz="1400" dirty="0">
                          <a:effectLst/>
                        </a:rPr>
                        <a:t>(i-1,line.get(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))​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67387"/>
                  </a:ext>
                </a:extLst>
              </a:tr>
              <a:tr h="349623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int 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=</a:t>
                      </a:r>
                      <a:r>
                        <a:rPr lang="en-US" sz="1400" dirty="0" err="1">
                          <a:effectLst/>
                        </a:rPr>
                        <a:t>line.size</a:t>
                      </a:r>
                      <a:r>
                        <a:rPr lang="en-US" sz="1400" dirty="0">
                          <a:effectLst/>
                        </a:rPr>
                        <a:t>()-2​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&gt;= 0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--​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err="1">
                          <a:effectLst/>
                        </a:rPr>
                        <a:t>line.set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err="1">
                          <a:effectLst/>
                        </a:rPr>
                        <a:t>i,line.get</a:t>
                      </a:r>
                      <a:r>
                        <a:rPr lang="en-US" sz="1400" dirty="0">
                          <a:effectLst/>
                        </a:rPr>
                        <a:t>(i+1)) 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1034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B60CBF3B-4BD1-429A-BDC7-C36770F5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35324"/>
            <a:ext cx="756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u="sng" dirty="0">
                <a:solidFill>
                  <a:schemeClr val="bg1"/>
                </a:solidFill>
                <a:latin typeface="Arial Black"/>
                <a:cs typeface="Arial"/>
              </a:rPr>
              <a:t>ARRAYLISTS FOR $500</a:t>
            </a:r>
          </a:p>
        </p:txBody>
      </p:sp>
      <p:sp>
        <p:nvSpPr>
          <p:cNvPr id="4" name="Shape 286">
            <a:extLst>
              <a:ext uri="{FF2B5EF4-FFF2-40B4-BE49-F238E27FC236}">
                <a16:creationId xmlns:a16="http://schemas.microsoft.com/office/drawing/2014/main" id="{24311652-916B-49F6-AFEC-E12B557127CB}"/>
              </a:ext>
            </a:extLst>
          </p:cNvPr>
          <p:cNvSpPr txBox="1"/>
          <p:nvPr/>
        </p:nvSpPr>
        <p:spPr>
          <a:xfrm>
            <a:off x="796360" y="1173370"/>
            <a:ext cx="8770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Choose the code below that will Output {2,3,4,5,1} after the code fragment is complete: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2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ArrayList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&lt;Integer&gt;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line = new 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ArrayList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&lt;Integer&gt;(); 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// Assume that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line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contains {1, 2, 3, 4, 5} 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temp =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line.get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(0);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for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Spot1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  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Spot2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; </a:t>
            </a: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Spot3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){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		Spot4 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}</a:t>
            </a:r>
            <a:endParaRPr sz="1200">
              <a:solidFill>
                <a:schemeClr val="bg1"/>
              </a:solidFill>
              <a:latin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		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line.set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line.size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()-1, temp);</a:t>
            </a:r>
            <a:endParaRPr sz="1200">
              <a:solidFill>
                <a:schemeClr val="bg1"/>
              </a:solidFill>
              <a:latin typeface="Consola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4F26F7-1DEF-4B40-9FD2-9768FAEB4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85147"/>
              </p:ext>
            </p:extLst>
          </p:nvPr>
        </p:nvGraphicFramePr>
        <p:xfrm>
          <a:off x="1112286" y="3563361"/>
          <a:ext cx="6888014" cy="187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9">
                  <a:extLst>
                    <a:ext uri="{9D8B030D-6E8A-4147-A177-3AD203B41FA5}">
                      <a16:colId xmlns:a16="http://schemas.microsoft.com/office/drawing/2014/main" val="263231871"/>
                    </a:ext>
                  </a:extLst>
                </a:gridCol>
                <a:gridCol w="1643794">
                  <a:extLst>
                    <a:ext uri="{9D8B030D-6E8A-4147-A177-3AD203B41FA5}">
                      <a16:colId xmlns:a16="http://schemas.microsoft.com/office/drawing/2014/main" val="3584147643"/>
                    </a:ext>
                  </a:extLst>
                </a:gridCol>
                <a:gridCol w="1399735">
                  <a:extLst>
                    <a:ext uri="{9D8B030D-6E8A-4147-A177-3AD203B41FA5}">
                      <a16:colId xmlns:a16="http://schemas.microsoft.com/office/drawing/2014/main" val="1968833599"/>
                    </a:ext>
                  </a:extLst>
                </a:gridCol>
                <a:gridCol w="746525">
                  <a:extLst>
                    <a:ext uri="{9D8B030D-6E8A-4147-A177-3AD203B41FA5}">
                      <a16:colId xmlns:a16="http://schemas.microsoft.com/office/drawing/2014/main" val="3125126986"/>
                    </a:ext>
                  </a:extLst>
                </a:gridCol>
                <a:gridCol w="2753561">
                  <a:extLst>
                    <a:ext uri="{9D8B030D-6E8A-4147-A177-3AD203B41FA5}">
                      <a16:colId xmlns:a16="http://schemas.microsoft.com/office/drawing/2014/main" val="2468066717"/>
                    </a:ext>
                  </a:extLst>
                </a:gridCol>
              </a:tblGrid>
              <a:tr h="295835">
                <a:tc>
                  <a:txBody>
                    <a:bodyPr/>
                    <a:lstStyle/>
                    <a:p>
                      <a:pPr fontAlgn="auto"/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Spot1​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Spot2​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Spot3​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Spot4​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34702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int 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=</a:t>
                      </a:r>
                      <a:r>
                        <a:rPr lang="en-US" sz="1400" dirty="0" err="1">
                          <a:effectLst/>
                        </a:rPr>
                        <a:t>line.size</a:t>
                      </a:r>
                      <a:r>
                        <a:rPr lang="en-US" sz="1400" dirty="0">
                          <a:effectLst/>
                        </a:rPr>
                        <a:t>()-1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&gt; 0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--​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line.set</a:t>
                      </a:r>
                      <a:r>
                        <a:rPr lang="en-US" sz="1400" dirty="0">
                          <a:effectLst/>
                        </a:rPr>
                        <a:t>(i-1,line.get(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))​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58628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solidFill>
                            <a:srgbClr val="FFC000"/>
                          </a:solidFill>
                          <a:effectLst/>
                        </a:rPr>
                        <a:t>B​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solidFill>
                            <a:srgbClr val="FFC000"/>
                          </a:solidFill>
                          <a:effectLst/>
                        </a:rPr>
                        <a:t>int </a:t>
                      </a:r>
                      <a:r>
                        <a:rPr lang="en-US" sz="1400" b="1" dirty="0" err="1">
                          <a:solidFill>
                            <a:srgbClr val="FFC000"/>
                          </a:solidFill>
                          <a:effectLst/>
                        </a:rPr>
                        <a:t>i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effectLst/>
                        </a:rPr>
                        <a:t> =0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err="1">
                          <a:solidFill>
                            <a:srgbClr val="FFC000"/>
                          </a:solidFill>
                          <a:effectLst/>
                        </a:rPr>
                        <a:t>i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effectLst/>
                        </a:rPr>
                        <a:t> &lt;</a:t>
                      </a:r>
                      <a:r>
                        <a:rPr lang="en-US" sz="1400" b="1" err="1">
                          <a:solidFill>
                            <a:srgbClr val="FFC000"/>
                          </a:solidFill>
                          <a:effectLst/>
                        </a:rPr>
                        <a:t>line.size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effectLst/>
                        </a:rPr>
                        <a:t>()-1​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err="1">
                          <a:solidFill>
                            <a:srgbClr val="FFC000"/>
                          </a:solidFill>
                          <a:effectLst/>
                        </a:rPr>
                        <a:t>i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effectLst/>
                        </a:rPr>
                        <a:t>++​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err="1">
                          <a:solidFill>
                            <a:srgbClr val="FFC000"/>
                          </a:solidFill>
                          <a:effectLst/>
                        </a:rPr>
                        <a:t>line.set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effectLst/>
                        </a:rPr>
                        <a:t>(</a:t>
                      </a:r>
                      <a:r>
                        <a:rPr lang="en-US" sz="1400" b="1" err="1">
                          <a:solidFill>
                            <a:srgbClr val="FFC000"/>
                          </a:solidFill>
                          <a:effectLst/>
                        </a:rPr>
                        <a:t>i,line.get</a:t>
                      </a:r>
                      <a:r>
                        <a:rPr lang="en-US" sz="1400" b="1" dirty="0">
                          <a:solidFill>
                            <a:srgbClr val="FFC000"/>
                          </a:solidFill>
                          <a:effectLst/>
                        </a:rPr>
                        <a:t>(i+1)) 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70437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C​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int 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=0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&lt;</a:t>
                      </a:r>
                      <a:r>
                        <a:rPr lang="en-US" sz="1400" dirty="0" err="1">
                          <a:effectLst/>
                        </a:rPr>
                        <a:t>line.size</a:t>
                      </a:r>
                      <a:r>
                        <a:rPr lang="en-US" sz="1400" dirty="0">
                          <a:effectLst/>
                        </a:rPr>
                        <a:t>()-2​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++​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line.set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i,line.get</a:t>
                      </a:r>
                      <a:r>
                        <a:rPr lang="en-US" sz="1400" dirty="0">
                          <a:effectLst/>
                        </a:rPr>
                        <a:t>(i+1))​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22391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int 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=</a:t>
                      </a:r>
                      <a:r>
                        <a:rPr lang="en-US" sz="1400" dirty="0" err="1">
                          <a:effectLst/>
                        </a:rPr>
                        <a:t>line.size</a:t>
                      </a:r>
                      <a:r>
                        <a:rPr lang="en-US" sz="1400" dirty="0">
                          <a:effectLst/>
                        </a:rPr>
                        <a:t>()-1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&gt;= 0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--​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line.set</a:t>
                      </a:r>
                      <a:r>
                        <a:rPr lang="en-US" sz="1400" dirty="0">
                          <a:effectLst/>
                        </a:rPr>
                        <a:t>(i-1,line.get(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))​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767387"/>
                  </a:ext>
                </a:extLst>
              </a:tr>
              <a:tr h="349623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int 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=</a:t>
                      </a:r>
                      <a:r>
                        <a:rPr lang="en-US" sz="1400" dirty="0" err="1">
                          <a:effectLst/>
                        </a:rPr>
                        <a:t>line.size</a:t>
                      </a:r>
                      <a:r>
                        <a:rPr lang="en-US" sz="1400" dirty="0">
                          <a:effectLst/>
                        </a:rPr>
                        <a:t>()-2​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 &gt;= 0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--​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err="1">
                          <a:effectLst/>
                        </a:rPr>
                        <a:t>line.set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err="1">
                          <a:effectLst/>
                        </a:rPr>
                        <a:t>i,line.get</a:t>
                      </a:r>
                      <a:r>
                        <a:rPr lang="en-US" sz="1400" dirty="0">
                          <a:effectLst/>
                        </a:rPr>
                        <a:t>(i+1)) 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1034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C779E6F5-685F-42E1-BDFB-577FCBE1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EXCEPTIONS FOR $100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A8474E-F4B8-4ECB-90E9-3B441CC82E0B}"/>
              </a:ext>
            </a:extLst>
          </p:cNvPr>
          <p:cNvSpPr>
            <a:spLocks noGrp="1"/>
          </p:cNvSpPr>
          <p:nvPr/>
        </p:nvSpPr>
        <p:spPr>
          <a:xfrm>
            <a:off x="586274" y="1925735"/>
            <a:ext cx="7879702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700" dirty="0">
                <a:solidFill>
                  <a:schemeClr val="bg1"/>
                </a:solidFill>
              </a:rPr>
              <a:t>The class at the top of the exception classes hierarchy is called _____ ?</a:t>
            </a:r>
          </a:p>
          <a:p>
            <a:pPr marL="228600" indent="0"/>
            <a:r>
              <a:rPr lang="en-US" sz="2700" dirty="0">
                <a:solidFill>
                  <a:schemeClr val="bg1"/>
                </a:solidFill>
              </a:rPr>
              <a:t>a)  Error</a:t>
            </a:r>
          </a:p>
          <a:p>
            <a:pPr marL="228600" indent="0"/>
            <a:r>
              <a:rPr lang="en-US" sz="2700" dirty="0">
                <a:solidFill>
                  <a:schemeClr val="bg1"/>
                </a:solidFill>
              </a:rPr>
              <a:t>b)  Throwable</a:t>
            </a:r>
            <a:endParaRPr lang="en-US" dirty="0">
              <a:solidFill>
                <a:schemeClr val="bg1"/>
              </a:solidFill>
            </a:endParaRPr>
          </a:p>
          <a:p>
            <a:pPr marL="228600" indent="0"/>
            <a:r>
              <a:rPr lang="en-US" sz="2700" dirty="0">
                <a:solidFill>
                  <a:schemeClr val="bg1"/>
                </a:solidFill>
              </a:rPr>
              <a:t>c)  Hierarchy</a:t>
            </a:r>
            <a:endParaRPr lang="en-US" dirty="0">
              <a:solidFill>
                <a:schemeClr val="bg1"/>
              </a:solidFill>
            </a:endParaRPr>
          </a:p>
          <a:p>
            <a:pPr marL="228600" indent="0"/>
            <a:r>
              <a:rPr lang="en-US" sz="2700" dirty="0">
                <a:solidFill>
                  <a:schemeClr val="bg1"/>
                </a:solidFill>
              </a:rPr>
              <a:t>d)  Runtime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838202" y="2422775"/>
            <a:ext cx="75660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 Black"/>
                <a:cs typeface="Arial"/>
              </a:rPr>
              <a:t>2D ARRAYS</a:t>
            </a:r>
            <a:endParaRPr lang="en-US" altLang="en-US" sz="66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9988D637-3CF1-4630-A21A-78C33C3A3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EXCEPTIONS FOR $100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13C96EA-205F-468F-8798-F62F378D600D}"/>
              </a:ext>
            </a:extLst>
          </p:cNvPr>
          <p:cNvSpPr>
            <a:spLocks noGrp="1"/>
          </p:cNvSpPr>
          <p:nvPr/>
        </p:nvSpPr>
        <p:spPr>
          <a:xfrm>
            <a:off x="586273" y="1925734"/>
            <a:ext cx="7879702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700" dirty="0">
                <a:solidFill>
                  <a:schemeClr val="bg1"/>
                </a:solidFill>
              </a:rPr>
              <a:t>The class at the top of the exception classes hierarchy is called _____ ?</a:t>
            </a:r>
          </a:p>
          <a:p>
            <a:pPr marL="228600" indent="0"/>
            <a:r>
              <a:rPr lang="en-US" sz="2700" dirty="0">
                <a:solidFill>
                  <a:schemeClr val="bg1"/>
                </a:solidFill>
              </a:rPr>
              <a:t>a)  Error</a:t>
            </a:r>
          </a:p>
          <a:p>
            <a:pPr marL="228600" indent="0"/>
            <a:r>
              <a:rPr lang="en-US" sz="2700" b="1" dirty="0">
                <a:solidFill>
                  <a:srgbClr val="FFC000"/>
                </a:solidFill>
              </a:rPr>
              <a:t>b)  Throwable</a:t>
            </a:r>
            <a:endParaRPr lang="en-US" b="1" dirty="0">
              <a:solidFill>
                <a:srgbClr val="FFC000"/>
              </a:solidFill>
            </a:endParaRPr>
          </a:p>
          <a:p>
            <a:pPr marL="228600" indent="0"/>
            <a:r>
              <a:rPr lang="en-US" sz="2700" dirty="0">
                <a:solidFill>
                  <a:schemeClr val="bg1"/>
                </a:solidFill>
              </a:rPr>
              <a:t>c)  Hierarchy</a:t>
            </a:r>
            <a:endParaRPr lang="en-US" dirty="0">
              <a:solidFill>
                <a:schemeClr val="bg1"/>
              </a:solidFill>
            </a:endParaRPr>
          </a:p>
          <a:p>
            <a:pPr marL="228600" indent="0"/>
            <a:r>
              <a:rPr lang="en-US" sz="2700" dirty="0">
                <a:solidFill>
                  <a:schemeClr val="bg1"/>
                </a:solidFill>
              </a:rPr>
              <a:t>d)  Runtime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0A1A4EAD-DAA4-4D21-BEE5-E32CCA424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EXCEPTIONS FOR $200</a:t>
            </a:r>
          </a:p>
        </p:txBody>
      </p:sp>
      <p:sp>
        <p:nvSpPr>
          <p:cNvPr id="5" name="Shape 303">
            <a:extLst>
              <a:ext uri="{FF2B5EF4-FFF2-40B4-BE49-F238E27FC236}">
                <a16:creationId xmlns:a16="http://schemas.microsoft.com/office/drawing/2014/main" id="{201CCDAE-D69F-4792-B768-9367E61C55AF}"/>
              </a:ext>
            </a:extLst>
          </p:cNvPr>
          <p:cNvSpPr txBox="1">
            <a:spLocks noGrp="1"/>
          </p:cNvSpPr>
          <p:nvPr/>
        </p:nvSpPr>
        <p:spPr>
          <a:xfrm>
            <a:off x="726233" y="1545707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java.util.ArrayList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;</a:t>
            </a:r>
          </a:p>
          <a:p>
            <a:pPr marL="228600" lvl="0" indent="-508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ExceptionExample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228600" lvl="0" indent="2286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public static void main (String </a:t>
            </a:r>
            <a:r>
              <a:rPr lang="en-US" sz="1400" err="1">
                <a:solidFill>
                  <a:schemeClr val="bg1"/>
                </a:solidFill>
                <a:latin typeface="Consolas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[])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457200" lvl="0" indent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err="1">
                <a:solidFill>
                  <a:schemeClr val="bg1"/>
                </a:solidFill>
                <a:latin typeface="Consolas"/>
              </a:rPr>
              <a:t>ArrayList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&lt;Integer&gt; </a:t>
            </a:r>
            <a:r>
              <a:rPr lang="en-US" sz="140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= null;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457200" lvl="0" indent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 </a:t>
            </a:r>
            <a:r>
              <a:rPr lang="en-US" sz="1400" err="1">
                <a:solidFill>
                  <a:schemeClr val="bg1"/>
                </a:solidFill>
                <a:latin typeface="Consolas"/>
              </a:rPr>
              <a:t>arr.size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() );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228600" indent="228600"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 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22860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  <a:endParaRPr sz="14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6" name="Shape 304">
            <a:extLst>
              <a:ext uri="{FF2B5EF4-FFF2-40B4-BE49-F238E27FC236}">
                <a16:creationId xmlns:a16="http://schemas.microsoft.com/office/drawing/2014/main" id="{57DCE7C3-B8A1-4BAE-8B75-B48398C9D803}"/>
              </a:ext>
            </a:extLst>
          </p:cNvPr>
          <p:cNvSpPr txBox="1">
            <a:spLocks noGrp="1"/>
          </p:cNvSpPr>
          <p:nvPr/>
        </p:nvSpPr>
        <p:spPr>
          <a:xfrm>
            <a:off x="2943809" y="3271869"/>
            <a:ext cx="5181600" cy="2186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lvl="0" indent="-508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happens when you execute the code?</a:t>
            </a:r>
          </a:p>
          <a:p>
            <a:pPr marL="114300" indent="0">
              <a:buSzPts val="1800"/>
              <a:buNone/>
            </a:pPr>
            <a:r>
              <a:rPr lang="en-US" sz="1800" dirty="0">
                <a:solidFill>
                  <a:schemeClr val="bg1"/>
                </a:solidFill>
              </a:rPr>
              <a:t>A.  It does not compile.</a:t>
            </a:r>
            <a:endParaRPr sz="18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800" dirty="0">
                <a:solidFill>
                  <a:schemeClr val="bg1"/>
                </a:solidFill>
              </a:rPr>
              <a:t>B.  It prints out 0 at the console.</a:t>
            </a:r>
            <a:endParaRPr sz="18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800" dirty="0">
                <a:solidFill>
                  <a:schemeClr val="bg1"/>
                </a:solidFill>
              </a:rPr>
              <a:t>C.  It prints out 0 then throw a </a:t>
            </a:r>
            <a:r>
              <a:rPr lang="en-US" sz="1800" dirty="0" err="1">
                <a:solidFill>
                  <a:schemeClr val="bg1"/>
                </a:solidFill>
              </a:rPr>
              <a:t>NullPointerException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sz="18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800" dirty="0">
                <a:solidFill>
                  <a:schemeClr val="bg1"/>
                </a:solidFill>
              </a:rPr>
              <a:t>D.  It throws a </a:t>
            </a:r>
            <a:r>
              <a:rPr lang="en-US" sz="1800" dirty="0" err="1">
                <a:solidFill>
                  <a:schemeClr val="bg1"/>
                </a:solidFill>
              </a:rPr>
              <a:t>NullPointerException</a:t>
            </a:r>
            <a:r>
              <a:rPr lang="en-US" sz="1800" dirty="0">
                <a:solidFill>
                  <a:schemeClr val="bg1"/>
                </a:solidFill>
              </a:rPr>
              <a:t> but does not print out anything.</a:t>
            </a:r>
            <a:endParaRPr sz="18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800" dirty="0">
                <a:solidFill>
                  <a:schemeClr val="bg1"/>
                </a:solidFill>
              </a:rPr>
              <a:t>E.  It throws a </a:t>
            </a:r>
            <a:r>
              <a:rPr lang="en-US" sz="1800" dirty="0" err="1">
                <a:solidFill>
                  <a:schemeClr val="bg1"/>
                </a:solidFill>
              </a:rPr>
              <a:t>NullPointerException</a:t>
            </a:r>
            <a:r>
              <a:rPr lang="en-US" sz="1800" dirty="0">
                <a:solidFill>
                  <a:schemeClr val="bg1"/>
                </a:solidFill>
              </a:rPr>
              <a:t> and then print out 0.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03">
            <a:extLst>
              <a:ext uri="{FF2B5EF4-FFF2-40B4-BE49-F238E27FC236}">
                <a16:creationId xmlns:a16="http://schemas.microsoft.com/office/drawing/2014/main" id="{49B5B5BC-10B2-4743-A0BA-C8FD0820A8EE}"/>
              </a:ext>
            </a:extLst>
          </p:cNvPr>
          <p:cNvSpPr txBox="1">
            <a:spLocks noGrp="1"/>
          </p:cNvSpPr>
          <p:nvPr/>
        </p:nvSpPr>
        <p:spPr>
          <a:xfrm>
            <a:off x="726232" y="1545706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java.util.ArrayList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;</a:t>
            </a:r>
          </a:p>
          <a:p>
            <a:pPr marL="228600" lvl="0" indent="-508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ExceptionExample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228600" lvl="0" indent="2286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public static void main (String </a:t>
            </a:r>
            <a:r>
              <a:rPr lang="en-US" sz="1400" err="1">
                <a:solidFill>
                  <a:schemeClr val="bg1"/>
                </a:solidFill>
                <a:latin typeface="Consolas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[])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457200" lvl="0" indent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err="1">
                <a:solidFill>
                  <a:schemeClr val="bg1"/>
                </a:solidFill>
                <a:latin typeface="Consolas"/>
              </a:rPr>
              <a:t>ArrayList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&lt;Integer&gt; </a:t>
            </a:r>
            <a:r>
              <a:rPr lang="en-US" sz="140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= null;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457200" lvl="0" indent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 </a:t>
            </a:r>
            <a:r>
              <a:rPr lang="en-US" sz="1400" err="1">
                <a:solidFill>
                  <a:schemeClr val="bg1"/>
                </a:solidFill>
                <a:latin typeface="Consolas"/>
              </a:rPr>
              <a:t>arr.size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() );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228600" indent="228600"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 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22860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  <a:endParaRPr sz="14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" name="Shape 304">
            <a:extLst>
              <a:ext uri="{FF2B5EF4-FFF2-40B4-BE49-F238E27FC236}">
                <a16:creationId xmlns:a16="http://schemas.microsoft.com/office/drawing/2014/main" id="{8B8FE726-D346-4AD6-99C4-9E10820C72DF}"/>
              </a:ext>
            </a:extLst>
          </p:cNvPr>
          <p:cNvSpPr txBox="1">
            <a:spLocks noGrp="1"/>
          </p:cNvSpPr>
          <p:nvPr/>
        </p:nvSpPr>
        <p:spPr>
          <a:xfrm>
            <a:off x="2943809" y="3271868"/>
            <a:ext cx="5181600" cy="2186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lvl="0" indent="-5080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happens when you execute the code?</a:t>
            </a:r>
          </a:p>
          <a:p>
            <a:pPr marL="114300" indent="0">
              <a:buSzPts val="1800"/>
              <a:buNone/>
            </a:pPr>
            <a:r>
              <a:rPr lang="en-US" sz="1800" dirty="0">
                <a:solidFill>
                  <a:schemeClr val="bg1"/>
                </a:solidFill>
              </a:rPr>
              <a:t>A.  It does not compile.</a:t>
            </a:r>
            <a:endParaRPr sz="18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800" dirty="0">
                <a:solidFill>
                  <a:schemeClr val="bg1"/>
                </a:solidFill>
              </a:rPr>
              <a:t>B.  It prints out 0 at the console.</a:t>
            </a:r>
            <a:endParaRPr sz="18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800" dirty="0">
                <a:solidFill>
                  <a:schemeClr val="bg1"/>
                </a:solidFill>
              </a:rPr>
              <a:t>C.  It prints out 0 then throw a </a:t>
            </a:r>
            <a:r>
              <a:rPr lang="en-US" sz="1800" err="1">
                <a:solidFill>
                  <a:schemeClr val="bg1"/>
                </a:solidFill>
              </a:rPr>
              <a:t>NullPointerException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sz="18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800" b="1" dirty="0">
                <a:solidFill>
                  <a:srgbClr val="FFC000"/>
                </a:solidFill>
              </a:rPr>
              <a:t>D.  It throws a </a:t>
            </a:r>
            <a:r>
              <a:rPr lang="en-US" sz="1800" b="1" err="1">
                <a:solidFill>
                  <a:srgbClr val="FFC000"/>
                </a:solidFill>
              </a:rPr>
              <a:t>NullPointerException</a:t>
            </a:r>
            <a:r>
              <a:rPr lang="en-US" sz="1800" b="1" dirty="0">
                <a:solidFill>
                  <a:srgbClr val="FFC000"/>
                </a:solidFill>
              </a:rPr>
              <a:t> but does not print out anything.</a:t>
            </a:r>
            <a:endParaRPr sz="1800" b="1" dirty="0">
              <a:solidFill>
                <a:srgbClr val="FFC000"/>
              </a:solidFill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sz="1800" dirty="0">
                <a:solidFill>
                  <a:schemeClr val="bg1"/>
                </a:solidFill>
              </a:rPr>
              <a:t>E.  It throws a </a:t>
            </a:r>
            <a:r>
              <a:rPr lang="en-US" sz="1800" err="1">
                <a:solidFill>
                  <a:schemeClr val="bg1"/>
                </a:solidFill>
              </a:rPr>
              <a:t>NullPointerException</a:t>
            </a:r>
            <a:r>
              <a:rPr lang="en-US" sz="1800" dirty="0">
                <a:solidFill>
                  <a:schemeClr val="bg1"/>
                </a:solidFill>
              </a:rPr>
              <a:t> and then print out 0.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7C5D6-528C-4FDB-8312-A7C1C0AF2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EXCEPTIONS FOR $200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D110D2D9-5EA7-4003-969A-18FA3775F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EXCEPTIONS FOR $300</a:t>
            </a:r>
          </a:p>
        </p:txBody>
      </p:sp>
      <p:sp>
        <p:nvSpPr>
          <p:cNvPr id="5" name="Shape 320">
            <a:extLst>
              <a:ext uri="{FF2B5EF4-FFF2-40B4-BE49-F238E27FC236}">
                <a16:creationId xmlns:a16="http://schemas.microsoft.com/office/drawing/2014/main" id="{2899E397-6A4A-45A9-B8C7-6B0E1DC7B6DF}"/>
              </a:ext>
            </a:extLst>
          </p:cNvPr>
          <p:cNvSpPr txBox="1">
            <a:spLocks noGrp="1"/>
          </p:cNvSpPr>
          <p:nvPr/>
        </p:nvSpPr>
        <p:spPr>
          <a:xfrm>
            <a:off x="698241" y="1452401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try {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	//code that causes IO Exception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catch (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IOException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Ex)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(“IO Exception”);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catch (</a:t>
            </a:r>
            <a:r>
              <a:rPr lang="en-US" sz="1400" err="1">
                <a:solidFill>
                  <a:schemeClr val="bg1"/>
                </a:solidFill>
                <a:latin typeface="Consolas"/>
              </a:rPr>
              <a:t>NullPointerException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Ex)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(“Null Pointer Exception”);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finally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40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(“Finally”);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  <a:endParaRPr sz="140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6" name="Shape 321">
            <a:extLst>
              <a:ext uri="{FF2B5EF4-FFF2-40B4-BE49-F238E27FC236}">
                <a16:creationId xmlns:a16="http://schemas.microsoft.com/office/drawing/2014/main" id="{6EDCE0E4-BAD4-4446-B2D3-FD38937EF9FE}"/>
              </a:ext>
            </a:extLst>
          </p:cNvPr>
          <p:cNvSpPr txBox="1">
            <a:spLocks noGrp="1"/>
          </p:cNvSpPr>
          <p:nvPr/>
        </p:nvSpPr>
        <p:spPr>
          <a:xfrm>
            <a:off x="5248469" y="1791657"/>
            <a:ext cx="3175519" cy="35114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is printed out?</a:t>
            </a:r>
          </a:p>
          <a:p>
            <a:pPr marL="508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a. IO Exception</a:t>
            </a:r>
          </a:p>
          <a:p>
            <a:pPr marL="508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   Null Pointer Exception</a:t>
            </a:r>
          </a:p>
          <a:p>
            <a:pPr marL="508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   Finally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bg1"/>
                </a:solidFill>
              </a:rPr>
              <a:t>b.  IO Exception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bg1"/>
                </a:solidFill>
              </a:rPr>
              <a:t>     Null Pointer Exception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bg1"/>
                </a:solidFill>
              </a:rPr>
              <a:t>c.  IO Exception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bg1"/>
                </a:solidFill>
              </a:rPr>
              <a:t>    Finally</a:t>
            </a: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bg1"/>
                </a:solidFill>
              </a:rPr>
              <a:t>d.  IO Exception</a:t>
            </a:r>
            <a:endParaRPr sz="1800" dirty="0">
              <a:solidFill>
                <a:schemeClr val="bg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20">
            <a:extLst>
              <a:ext uri="{FF2B5EF4-FFF2-40B4-BE49-F238E27FC236}">
                <a16:creationId xmlns:a16="http://schemas.microsoft.com/office/drawing/2014/main" id="{B46CADE4-FF6D-49DF-8B1D-DA3ECF26965F}"/>
              </a:ext>
            </a:extLst>
          </p:cNvPr>
          <p:cNvSpPr txBox="1">
            <a:spLocks noGrp="1"/>
          </p:cNvSpPr>
          <p:nvPr/>
        </p:nvSpPr>
        <p:spPr>
          <a:xfrm>
            <a:off x="698241" y="1452401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try {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	//code that causes IO Exception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catch (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IOException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Ex)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(“IO Exception”);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catch (</a:t>
            </a:r>
            <a:r>
              <a:rPr lang="en-US" sz="1400" err="1">
                <a:solidFill>
                  <a:schemeClr val="bg1"/>
                </a:solidFill>
                <a:latin typeface="Consolas"/>
              </a:rPr>
              <a:t>NullPointerException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 Ex)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(“Null Pointer Exception”);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finally {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400" err="1">
                <a:solidFill>
                  <a:schemeClr val="bg1"/>
                </a:solidFill>
                <a:latin typeface="Consolas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/>
              </a:rPr>
              <a:t>(“Finally”);</a:t>
            </a:r>
            <a:endParaRPr sz="1400">
              <a:solidFill>
                <a:schemeClr val="bg1"/>
              </a:solidFill>
              <a:latin typeface="Consolas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onsolas"/>
              </a:rPr>
              <a:t>}</a:t>
            </a:r>
            <a:endParaRPr sz="140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5" name="Shape 321">
            <a:extLst>
              <a:ext uri="{FF2B5EF4-FFF2-40B4-BE49-F238E27FC236}">
                <a16:creationId xmlns:a16="http://schemas.microsoft.com/office/drawing/2014/main" id="{DCFBC15A-BBAD-4520-AF01-C27912FAD312}"/>
              </a:ext>
            </a:extLst>
          </p:cNvPr>
          <p:cNvSpPr txBox="1">
            <a:spLocks noGrp="1"/>
          </p:cNvSpPr>
          <p:nvPr/>
        </p:nvSpPr>
        <p:spPr>
          <a:xfrm>
            <a:off x="5248469" y="1791656"/>
            <a:ext cx="3175519" cy="35114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What is printed out?</a:t>
            </a:r>
          </a:p>
          <a:p>
            <a:pPr marL="508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a. IO Exception</a:t>
            </a:r>
          </a:p>
          <a:p>
            <a:pPr marL="508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   Null Pointer Exception</a:t>
            </a:r>
          </a:p>
          <a:p>
            <a:pPr marL="508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    Finally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bg1"/>
                </a:solidFill>
              </a:rPr>
              <a:t>b.  IO Exception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bg1"/>
                </a:solidFill>
              </a:rPr>
              <a:t>     Null Pointer Exception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buSzPts val="1100"/>
              <a:buNone/>
            </a:pPr>
            <a:r>
              <a:rPr lang="en-US" sz="1800" b="1" dirty="0">
                <a:solidFill>
                  <a:srgbClr val="FFC000"/>
                </a:solidFill>
              </a:rPr>
              <a:t>c.  IO Exception</a:t>
            </a:r>
            <a:endParaRPr sz="1800" b="1">
              <a:solidFill>
                <a:srgbClr val="FFC000"/>
              </a:solidFill>
            </a:endParaRPr>
          </a:p>
          <a:p>
            <a:pPr marL="0" indent="0">
              <a:buSzPts val="1100"/>
              <a:buNone/>
            </a:pPr>
            <a:r>
              <a:rPr lang="en-US" sz="1800" b="1" dirty="0">
                <a:solidFill>
                  <a:srgbClr val="FFC000"/>
                </a:solidFill>
              </a:rPr>
              <a:t>    Finally</a:t>
            </a:r>
          </a:p>
          <a:p>
            <a:pPr marL="0" indent="0">
              <a:buSzPts val="1100"/>
              <a:buNone/>
            </a:pPr>
            <a:r>
              <a:rPr lang="en-US" sz="1800" dirty="0">
                <a:solidFill>
                  <a:schemeClr val="bg1"/>
                </a:solidFill>
              </a:rPr>
              <a:t>d.  IO Exception</a:t>
            </a:r>
            <a:endParaRPr sz="1800" dirty="0">
              <a:solidFill>
                <a:schemeClr val="bg1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E26760A-3804-4B04-8907-E3E3CAA25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EXCEPTIONS FOR $300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68CE1D6A-E736-49FE-84FC-1A6E5318E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EXCEPTIONS FOR $400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E0D3BE-0957-44A4-97AF-C9E765CCEA8D}"/>
              </a:ext>
            </a:extLst>
          </p:cNvPr>
          <p:cNvSpPr>
            <a:spLocks noGrp="1"/>
          </p:cNvSpPr>
          <p:nvPr/>
        </p:nvSpPr>
        <p:spPr>
          <a:xfrm>
            <a:off x="712236" y="1480392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try {</a:t>
            </a:r>
          </a:p>
          <a:p>
            <a:pPr marL="50800" indent="0" fontAlgn="t">
              <a:buNone/>
            </a:pPr>
            <a:r>
              <a:rPr lang="en-US" sz="1600" b="1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int a, b;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	b = 0;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	a = 5 / b;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("A");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catch(</a:t>
            </a:r>
            <a:r>
              <a:rPr lang="en-US" sz="1600" err="1">
                <a:solidFill>
                  <a:schemeClr val="bg1"/>
                </a:solidFill>
                <a:latin typeface="Consolas"/>
              </a:rPr>
              <a:t>ArithmeticException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 e) 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{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60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("B"); 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50800" indent="0">
              <a:buNone/>
            </a:pPr>
            <a:endParaRPr lang="en-US" sz="16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1548393-7BF1-40B0-94B7-3073DBACC0D7}"/>
              </a:ext>
            </a:extLst>
          </p:cNvPr>
          <p:cNvSpPr>
            <a:spLocks noGrp="1"/>
          </p:cNvSpPr>
          <p:nvPr/>
        </p:nvSpPr>
        <p:spPr>
          <a:xfrm>
            <a:off x="4660641" y="1722988"/>
            <a:ext cx="3474098" cy="31010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US" dirty="0">
                <a:solidFill>
                  <a:schemeClr val="bg1"/>
                </a:solidFill>
              </a:rPr>
              <a:t>What is printed out?</a:t>
            </a:r>
          </a:p>
          <a:p>
            <a:pPr marL="50800" indent="0">
              <a:buNone/>
            </a:pPr>
            <a:r>
              <a:rPr lang="en-US" dirty="0">
                <a:solidFill>
                  <a:schemeClr val="bg1"/>
                </a:solidFill>
              </a:rPr>
              <a:t>a)  A</a:t>
            </a:r>
          </a:p>
          <a:p>
            <a:pPr marL="50800" indent="0">
              <a:buNone/>
            </a:pPr>
            <a:r>
              <a:rPr lang="en-US" dirty="0">
                <a:solidFill>
                  <a:schemeClr val="bg1"/>
                </a:solidFill>
              </a:rPr>
              <a:t>b)  B</a:t>
            </a:r>
          </a:p>
          <a:p>
            <a:pPr marL="50800" indent="0">
              <a:buNone/>
            </a:pPr>
            <a:r>
              <a:rPr lang="en-US" dirty="0">
                <a:solidFill>
                  <a:schemeClr val="bg1"/>
                </a:solidFill>
              </a:rPr>
              <a:t>c)  Runtime Error</a:t>
            </a:r>
          </a:p>
          <a:p>
            <a:pPr marL="50800" indent="0">
              <a:buNone/>
            </a:pPr>
            <a:r>
              <a:rPr lang="en-US" dirty="0">
                <a:solidFill>
                  <a:schemeClr val="bg1"/>
                </a:solidFill>
              </a:rPr>
              <a:t>d)  Nothing</a:t>
            </a:r>
          </a:p>
        </p:txBody>
      </p:sp>
    </p:spTree>
  </p:cSld>
  <p:clrMapOvr>
    <a:masterClrMapping/>
  </p:clrMapOvr>
  <p:transition spd="slow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482C1AD-70FA-4B41-80B8-66986C9CFFF9}"/>
              </a:ext>
            </a:extLst>
          </p:cNvPr>
          <p:cNvSpPr>
            <a:spLocks noGrp="1"/>
          </p:cNvSpPr>
          <p:nvPr/>
        </p:nvSpPr>
        <p:spPr>
          <a:xfrm>
            <a:off x="712236" y="148039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try {</a:t>
            </a:r>
          </a:p>
          <a:p>
            <a:pPr marL="50800" indent="0" fontAlgn="t">
              <a:buNone/>
            </a:pPr>
            <a:r>
              <a:rPr lang="en-US" sz="1600" b="1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int a, b;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	b = 0;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	a = 5 / b;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("A");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catch(</a:t>
            </a:r>
            <a:r>
              <a:rPr lang="en-US" sz="1600" err="1">
                <a:solidFill>
                  <a:schemeClr val="bg1"/>
                </a:solidFill>
                <a:latin typeface="Consolas"/>
              </a:rPr>
              <a:t>ArithmeticException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 e) 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{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sz="160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sz="1600" dirty="0">
                <a:solidFill>
                  <a:schemeClr val="bg1"/>
                </a:solidFill>
                <a:latin typeface="Consolas"/>
              </a:rPr>
              <a:t>("B"); </a:t>
            </a:r>
          </a:p>
          <a:p>
            <a:pPr marL="50800" indent="0" fontAlgn="t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50800" indent="0">
              <a:buNone/>
            </a:pPr>
            <a:endParaRPr lang="en-US" sz="16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15C1C-0DCB-4A20-A15D-9A44892A774C}"/>
              </a:ext>
            </a:extLst>
          </p:cNvPr>
          <p:cNvSpPr>
            <a:spLocks noGrp="1"/>
          </p:cNvSpPr>
          <p:nvPr/>
        </p:nvSpPr>
        <p:spPr>
          <a:xfrm>
            <a:off x="4660641" y="1722988"/>
            <a:ext cx="3474098" cy="31010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US" dirty="0">
                <a:solidFill>
                  <a:schemeClr val="bg1"/>
                </a:solidFill>
              </a:rPr>
              <a:t>What is printed out?</a:t>
            </a:r>
          </a:p>
          <a:p>
            <a:pPr marL="50800" indent="0">
              <a:buNone/>
            </a:pPr>
            <a:r>
              <a:rPr lang="en-US" dirty="0">
                <a:solidFill>
                  <a:schemeClr val="bg1"/>
                </a:solidFill>
              </a:rPr>
              <a:t>a)  A</a:t>
            </a:r>
          </a:p>
          <a:p>
            <a:pPr marL="50800" indent="0">
              <a:buNone/>
            </a:pPr>
            <a:r>
              <a:rPr lang="en-US" b="1" dirty="0">
                <a:solidFill>
                  <a:srgbClr val="FFC000"/>
                </a:solidFill>
              </a:rPr>
              <a:t>b)  B</a:t>
            </a:r>
          </a:p>
          <a:p>
            <a:pPr marL="50800" indent="0">
              <a:buNone/>
            </a:pPr>
            <a:r>
              <a:rPr lang="en-US" dirty="0">
                <a:solidFill>
                  <a:schemeClr val="bg1"/>
                </a:solidFill>
              </a:rPr>
              <a:t>c)  Runtime Error</a:t>
            </a:r>
          </a:p>
          <a:p>
            <a:pPr marL="50800" indent="0">
              <a:buNone/>
            </a:pPr>
            <a:r>
              <a:rPr lang="en-US" dirty="0">
                <a:solidFill>
                  <a:schemeClr val="bg1"/>
                </a:solidFill>
              </a:rPr>
              <a:t>d)  Nothing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71272-0F12-4FE5-BFA9-C9E2622A7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EXCEPTIONS FOR $400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AB90D-F0F9-420D-8697-7ABF9884A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EXCEPTIONS FOR $500</a:t>
            </a:r>
          </a:p>
        </p:txBody>
      </p:sp>
      <p:sp>
        <p:nvSpPr>
          <p:cNvPr id="6" name="Shape 337">
            <a:extLst>
              <a:ext uri="{FF2B5EF4-FFF2-40B4-BE49-F238E27FC236}">
                <a16:creationId xmlns:a16="http://schemas.microsoft.com/office/drawing/2014/main" id="{9217C481-7AD2-4425-B6C9-FE4ACFA707A1}"/>
              </a:ext>
            </a:extLst>
          </p:cNvPr>
          <p:cNvSpPr txBox="1">
            <a:spLocks noGrp="1"/>
          </p:cNvSpPr>
          <p:nvPr/>
        </p:nvSpPr>
        <p:spPr>
          <a:xfrm>
            <a:off x="796212" y="1664478"/>
            <a:ext cx="10515600" cy="4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</a:rPr>
              <a:t>Which ones are checked Exceptions?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A.  </a:t>
            </a:r>
            <a:r>
              <a:rPr lang="en-US" dirty="0" err="1">
                <a:solidFill>
                  <a:schemeClr val="bg1"/>
                </a:solidFill>
              </a:rPr>
              <a:t>IOException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B.  </a:t>
            </a:r>
            <a:r>
              <a:rPr lang="en-US" dirty="0" err="1">
                <a:solidFill>
                  <a:schemeClr val="bg1"/>
                </a:solidFill>
              </a:rPr>
              <a:t>InputMismatchException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C.  </a:t>
            </a:r>
            <a:r>
              <a:rPr lang="en-US" dirty="0" err="1">
                <a:solidFill>
                  <a:schemeClr val="bg1"/>
                </a:solidFill>
              </a:rPr>
              <a:t>ArrayIndexOutOfBoundsException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D.  </a:t>
            </a:r>
            <a:r>
              <a:rPr lang="en-US" dirty="0" err="1">
                <a:solidFill>
                  <a:schemeClr val="bg1"/>
                </a:solidFill>
              </a:rPr>
              <a:t>IndexOutOfBoundsException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E.  </a:t>
            </a:r>
            <a:r>
              <a:rPr lang="en-US" dirty="0" err="1">
                <a:solidFill>
                  <a:schemeClr val="bg1"/>
                </a:solidFill>
              </a:rPr>
              <a:t>NullPointerException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F.  </a:t>
            </a:r>
            <a:r>
              <a:rPr lang="en-US" dirty="0" err="1">
                <a:solidFill>
                  <a:schemeClr val="bg1"/>
                </a:solidFill>
              </a:rPr>
              <a:t>ArithmeticException</a:t>
            </a:r>
            <a:endParaRPr dirty="0" err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7">
            <a:extLst>
              <a:ext uri="{FF2B5EF4-FFF2-40B4-BE49-F238E27FC236}">
                <a16:creationId xmlns:a16="http://schemas.microsoft.com/office/drawing/2014/main" id="{B425412B-28A1-4A51-860E-AED1C05C27CF}"/>
              </a:ext>
            </a:extLst>
          </p:cNvPr>
          <p:cNvSpPr txBox="1">
            <a:spLocks noGrp="1"/>
          </p:cNvSpPr>
          <p:nvPr/>
        </p:nvSpPr>
        <p:spPr>
          <a:xfrm>
            <a:off x="796211" y="1664477"/>
            <a:ext cx="10515600" cy="4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</a:rPr>
              <a:t>Which ones are checked Exceptions?</a:t>
            </a:r>
          </a:p>
          <a:p>
            <a:pPr marL="0" indent="0"/>
            <a:r>
              <a:rPr lang="en-US" b="1" dirty="0">
                <a:solidFill>
                  <a:srgbClr val="FFC000"/>
                </a:solidFill>
              </a:rPr>
              <a:t>A.  </a:t>
            </a:r>
            <a:r>
              <a:rPr lang="en-US" b="1" dirty="0" err="1">
                <a:solidFill>
                  <a:srgbClr val="FFC000"/>
                </a:solidFill>
              </a:rPr>
              <a:t>IOException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B.  </a:t>
            </a:r>
            <a:r>
              <a:rPr lang="en-US" dirty="0" err="1">
                <a:solidFill>
                  <a:schemeClr val="bg1"/>
                </a:solidFill>
              </a:rPr>
              <a:t>InputMismatchException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C.  </a:t>
            </a:r>
            <a:r>
              <a:rPr lang="en-US" dirty="0" err="1">
                <a:solidFill>
                  <a:schemeClr val="bg1"/>
                </a:solidFill>
              </a:rPr>
              <a:t>ArrayIndexOutOfBoundsException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D.  </a:t>
            </a:r>
            <a:r>
              <a:rPr lang="en-US" dirty="0" err="1">
                <a:solidFill>
                  <a:schemeClr val="bg1"/>
                </a:solidFill>
              </a:rPr>
              <a:t>IndexOutOfBoundsException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E.  </a:t>
            </a:r>
            <a:r>
              <a:rPr lang="en-US" err="1">
                <a:solidFill>
                  <a:schemeClr val="bg1"/>
                </a:solidFill>
              </a:rPr>
              <a:t>NullPointerException</a:t>
            </a:r>
          </a:p>
          <a:p>
            <a:pPr marL="0" indent="0"/>
            <a:r>
              <a:rPr lang="en-US" dirty="0">
                <a:solidFill>
                  <a:schemeClr val="bg1"/>
                </a:solidFill>
              </a:rPr>
              <a:t>F.  </a:t>
            </a:r>
            <a:r>
              <a:rPr lang="en-US" err="1">
                <a:solidFill>
                  <a:schemeClr val="bg1"/>
                </a:solidFill>
              </a:rPr>
              <a:t>ArithmeticException</a:t>
            </a:r>
            <a:endParaRPr err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F710C-2606-47B4-A2BE-A1D13C00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EXCEPTIONS FOR $500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576CD-63C9-4E73-AA80-523DE1A0B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651350"/>
            <a:ext cx="756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u="sng" dirty="0">
                <a:solidFill>
                  <a:schemeClr val="bg1"/>
                </a:solidFill>
                <a:latin typeface="Arial Black"/>
                <a:cs typeface="Arial"/>
              </a:rPr>
              <a:t>POTPOURRI FOR $100</a:t>
            </a:r>
          </a:p>
        </p:txBody>
      </p:sp>
      <p:sp>
        <p:nvSpPr>
          <p:cNvPr id="5" name="Shape 405">
            <a:extLst>
              <a:ext uri="{FF2B5EF4-FFF2-40B4-BE49-F238E27FC236}">
                <a16:creationId xmlns:a16="http://schemas.microsoft.com/office/drawing/2014/main" id="{CAE1A2F2-9D2D-43D9-A59A-3AB31F23941C}"/>
              </a:ext>
            </a:extLst>
          </p:cNvPr>
          <p:cNvSpPr/>
          <p:nvPr/>
        </p:nvSpPr>
        <p:spPr>
          <a:xfrm>
            <a:off x="665424" y="980649"/>
            <a:ext cx="4633963" cy="455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line 7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executes for the first time, what does the call stack look like?</a:t>
            </a:r>
            <a:endParaRPr lang="en-US" sz="1800" dirty="0">
              <a:solidFill>
                <a:schemeClr val="bg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1.  public static in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methodC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(){</a:t>
            </a: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2.      int x = 7;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3.      return x;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4.  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5.  public static int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methodB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(){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6.      int x =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methodC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7.      </a:t>
            </a:r>
            <a:r>
              <a:rPr lang="en-US" b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x = 2;</a:t>
            </a:r>
            <a:endParaRPr lang="en-US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8.      return x;</a:t>
            </a:r>
            <a:endParaRPr lang="en-US" b="1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9.  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10. public static int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methodA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(){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11.     int x =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methodB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12.     x = 6;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13.     return x;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  <a:ea typeface="Calibri"/>
                <a:cs typeface="Calibri"/>
              </a:rPr>
              <a:t>14. }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  <a:ea typeface="Calibri"/>
                <a:cs typeface="Calibri"/>
              </a:rPr>
              <a:t>15. public static void main(String[] </a:t>
            </a:r>
            <a:r>
              <a:rPr lang="en-US" dirty="0" err="1">
                <a:solidFill>
                  <a:srgbClr val="FFFFFF"/>
                </a:solidFill>
                <a:latin typeface="Consolas"/>
                <a:ea typeface="Calibri"/>
                <a:cs typeface="Calibri"/>
              </a:rPr>
              <a:t>args</a:t>
            </a:r>
            <a:r>
              <a:rPr lang="en-US" dirty="0">
                <a:solidFill>
                  <a:srgbClr val="FFFFFF"/>
                </a:solidFill>
                <a:latin typeface="Consolas"/>
                <a:ea typeface="Calibri"/>
                <a:cs typeface="Calibri"/>
              </a:rPr>
              <a:t>){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  <a:ea typeface="Calibri"/>
                <a:cs typeface="Calibri"/>
              </a:rPr>
              <a:t>16.     int x;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  <a:cs typeface="Calibri"/>
              </a:rPr>
              <a:t>17.     x = </a:t>
            </a:r>
            <a:r>
              <a:rPr lang="en-US" dirty="0" err="1">
                <a:solidFill>
                  <a:srgbClr val="FFFFFF"/>
                </a:solidFill>
                <a:latin typeface="Consolas"/>
                <a:cs typeface="Calibri"/>
              </a:rPr>
              <a:t>methodA</a:t>
            </a:r>
            <a:r>
              <a:rPr lang="en-US" dirty="0">
                <a:solidFill>
                  <a:srgbClr val="FFFFFF"/>
                </a:solidFill>
                <a:latin typeface="Consolas"/>
                <a:cs typeface="Calibri"/>
              </a:rPr>
              <a:t>();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  <a:cs typeface="Calibri"/>
              </a:rPr>
              <a:t>18.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CC1C7-369E-46F1-9488-9ECD1D8266BF}"/>
              </a:ext>
            </a:extLst>
          </p:cNvPr>
          <p:cNvSpPr txBox="1"/>
          <p:nvPr/>
        </p:nvSpPr>
        <p:spPr bwMode="auto">
          <a:xfrm>
            <a:off x="5092766" y="1058698"/>
            <a:ext cx="355496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A.                        B.</a:t>
            </a:r>
            <a:endParaRPr lang="en-US" sz="6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                           D.</a:t>
            </a:r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C.                      </a:t>
            </a:r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BA095-CE18-4D89-91BD-482080FEE528}"/>
              </a:ext>
            </a:extLst>
          </p:cNvPr>
          <p:cNvSpPr txBox="1"/>
          <p:nvPr/>
        </p:nvSpPr>
        <p:spPr bwMode="auto">
          <a:xfrm>
            <a:off x="5561045" y="2346782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 charset="0"/>
              </a:rPr>
              <a:t>A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1322B-2E1E-4B6B-A76C-47A58E456DB6}"/>
              </a:ext>
            </a:extLst>
          </p:cNvPr>
          <p:cNvSpPr txBox="1"/>
          <p:nvPr/>
        </p:nvSpPr>
        <p:spPr bwMode="auto">
          <a:xfrm>
            <a:off x="5561045" y="1730961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 charset="0"/>
              </a:rPr>
              <a:t>B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0CD78-38CC-448E-A073-6813F0CC5B1A}"/>
              </a:ext>
            </a:extLst>
          </p:cNvPr>
          <p:cNvSpPr txBox="1"/>
          <p:nvPr/>
        </p:nvSpPr>
        <p:spPr bwMode="auto">
          <a:xfrm>
            <a:off x="5561045" y="2962601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main</a:t>
            </a:r>
            <a:endParaRPr lang="en-US" sz="16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14E6B-0490-477B-B09D-E6C471D34289}"/>
              </a:ext>
            </a:extLst>
          </p:cNvPr>
          <p:cNvSpPr txBox="1"/>
          <p:nvPr/>
        </p:nvSpPr>
        <p:spPr bwMode="auto">
          <a:xfrm>
            <a:off x="5561044" y="1115140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 charset="0"/>
              </a:rPr>
              <a:t>C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CEC02-74AA-4A43-9793-EF997544E37D}"/>
              </a:ext>
            </a:extLst>
          </p:cNvPr>
          <p:cNvSpPr txBox="1"/>
          <p:nvPr/>
        </p:nvSpPr>
        <p:spPr bwMode="auto">
          <a:xfrm>
            <a:off x="5884118" y="1322909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13725-C648-4A0B-8B13-DFBF3C9B1ED2}"/>
              </a:ext>
            </a:extLst>
          </p:cNvPr>
          <p:cNvSpPr txBox="1"/>
          <p:nvPr/>
        </p:nvSpPr>
        <p:spPr bwMode="auto">
          <a:xfrm>
            <a:off x="7487816" y="1115139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endParaRPr lang="en-US" sz="16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1FCAD-01F7-424E-8595-40AF89D45781}"/>
              </a:ext>
            </a:extLst>
          </p:cNvPr>
          <p:cNvSpPr txBox="1"/>
          <p:nvPr/>
        </p:nvSpPr>
        <p:spPr bwMode="auto">
          <a:xfrm>
            <a:off x="7487816" y="2346779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main</a:t>
            </a:r>
            <a:endParaRPr lang="en-US" sz="16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55CCFB-A038-4A65-BA6C-95F63C8E4D0E}"/>
              </a:ext>
            </a:extLst>
          </p:cNvPr>
          <p:cNvSpPr txBox="1"/>
          <p:nvPr/>
        </p:nvSpPr>
        <p:spPr bwMode="auto">
          <a:xfrm>
            <a:off x="7487815" y="1730958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 charset="0"/>
              </a:rPr>
              <a:t>A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2FC72-3F00-47CD-98D1-1A2855D3A14F}"/>
              </a:ext>
            </a:extLst>
          </p:cNvPr>
          <p:cNvSpPr txBox="1"/>
          <p:nvPr/>
        </p:nvSpPr>
        <p:spPr bwMode="auto">
          <a:xfrm>
            <a:off x="5561044" y="3872334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 charset="0"/>
              </a:rPr>
              <a:t>B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315DC-849A-46CB-9752-A56500B459F4}"/>
              </a:ext>
            </a:extLst>
          </p:cNvPr>
          <p:cNvSpPr txBox="1"/>
          <p:nvPr/>
        </p:nvSpPr>
        <p:spPr bwMode="auto">
          <a:xfrm>
            <a:off x="5561043" y="4488154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main</a:t>
            </a:r>
            <a:endParaRPr lang="en-US" sz="16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210A3-61C3-40AD-953C-49F190559C3B}"/>
              </a:ext>
            </a:extLst>
          </p:cNvPr>
          <p:cNvSpPr txBox="1"/>
          <p:nvPr/>
        </p:nvSpPr>
        <p:spPr bwMode="auto">
          <a:xfrm>
            <a:off x="7487814" y="3270509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endParaRPr lang="en-US" sz="16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A051D5-BF3F-4428-AB9F-F5434986D08F}"/>
              </a:ext>
            </a:extLst>
          </p:cNvPr>
          <p:cNvSpPr txBox="1"/>
          <p:nvPr/>
        </p:nvSpPr>
        <p:spPr bwMode="auto">
          <a:xfrm>
            <a:off x="7487814" y="3886329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 charset="0"/>
              </a:rPr>
              <a:t>A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6DB1E4-445E-401C-8BBA-ED844830B2F0}"/>
              </a:ext>
            </a:extLst>
          </p:cNvPr>
          <p:cNvSpPr txBox="1"/>
          <p:nvPr/>
        </p:nvSpPr>
        <p:spPr bwMode="auto">
          <a:xfrm>
            <a:off x="7487814" y="4502149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main</a:t>
            </a:r>
            <a:endParaRPr lang="en-US" sz="16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EFA8E-3132-4233-BE50-10CE09BB009A}"/>
              </a:ext>
            </a:extLst>
          </p:cNvPr>
          <p:cNvSpPr txBox="1"/>
          <p:nvPr/>
        </p:nvSpPr>
        <p:spPr bwMode="auto">
          <a:xfrm>
            <a:off x="5884117" y="1901407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6897E-CA8E-4B38-B232-27A567508B4D}"/>
              </a:ext>
            </a:extLst>
          </p:cNvPr>
          <p:cNvSpPr txBox="1"/>
          <p:nvPr/>
        </p:nvSpPr>
        <p:spPr bwMode="auto">
          <a:xfrm>
            <a:off x="5884117" y="2545218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22E86-B4B3-4B4E-BDEF-0880E817F8D0}"/>
              </a:ext>
            </a:extLst>
          </p:cNvPr>
          <p:cNvSpPr txBox="1"/>
          <p:nvPr/>
        </p:nvSpPr>
        <p:spPr bwMode="auto">
          <a:xfrm>
            <a:off x="5884117" y="3259011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738B0E-0779-4B94-B1D1-329ABAD2A7B5}"/>
              </a:ext>
            </a:extLst>
          </p:cNvPr>
          <p:cNvSpPr txBox="1"/>
          <p:nvPr/>
        </p:nvSpPr>
        <p:spPr bwMode="auto">
          <a:xfrm>
            <a:off x="5856125" y="4042782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6CB00F-C8ED-4C5B-AC76-BF7D03CCF3BA}"/>
              </a:ext>
            </a:extLst>
          </p:cNvPr>
          <p:cNvSpPr txBox="1"/>
          <p:nvPr/>
        </p:nvSpPr>
        <p:spPr bwMode="auto">
          <a:xfrm>
            <a:off x="5884117" y="4779901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F0633-4C27-45A8-8DD1-C5E1F812C5FD}"/>
              </a:ext>
            </a:extLst>
          </p:cNvPr>
          <p:cNvSpPr txBox="1"/>
          <p:nvPr/>
        </p:nvSpPr>
        <p:spPr bwMode="auto">
          <a:xfrm>
            <a:off x="7810888" y="1257594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BCA05-62D2-4222-B158-875636B9A2F7}"/>
              </a:ext>
            </a:extLst>
          </p:cNvPr>
          <p:cNvSpPr txBox="1"/>
          <p:nvPr/>
        </p:nvSpPr>
        <p:spPr bwMode="auto">
          <a:xfrm>
            <a:off x="7838880" y="1952725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3C1D18-0BF0-46C9-B41C-24C0BCBFF4F1}"/>
              </a:ext>
            </a:extLst>
          </p:cNvPr>
          <p:cNvSpPr txBox="1"/>
          <p:nvPr/>
        </p:nvSpPr>
        <p:spPr bwMode="auto">
          <a:xfrm>
            <a:off x="7810888" y="2629194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2E28A9-8B61-4538-9EE2-3AFACC25B71D}"/>
              </a:ext>
            </a:extLst>
          </p:cNvPr>
          <p:cNvSpPr txBox="1"/>
          <p:nvPr/>
        </p:nvSpPr>
        <p:spPr bwMode="auto">
          <a:xfrm>
            <a:off x="7810889" y="3492276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80588B-9FF8-457B-9AFD-BA3BF0FDF582}"/>
              </a:ext>
            </a:extLst>
          </p:cNvPr>
          <p:cNvSpPr txBox="1"/>
          <p:nvPr/>
        </p:nvSpPr>
        <p:spPr bwMode="auto">
          <a:xfrm>
            <a:off x="7810888" y="4131423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5E6049-E5D7-457F-9515-06344FB0E1D8}"/>
              </a:ext>
            </a:extLst>
          </p:cNvPr>
          <p:cNvSpPr txBox="1"/>
          <p:nvPr/>
        </p:nvSpPr>
        <p:spPr bwMode="auto">
          <a:xfrm>
            <a:off x="7810889" y="4779901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838202" y="2422775"/>
            <a:ext cx="75660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 Black"/>
                <a:cs typeface="Arial"/>
              </a:rPr>
              <a:t> ARRAYLISTS</a:t>
            </a:r>
            <a:endParaRPr lang="en-US" altLang="en-US" sz="66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403906-3EDD-4A80-825A-D0387E5C1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651349"/>
            <a:ext cx="756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u="sng" dirty="0">
                <a:solidFill>
                  <a:schemeClr val="bg1"/>
                </a:solidFill>
                <a:latin typeface="Arial Black"/>
                <a:cs typeface="Arial"/>
              </a:rPr>
              <a:t>POTPOURRI FOR $100</a:t>
            </a:r>
          </a:p>
        </p:txBody>
      </p:sp>
      <p:sp>
        <p:nvSpPr>
          <p:cNvPr id="4" name="Shape 405">
            <a:extLst>
              <a:ext uri="{FF2B5EF4-FFF2-40B4-BE49-F238E27FC236}">
                <a16:creationId xmlns:a16="http://schemas.microsoft.com/office/drawing/2014/main" id="{7C3ABFA9-32B0-4510-884B-DEC48A217810}"/>
              </a:ext>
            </a:extLst>
          </p:cNvPr>
          <p:cNvSpPr/>
          <p:nvPr/>
        </p:nvSpPr>
        <p:spPr>
          <a:xfrm>
            <a:off x="665423" y="980648"/>
            <a:ext cx="4633963" cy="455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line 7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executes for the first time, what does the call stack look like?</a:t>
            </a:r>
            <a:endParaRPr lang="en-US" sz="1800" dirty="0">
              <a:solidFill>
                <a:schemeClr val="bg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1.  public static in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methodC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(){</a:t>
            </a: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2.      int x = 7;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3.      return x;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4.  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5.  public static int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methodB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(){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6.      int x =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methodC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7.      </a:t>
            </a:r>
            <a:r>
              <a:rPr lang="en-US" b="1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x = 2;</a:t>
            </a:r>
            <a:endParaRPr lang="en-US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8.      return x;</a:t>
            </a:r>
            <a:endParaRPr lang="en-US" b="1" dirty="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9.  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10. public static int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methodA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(){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11.     int x = </a:t>
            </a:r>
            <a:r>
              <a:rPr lang="en-US" dirty="0" err="1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methodB</a:t>
            </a:r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12.     x = 6;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  <a:ea typeface="Calibri"/>
                <a:cs typeface="Calibri"/>
              </a:rPr>
              <a:t>13.     return x;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  <a:ea typeface="Calibri"/>
                <a:cs typeface="Calibri"/>
              </a:rPr>
              <a:t>14. }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  <a:ea typeface="Calibri"/>
                <a:cs typeface="Calibri"/>
              </a:rPr>
              <a:t>15. public static void main(String[] </a:t>
            </a:r>
            <a:r>
              <a:rPr lang="en-US" dirty="0" err="1">
                <a:solidFill>
                  <a:srgbClr val="FFFFFF"/>
                </a:solidFill>
                <a:latin typeface="Consolas"/>
                <a:ea typeface="Calibri"/>
                <a:cs typeface="Calibri"/>
              </a:rPr>
              <a:t>args</a:t>
            </a:r>
            <a:r>
              <a:rPr lang="en-US" dirty="0">
                <a:solidFill>
                  <a:srgbClr val="FFFFFF"/>
                </a:solidFill>
                <a:latin typeface="Consolas"/>
                <a:ea typeface="Calibri"/>
                <a:cs typeface="Calibri"/>
              </a:rPr>
              <a:t>){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  <a:ea typeface="Calibri"/>
                <a:cs typeface="Calibri"/>
              </a:rPr>
              <a:t>16.     int x;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  <a:cs typeface="Calibri"/>
              </a:rPr>
              <a:t>17.     x = </a:t>
            </a:r>
            <a:r>
              <a:rPr lang="en-US" dirty="0" err="1">
                <a:solidFill>
                  <a:srgbClr val="FFFFFF"/>
                </a:solidFill>
                <a:latin typeface="Consolas"/>
                <a:cs typeface="Calibri"/>
              </a:rPr>
              <a:t>methodA</a:t>
            </a:r>
            <a:r>
              <a:rPr lang="en-US" dirty="0">
                <a:solidFill>
                  <a:srgbClr val="FFFFFF"/>
                </a:solidFill>
                <a:latin typeface="Consolas"/>
                <a:cs typeface="Calibri"/>
              </a:rPr>
              <a:t>();</a:t>
            </a:r>
          </a:p>
          <a:p>
            <a:r>
              <a:rPr lang="en-US" dirty="0">
                <a:solidFill>
                  <a:srgbClr val="FFFFFF"/>
                </a:solidFill>
                <a:latin typeface="Consolas"/>
                <a:cs typeface="Calibri"/>
              </a:rPr>
              <a:t>18.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3E906-EECE-4590-A44C-6D1FB301AB21}"/>
              </a:ext>
            </a:extLst>
          </p:cNvPr>
          <p:cNvSpPr txBox="1"/>
          <p:nvPr/>
        </p:nvSpPr>
        <p:spPr bwMode="auto">
          <a:xfrm>
            <a:off x="5092766" y="1058698"/>
            <a:ext cx="355496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A.                       </a:t>
            </a:r>
            <a:r>
              <a:rPr lang="en-US" sz="2000" dirty="0">
                <a:solidFill>
                  <a:srgbClr val="FFC000"/>
                </a:solidFill>
                <a:latin typeface="Arial"/>
                <a:cs typeface="Arial"/>
              </a:rPr>
              <a:t> B.</a:t>
            </a:r>
            <a:endParaRPr lang="en-US" sz="6000" dirty="0">
              <a:solidFill>
                <a:srgbClr val="FFC000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                           D.</a:t>
            </a:r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C.                      </a:t>
            </a:r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endParaRPr lang="en-US" sz="2000" dirty="0">
              <a:solidFill>
                <a:schemeClr val="bg1"/>
              </a:solidFill>
              <a:latin typeface="Arial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A6290-509C-4496-A660-D00B366682B5}"/>
              </a:ext>
            </a:extLst>
          </p:cNvPr>
          <p:cNvSpPr txBox="1"/>
          <p:nvPr/>
        </p:nvSpPr>
        <p:spPr bwMode="auto">
          <a:xfrm>
            <a:off x="5561044" y="1115140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 charset="0"/>
              </a:rPr>
              <a:t>C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91C7A-EE51-4663-93F8-D5214ED893F3}"/>
              </a:ext>
            </a:extLst>
          </p:cNvPr>
          <p:cNvSpPr txBox="1"/>
          <p:nvPr/>
        </p:nvSpPr>
        <p:spPr bwMode="auto">
          <a:xfrm>
            <a:off x="5561044" y="1730961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 charset="0"/>
              </a:rPr>
              <a:t>B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62489-60E7-45C8-9B48-CE104EA441F4}"/>
              </a:ext>
            </a:extLst>
          </p:cNvPr>
          <p:cNvSpPr txBox="1"/>
          <p:nvPr/>
        </p:nvSpPr>
        <p:spPr bwMode="auto">
          <a:xfrm>
            <a:off x="5561044" y="2346781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 charset="0"/>
              </a:rPr>
              <a:t>A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3CF222-4D24-493F-8AB9-3FC1C1668DC8}"/>
              </a:ext>
            </a:extLst>
          </p:cNvPr>
          <p:cNvSpPr txBox="1"/>
          <p:nvPr/>
        </p:nvSpPr>
        <p:spPr bwMode="auto">
          <a:xfrm>
            <a:off x="5561044" y="3872334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 charset="0"/>
              </a:rPr>
              <a:t>B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90333-7475-4FFE-91C3-35085243BF1F}"/>
              </a:ext>
            </a:extLst>
          </p:cNvPr>
          <p:cNvSpPr txBox="1"/>
          <p:nvPr/>
        </p:nvSpPr>
        <p:spPr bwMode="auto">
          <a:xfrm>
            <a:off x="5561044" y="2962600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main</a:t>
            </a:r>
            <a:endParaRPr lang="en-US" sz="16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921A3-24D8-4482-AE3A-EED080510E0B}"/>
              </a:ext>
            </a:extLst>
          </p:cNvPr>
          <p:cNvSpPr txBox="1"/>
          <p:nvPr/>
        </p:nvSpPr>
        <p:spPr bwMode="auto">
          <a:xfrm>
            <a:off x="5561042" y="4488153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main</a:t>
            </a:r>
            <a:endParaRPr lang="en-US" sz="16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5B564-5AEF-4F44-8F0F-4D8EF3E07278}"/>
              </a:ext>
            </a:extLst>
          </p:cNvPr>
          <p:cNvSpPr txBox="1"/>
          <p:nvPr/>
        </p:nvSpPr>
        <p:spPr bwMode="auto">
          <a:xfrm>
            <a:off x="7487815" y="1115138"/>
            <a:ext cx="961054" cy="61555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endParaRPr lang="en-US" sz="1600" dirty="0">
              <a:solidFill>
                <a:srgbClr val="FFC000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1D2001-BEA5-4AC6-991E-C00A472FB336}"/>
              </a:ext>
            </a:extLst>
          </p:cNvPr>
          <p:cNvSpPr txBox="1"/>
          <p:nvPr/>
        </p:nvSpPr>
        <p:spPr bwMode="auto">
          <a:xfrm>
            <a:off x="7487815" y="1730957"/>
            <a:ext cx="961054" cy="61555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26C7A4-B479-4C74-9F63-FE282A5C2F15}"/>
              </a:ext>
            </a:extLst>
          </p:cNvPr>
          <p:cNvSpPr txBox="1"/>
          <p:nvPr/>
        </p:nvSpPr>
        <p:spPr bwMode="auto">
          <a:xfrm>
            <a:off x="7487815" y="2346779"/>
            <a:ext cx="961054" cy="61555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"/>
                <a:cs typeface="Arial"/>
              </a:rPr>
              <a:t>main</a:t>
            </a:r>
            <a:endParaRPr lang="en-US" sz="1600" dirty="0">
              <a:solidFill>
                <a:srgbClr val="FFFFFF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4A94A5-5AC1-4A99-AE0D-4FC1A899EFAE}"/>
              </a:ext>
            </a:extLst>
          </p:cNvPr>
          <p:cNvSpPr txBox="1"/>
          <p:nvPr/>
        </p:nvSpPr>
        <p:spPr bwMode="auto">
          <a:xfrm>
            <a:off x="7487813" y="3270509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endParaRPr lang="en-US" sz="16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CE5C8-99ED-487A-A3A1-B750CE9050EC}"/>
              </a:ext>
            </a:extLst>
          </p:cNvPr>
          <p:cNvSpPr txBox="1"/>
          <p:nvPr/>
        </p:nvSpPr>
        <p:spPr bwMode="auto">
          <a:xfrm>
            <a:off x="7487813" y="3886328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 charset="0"/>
              </a:rPr>
              <a:t>A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5053B-6C15-4071-9753-09C836CE08C0}"/>
              </a:ext>
            </a:extLst>
          </p:cNvPr>
          <p:cNvSpPr txBox="1"/>
          <p:nvPr/>
        </p:nvSpPr>
        <p:spPr bwMode="auto">
          <a:xfrm>
            <a:off x="7487813" y="4502148"/>
            <a:ext cx="961054" cy="61555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main</a:t>
            </a:r>
            <a:endParaRPr lang="en-US" sz="1600" dirty="0">
              <a:solidFill>
                <a:schemeClr val="bg1"/>
              </a:solidFill>
              <a:latin typeface="Arial"/>
              <a:cs typeface="Arial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endParaRPr lang="en-US" sz="1800" dirty="0">
              <a:solidFill>
                <a:schemeClr val="bg1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6B7037-CA62-43C6-A6E9-D54886C155C5}"/>
              </a:ext>
            </a:extLst>
          </p:cNvPr>
          <p:cNvSpPr txBox="1"/>
          <p:nvPr/>
        </p:nvSpPr>
        <p:spPr bwMode="auto">
          <a:xfrm>
            <a:off x="5884118" y="1322908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5124F8-C964-4CFA-AD4F-BCB63D976D05}"/>
              </a:ext>
            </a:extLst>
          </p:cNvPr>
          <p:cNvSpPr txBox="1"/>
          <p:nvPr/>
        </p:nvSpPr>
        <p:spPr bwMode="auto">
          <a:xfrm>
            <a:off x="5884117" y="1901406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C6B295-22B1-41BD-AEEC-2BE4347D7112}"/>
              </a:ext>
            </a:extLst>
          </p:cNvPr>
          <p:cNvSpPr txBox="1"/>
          <p:nvPr/>
        </p:nvSpPr>
        <p:spPr bwMode="auto">
          <a:xfrm>
            <a:off x="5884117" y="2545217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06C7BF-324B-49F4-AA88-7AEA84B700C4}"/>
              </a:ext>
            </a:extLst>
          </p:cNvPr>
          <p:cNvSpPr txBox="1"/>
          <p:nvPr/>
        </p:nvSpPr>
        <p:spPr bwMode="auto">
          <a:xfrm>
            <a:off x="5884117" y="3259010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D35136-251A-4EE9-82A9-794155D88551}"/>
              </a:ext>
            </a:extLst>
          </p:cNvPr>
          <p:cNvSpPr txBox="1"/>
          <p:nvPr/>
        </p:nvSpPr>
        <p:spPr bwMode="auto">
          <a:xfrm>
            <a:off x="5856124" y="4042781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7E17CB-E99E-406E-B5E3-3C668E817BF1}"/>
              </a:ext>
            </a:extLst>
          </p:cNvPr>
          <p:cNvSpPr txBox="1"/>
          <p:nvPr/>
        </p:nvSpPr>
        <p:spPr bwMode="auto">
          <a:xfrm>
            <a:off x="5884117" y="4779901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8A8D17-63DE-443A-AE3C-7FE0A08CD7A6}"/>
              </a:ext>
            </a:extLst>
          </p:cNvPr>
          <p:cNvSpPr txBox="1"/>
          <p:nvPr/>
        </p:nvSpPr>
        <p:spPr bwMode="auto">
          <a:xfrm>
            <a:off x="7810887" y="1257594"/>
            <a:ext cx="317242" cy="27699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DFEA94-2AAC-412A-A121-EED7190308A9}"/>
              </a:ext>
            </a:extLst>
          </p:cNvPr>
          <p:cNvSpPr txBox="1"/>
          <p:nvPr/>
        </p:nvSpPr>
        <p:spPr bwMode="auto">
          <a:xfrm>
            <a:off x="7838880" y="1952724"/>
            <a:ext cx="317242" cy="27699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Arial"/>
                <a:cs typeface="Arial"/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492C5A-40BC-4EA9-816E-F50176BE38C6}"/>
              </a:ext>
            </a:extLst>
          </p:cNvPr>
          <p:cNvSpPr txBox="1"/>
          <p:nvPr/>
        </p:nvSpPr>
        <p:spPr bwMode="auto">
          <a:xfrm>
            <a:off x="7810887" y="2629194"/>
            <a:ext cx="317242" cy="27699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84481C-484D-4584-8EC9-A9C9C9D99874}"/>
              </a:ext>
            </a:extLst>
          </p:cNvPr>
          <p:cNvSpPr txBox="1"/>
          <p:nvPr/>
        </p:nvSpPr>
        <p:spPr bwMode="auto">
          <a:xfrm>
            <a:off x="7810889" y="3492276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26C181-5ED2-4F56-932B-D4C845507216}"/>
              </a:ext>
            </a:extLst>
          </p:cNvPr>
          <p:cNvSpPr txBox="1"/>
          <p:nvPr/>
        </p:nvSpPr>
        <p:spPr bwMode="auto">
          <a:xfrm>
            <a:off x="7810887" y="4131422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64515" name="TextBox 64514">
            <a:extLst>
              <a:ext uri="{FF2B5EF4-FFF2-40B4-BE49-F238E27FC236}">
                <a16:creationId xmlns:a16="http://schemas.microsoft.com/office/drawing/2014/main" id="{F294AA46-23C0-42A3-958F-D60972D9198D}"/>
              </a:ext>
            </a:extLst>
          </p:cNvPr>
          <p:cNvSpPr txBox="1"/>
          <p:nvPr/>
        </p:nvSpPr>
        <p:spPr bwMode="auto">
          <a:xfrm>
            <a:off x="7810889" y="4779901"/>
            <a:ext cx="317242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F444CC-8A5A-467D-A4AA-3387F3A81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POTPOURRI FOR $200</a:t>
            </a:r>
          </a:p>
        </p:txBody>
      </p:sp>
      <p:sp>
        <p:nvSpPr>
          <p:cNvPr id="6" name="Shape 476">
            <a:extLst>
              <a:ext uri="{FF2B5EF4-FFF2-40B4-BE49-F238E27FC236}">
                <a16:creationId xmlns:a16="http://schemas.microsoft.com/office/drawing/2014/main" id="{2069D071-A121-47BE-87E5-CB36EB87D33B}"/>
              </a:ext>
            </a:extLst>
          </p:cNvPr>
          <p:cNvSpPr txBox="1"/>
          <p:nvPr/>
        </p:nvSpPr>
        <p:spPr>
          <a:xfrm>
            <a:off x="894184" y="1499677"/>
            <a:ext cx="5111303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1. public static void main(String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[]){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2.     int[]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myAr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= new int[5];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3.     method(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myAr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);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4.     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myAr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[0] = 5;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5. }</a:t>
            </a:r>
          </a:p>
          <a:p>
            <a:pPr>
              <a:lnSpc>
                <a:spcPct val="90000"/>
              </a:lnSpc>
              <a:buSzPts val="2800"/>
            </a:pP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6. public static void method(int[]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anAr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){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7.     for(int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anAr.length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++){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8.       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anAr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]++;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9.     }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10. }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br>
              <a:rPr lang="en-US" sz="1600" dirty="0">
                <a:latin typeface="Consolas"/>
                <a:ea typeface="Calibri"/>
                <a:cs typeface="Calibri"/>
              </a:rPr>
            </a:br>
            <a:endParaRPr lang="en-US" sz="160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sp>
        <p:nvSpPr>
          <p:cNvPr id="7" name="Shape 477">
            <a:extLst>
              <a:ext uri="{FF2B5EF4-FFF2-40B4-BE49-F238E27FC236}">
                <a16:creationId xmlns:a16="http://schemas.microsoft.com/office/drawing/2014/main" id="{69BB4D71-0657-445D-8A56-6A1353C00B35}"/>
              </a:ext>
            </a:extLst>
          </p:cNvPr>
          <p:cNvSpPr txBox="1"/>
          <p:nvPr/>
        </p:nvSpPr>
        <p:spPr>
          <a:xfrm>
            <a:off x="894817" y="3913199"/>
            <a:ext cx="5878259" cy="15592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What statement about the above code is FALSE?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anAr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is an alias to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myAr</a:t>
            </a:r>
            <a:b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B. When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myAr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is changed in line 4,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anAr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is also changed.</a:t>
            </a:r>
            <a:b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When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anAr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is changed in line 8,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myAr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is also changed.     </a:t>
            </a:r>
            <a:b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anAr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only exists while method is on the call stack.</a:t>
            </a:r>
            <a:endParaRPr sz="1800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2DE89-2FAA-4D0D-98CA-F00396825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POTPOURRI FOR $200</a:t>
            </a:r>
          </a:p>
        </p:txBody>
      </p:sp>
      <p:sp>
        <p:nvSpPr>
          <p:cNvPr id="4" name="Shape 476">
            <a:extLst>
              <a:ext uri="{FF2B5EF4-FFF2-40B4-BE49-F238E27FC236}">
                <a16:creationId xmlns:a16="http://schemas.microsoft.com/office/drawing/2014/main" id="{A9E97495-A62C-40ED-A005-75A29788BE53}"/>
              </a:ext>
            </a:extLst>
          </p:cNvPr>
          <p:cNvSpPr txBox="1"/>
          <p:nvPr/>
        </p:nvSpPr>
        <p:spPr>
          <a:xfrm>
            <a:off x="894184" y="1499677"/>
            <a:ext cx="5111303" cy="49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1. public static void main(String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[]){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2.     int[]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myAr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= new int[5];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3.     method(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myAr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);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4.     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myAr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[0] = 5;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5. }</a:t>
            </a:r>
          </a:p>
          <a:p>
            <a:pPr>
              <a:lnSpc>
                <a:spcPct val="90000"/>
              </a:lnSpc>
              <a:buSzPts val="2800"/>
            </a:pP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6. public static void method(int[]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anAr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){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7.     for(int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anAr.length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;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++){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8.        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anAr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]++;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9.     }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onsolas"/>
                <a:ea typeface="Calibri"/>
                <a:cs typeface="Calibri"/>
                <a:sym typeface="Calibri"/>
              </a:rPr>
              <a:t>10. }</a:t>
            </a:r>
            <a:br>
              <a:rPr lang="en-US" sz="1600" dirty="0">
                <a:latin typeface="Consolas"/>
                <a:ea typeface="Calibri"/>
                <a:cs typeface="Calibri"/>
              </a:rPr>
            </a:br>
            <a:br>
              <a:rPr lang="en-US" sz="1600" dirty="0">
                <a:latin typeface="Consolas"/>
                <a:ea typeface="Calibri"/>
                <a:cs typeface="Calibri"/>
              </a:rPr>
            </a:br>
            <a:endParaRPr lang="en-US" sz="1600">
              <a:solidFill>
                <a:schemeClr val="bg1"/>
              </a:solidFill>
              <a:latin typeface="Consolas"/>
              <a:ea typeface="Calibri"/>
              <a:cs typeface="Calibri"/>
            </a:endParaRPr>
          </a:p>
        </p:txBody>
      </p:sp>
      <p:sp>
        <p:nvSpPr>
          <p:cNvPr id="6" name="Shape 477">
            <a:extLst>
              <a:ext uri="{FF2B5EF4-FFF2-40B4-BE49-F238E27FC236}">
                <a16:creationId xmlns:a16="http://schemas.microsoft.com/office/drawing/2014/main" id="{D18C7094-F9D5-402A-B765-FACDF1D83B7E}"/>
              </a:ext>
            </a:extLst>
          </p:cNvPr>
          <p:cNvSpPr txBox="1"/>
          <p:nvPr/>
        </p:nvSpPr>
        <p:spPr>
          <a:xfrm>
            <a:off x="894817" y="3913199"/>
            <a:ext cx="5878259" cy="15592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What statement about the above code is FALSE?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anAr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is an alias to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myAr</a:t>
            </a:r>
            <a:b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r>
              <a:rPr lang="en-US" sz="1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B. When </a:t>
            </a:r>
            <a:r>
              <a:rPr lang="en-US" sz="18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myAr</a:t>
            </a:r>
            <a:r>
              <a:rPr lang="en-US" sz="1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is changed in line 4, </a:t>
            </a:r>
            <a:r>
              <a:rPr lang="en-US" sz="18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anAr</a:t>
            </a:r>
            <a:r>
              <a:rPr lang="en-US" sz="1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is also changed.</a:t>
            </a:r>
            <a:b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C. When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anAr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is changed in line 8,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myAr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is also changed.     </a:t>
            </a:r>
            <a:b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D.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anAr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only exists while method is on the call stack.</a:t>
            </a:r>
            <a:endParaRPr sz="1800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A65CA4-3A52-4C25-A528-730034CF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POTPOURRI FOR $300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2FFB7E-C870-46C9-8017-3186526417C3}"/>
              </a:ext>
            </a:extLst>
          </p:cNvPr>
          <p:cNvSpPr>
            <a:spLocks noGrp="1"/>
          </p:cNvSpPr>
          <p:nvPr/>
        </p:nvSpPr>
        <p:spPr>
          <a:xfrm>
            <a:off x="796212" y="1589833"/>
            <a:ext cx="7656484" cy="343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Consider the following 3D array: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        String[][][] </a:t>
            </a:r>
            <a:r>
              <a:rPr lang="en-US" sz="18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 = new String[3][4][2];</a:t>
            </a:r>
            <a:endParaRPr lang="en-US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is the maximum amount of elements that this array can hold?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950" dirty="0">
                <a:solidFill>
                  <a:schemeClr val="bg1"/>
                </a:solidFill>
              </a:rPr>
              <a:t>a)  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950" dirty="0">
                <a:solidFill>
                  <a:schemeClr val="bg1"/>
                </a:solidFill>
              </a:rPr>
              <a:t>b)  4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950" dirty="0">
                <a:solidFill>
                  <a:schemeClr val="bg1"/>
                </a:solidFill>
              </a:rPr>
              <a:t>c)  24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950" dirty="0">
                <a:solidFill>
                  <a:schemeClr val="bg1"/>
                </a:solidFill>
              </a:rPr>
              <a:t>d)  100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AB83A1-7194-4A65-9CA6-2C6A3EFF8D7C}"/>
              </a:ext>
            </a:extLst>
          </p:cNvPr>
          <p:cNvSpPr>
            <a:spLocks noGrp="1"/>
          </p:cNvSpPr>
          <p:nvPr/>
        </p:nvSpPr>
        <p:spPr>
          <a:xfrm>
            <a:off x="796211" y="1589832"/>
            <a:ext cx="7656484" cy="343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Consider the following 3D array: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/>
              </a:rPr>
              <a:t>        String[][][] </a:t>
            </a:r>
            <a:r>
              <a:rPr lang="en-US" sz="1800" dirty="0" err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 = new String[3][4][2];</a:t>
            </a:r>
            <a:endParaRPr lang="en-US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What is the maximum amount of elements that this array can hold?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950" dirty="0">
                <a:solidFill>
                  <a:schemeClr val="bg1"/>
                </a:solidFill>
              </a:rPr>
              <a:t>a)  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950" dirty="0">
                <a:solidFill>
                  <a:schemeClr val="bg1"/>
                </a:solidFill>
              </a:rPr>
              <a:t>b)  4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950" b="1" dirty="0">
                <a:solidFill>
                  <a:srgbClr val="FFC000"/>
                </a:solidFill>
              </a:rPr>
              <a:t>c)  24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1950" dirty="0">
                <a:solidFill>
                  <a:schemeClr val="bg1"/>
                </a:solidFill>
              </a:rPr>
              <a:t>d)  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EDA81-B325-4F5D-A3B5-A4764B442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POTPOURRI FOR $300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E6873-0B48-49D8-93AA-26CEC1C80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POTPOURRI FOR $400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B2C62-73C7-4589-B622-C87B3B75766B}"/>
              </a:ext>
            </a:extLst>
          </p:cNvPr>
          <p:cNvSpPr txBox="1"/>
          <p:nvPr/>
        </p:nvSpPr>
        <p:spPr bwMode="auto">
          <a:xfrm>
            <a:off x="690466" y="1595429"/>
            <a:ext cx="6895321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Black"/>
                <a:cs typeface="Segoe UI"/>
              </a:rPr>
              <a:t>Consider the following code fragment:</a:t>
            </a:r>
          </a:p>
          <a:p>
            <a:endParaRPr lang="en-US" sz="1600" dirty="0">
              <a:solidFill>
                <a:schemeClr val="bg1"/>
              </a:solidFill>
              <a:latin typeface="Consolas"/>
              <a:cs typeface="Segoe UI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public static void main(String[] </a:t>
            </a:r>
            <a:r>
              <a:rPr lang="en-US" sz="1400" dirty="0" err="1">
                <a:solidFill>
                  <a:schemeClr val="bg1"/>
                </a:solidFill>
                <a:latin typeface="Consolas"/>
                <a:cs typeface="Segoe UI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){​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 int[] </a:t>
            </a:r>
            <a:r>
              <a:rPr lang="en-US" sz="1400" dirty="0" err="1">
                <a:solidFill>
                  <a:schemeClr val="bg1"/>
                </a:solidFill>
                <a:latin typeface="Consolas"/>
                <a:cs typeface="Segoe UI"/>
              </a:rPr>
              <a:t>myArray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= new int[4];​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 int x = 2;​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 mystery(</a:t>
            </a:r>
            <a:r>
              <a:rPr lang="en-US" sz="1400" dirty="0" err="1">
                <a:solidFill>
                  <a:schemeClr val="bg1"/>
                </a:solidFill>
                <a:latin typeface="Consolas"/>
                <a:cs typeface="Segoe UI"/>
              </a:rPr>
              <a:t>myArray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, x);​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</a:t>
            </a:r>
            <a:r>
              <a:rPr lang="en-US" sz="1400" dirty="0" err="1">
                <a:solidFill>
                  <a:schemeClr val="bg1"/>
                </a:solidFill>
                <a:latin typeface="Consolas"/>
                <a:cs typeface="Segoe UI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(x + “ ” + </a:t>
            </a:r>
            <a:r>
              <a:rPr lang="en-US" sz="1400" dirty="0" err="1">
                <a:solidFill>
                  <a:schemeClr val="bg1"/>
                </a:solidFill>
                <a:latin typeface="Consolas"/>
                <a:cs typeface="Segoe UI"/>
              </a:rPr>
              <a:t>myArray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);​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}​</a:t>
            </a:r>
            <a:endParaRPr lang="en-US" sz="1400">
              <a:solidFill>
                <a:schemeClr val="bg1"/>
              </a:solidFill>
              <a:latin typeface="Consolas"/>
              <a:cs typeface="Times New Roman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public static void mystery(int[]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ar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, int y){​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 y++;​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 for(int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= 0;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&lt;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ar.length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;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++){​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      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ar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[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] = y;​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 }​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(y + “ ” +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ar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);​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}</a:t>
            </a:r>
          </a:p>
        </p:txBody>
      </p:sp>
      <p:sp>
        <p:nvSpPr>
          <p:cNvPr id="6" name="Shape 495">
            <a:extLst>
              <a:ext uri="{FF2B5EF4-FFF2-40B4-BE49-F238E27FC236}">
                <a16:creationId xmlns:a16="http://schemas.microsoft.com/office/drawing/2014/main" id="{36F82ACD-0179-42E6-9128-1100E74B98E7}"/>
              </a:ext>
            </a:extLst>
          </p:cNvPr>
          <p:cNvSpPr txBox="1"/>
          <p:nvPr/>
        </p:nvSpPr>
        <p:spPr>
          <a:xfrm>
            <a:off x="5119235" y="3174968"/>
            <a:ext cx="3352618" cy="2234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is printed after the code is executed, assuming we've overwritten the 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toString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() to print the array's contents?</a:t>
            </a:r>
            <a:br>
              <a:rPr lang="en-US" sz="1600" dirty="0">
                <a:latin typeface="Calibri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   A. 2 [0,0,0,0] 2 [3,3,3,3] </a:t>
            </a:r>
            <a:br>
              <a:rPr lang="en-US" sz="1600" dirty="0">
                <a:latin typeface="Calibri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   B. 2 [3,3,3,3] 2 [0,0,0,0] </a:t>
            </a:r>
            <a:br>
              <a:rPr lang="en-US" sz="1600" dirty="0">
                <a:latin typeface="Calibri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   C. 3 [3,3,3,3] 2 [3,3,3,3] </a:t>
            </a:r>
            <a:br>
              <a:rPr lang="en-US" sz="1600" dirty="0">
                <a:latin typeface="Calibri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   D. 3 [3,3,3,3] 3 [3,3,3,3]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 dirty="0">
                <a:latin typeface="Calibri"/>
                <a:ea typeface="Calibri"/>
                <a:cs typeface="Calibri"/>
              </a:rPr>
            </a:br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A51D6-7E8B-4E6A-9E24-90368422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POTPOURRI FOR $400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84274-1A9F-4739-8CE1-2E0B7CE1C6D0}"/>
              </a:ext>
            </a:extLst>
          </p:cNvPr>
          <p:cNvSpPr txBox="1"/>
          <p:nvPr/>
        </p:nvSpPr>
        <p:spPr bwMode="auto">
          <a:xfrm>
            <a:off x="690466" y="1595428"/>
            <a:ext cx="6895321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Black"/>
                <a:cs typeface="Segoe UI"/>
              </a:rPr>
              <a:t>Consider the following code fragment:</a:t>
            </a:r>
          </a:p>
          <a:p>
            <a:endParaRPr lang="en-US" sz="1600" dirty="0">
              <a:solidFill>
                <a:schemeClr val="bg1"/>
              </a:solidFill>
              <a:latin typeface="Consolas"/>
              <a:cs typeface="Segoe UI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public static void main(String[] </a:t>
            </a:r>
            <a:r>
              <a:rPr lang="en-US" sz="1400" dirty="0" err="1">
                <a:solidFill>
                  <a:schemeClr val="bg1"/>
                </a:solidFill>
                <a:latin typeface="Consolas"/>
                <a:cs typeface="Segoe UI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){​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 int[] </a:t>
            </a:r>
            <a:r>
              <a:rPr lang="en-US" sz="1400" dirty="0" err="1">
                <a:solidFill>
                  <a:schemeClr val="bg1"/>
                </a:solidFill>
                <a:latin typeface="Consolas"/>
                <a:cs typeface="Segoe UI"/>
              </a:rPr>
              <a:t>myArray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= new int[4];​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 int x = 2;​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 mystery(</a:t>
            </a:r>
            <a:r>
              <a:rPr lang="en-US" sz="1400" dirty="0" err="1">
                <a:solidFill>
                  <a:schemeClr val="bg1"/>
                </a:solidFill>
                <a:latin typeface="Consolas"/>
                <a:cs typeface="Segoe UI"/>
              </a:rPr>
              <a:t>myArray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, x);​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</a:t>
            </a:r>
            <a:r>
              <a:rPr lang="en-US" sz="1400" dirty="0" err="1">
                <a:solidFill>
                  <a:schemeClr val="bg1"/>
                </a:solidFill>
                <a:latin typeface="Consolas"/>
                <a:cs typeface="Segoe UI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(x + “ ” + </a:t>
            </a:r>
            <a:r>
              <a:rPr lang="en-US" sz="1400" dirty="0" err="1">
                <a:solidFill>
                  <a:schemeClr val="bg1"/>
                </a:solidFill>
                <a:latin typeface="Consolas"/>
                <a:cs typeface="Segoe UI"/>
              </a:rPr>
              <a:t>myArray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);​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}​</a:t>
            </a:r>
            <a:endParaRPr lang="en-US" sz="1400">
              <a:solidFill>
                <a:schemeClr val="bg1"/>
              </a:solidFill>
              <a:latin typeface="Consolas"/>
              <a:cs typeface="Times New Roman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public static void mystery(int[]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ar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, int y){​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 y++;​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 for(int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= 0;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&lt;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ar.length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;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++){​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      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ar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[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] = y;​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 }​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   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(y + “ ” + </a:t>
            </a:r>
            <a:r>
              <a:rPr lang="en-US" sz="1400" err="1">
                <a:solidFill>
                  <a:schemeClr val="bg1"/>
                </a:solidFill>
                <a:latin typeface="Consolas"/>
                <a:cs typeface="Segoe UI"/>
              </a:rPr>
              <a:t>ar</a:t>
            </a: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);​</a:t>
            </a:r>
            <a:br>
              <a:rPr lang="en-US" sz="1400" dirty="0">
                <a:latin typeface="Consolas"/>
                <a:cs typeface="Segoe UI"/>
              </a:rPr>
            </a:br>
            <a:r>
              <a:rPr lang="en-US" sz="1400" dirty="0">
                <a:solidFill>
                  <a:schemeClr val="bg1"/>
                </a:solidFill>
                <a:latin typeface="Consolas"/>
                <a:cs typeface="Segoe UI"/>
              </a:rPr>
              <a:t>}</a:t>
            </a:r>
          </a:p>
        </p:txBody>
      </p:sp>
      <p:sp>
        <p:nvSpPr>
          <p:cNvPr id="6" name="Shape 495">
            <a:extLst>
              <a:ext uri="{FF2B5EF4-FFF2-40B4-BE49-F238E27FC236}">
                <a16:creationId xmlns:a16="http://schemas.microsoft.com/office/drawing/2014/main" id="{F2700DAA-B24C-4776-8189-AE1843F9A8F9}"/>
              </a:ext>
            </a:extLst>
          </p:cNvPr>
          <p:cNvSpPr txBox="1"/>
          <p:nvPr/>
        </p:nvSpPr>
        <p:spPr>
          <a:xfrm>
            <a:off x="5119234" y="3174968"/>
            <a:ext cx="3352618" cy="2234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is printed after the code is executed, assuming we've overwritten the 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toString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() to print the array's contents?</a:t>
            </a:r>
            <a:br>
              <a:rPr lang="en-US" sz="1600" dirty="0">
                <a:latin typeface="Calibri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   A. 2 [0,0,0,0] 2 [3,3,3,3] </a:t>
            </a:r>
            <a:br>
              <a:rPr lang="en-US" sz="1600" dirty="0">
                <a:latin typeface="Calibri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   B. 2 [3,3,3,3] 2 [0,0,0,0] </a:t>
            </a:r>
            <a:br>
              <a:rPr lang="en-US" sz="1600" dirty="0">
                <a:latin typeface="Calibri"/>
                <a:ea typeface="Calibri"/>
                <a:cs typeface="Calibri"/>
              </a:rPr>
            </a:br>
            <a:r>
              <a:rPr lang="en-US" sz="16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    C. 3 [3,3,3,3] 2 [3,3,3,3] </a:t>
            </a:r>
            <a:br>
              <a:rPr lang="en-US" sz="1600" dirty="0">
                <a:latin typeface="Calibri"/>
                <a:ea typeface="Calibri"/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   D. 3 [3,3,3,3] 3 [3,3,3,3]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 dirty="0">
                <a:latin typeface="Calibri"/>
                <a:ea typeface="Calibri"/>
                <a:cs typeface="Calibri"/>
              </a:rPr>
            </a:br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73B90CF1-6632-4EDB-8BB0-318051B0D5D8}"/>
              </a:ext>
            </a:extLst>
          </p:cNvPr>
          <p:cNvSpPr txBox="1"/>
          <p:nvPr/>
        </p:nvSpPr>
        <p:spPr>
          <a:xfrm>
            <a:off x="642258" y="1394149"/>
            <a:ext cx="4747847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Consider the following code: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public class Swap {</a:t>
            </a:r>
            <a:endParaRPr lang="en-US" sz="19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     public static void swap(int x, int y) {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int temp = x;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x = y;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y = temp;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(“x = “ + x);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(“y = “ + y);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     }</a:t>
            </a:r>
          </a:p>
          <a:p>
            <a:endParaRPr lang="en-US" dirty="0">
              <a:solidFill>
                <a:schemeClr val="bg1"/>
              </a:solidFill>
              <a:latin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     public static void main(String[]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int x = 10;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int y = 20;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swap(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x,y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(“x = “ + x);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(“y = “ + y);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     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628BE-3619-43B5-834E-B513B1B58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FINAL JEOPARODY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D39D4E1-A26F-456D-ACDE-3F38E82348EE}"/>
              </a:ext>
            </a:extLst>
          </p:cNvPr>
          <p:cNvSpPr>
            <a:spLocks noGrp="1"/>
          </p:cNvSpPr>
          <p:nvPr/>
        </p:nvSpPr>
        <p:spPr>
          <a:xfrm>
            <a:off x="5591188" y="1972646"/>
            <a:ext cx="2641044" cy="25437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900" dirty="0">
                <a:solidFill>
                  <a:schemeClr val="bg1"/>
                </a:solidFill>
              </a:rPr>
              <a:t>What will the output be?</a:t>
            </a:r>
          </a:p>
          <a:p>
            <a:pPr marL="228600" indent="0">
              <a:buFont typeface="Times New Roman"/>
            </a:pPr>
            <a:r>
              <a:rPr lang="en-US" sz="1900" dirty="0">
                <a:solidFill>
                  <a:schemeClr val="bg1"/>
                </a:solidFill>
              </a:rPr>
              <a:t>a)  20 20 10 10</a:t>
            </a:r>
          </a:p>
          <a:p>
            <a:pPr marL="228600" indent="0"/>
            <a:r>
              <a:rPr lang="en-US" sz="1900" dirty="0">
                <a:solidFill>
                  <a:schemeClr val="bg1"/>
                </a:solidFill>
              </a:rPr>
              <a:t>b)  10 10 20 20</a:t>
            </a:r>
          </a:p>
          <a:p>
            <a:pPr marL="228600" indent="0"/>
            <a:r>
              <a:rPr lang="en-US" sz="1900" dirty="0">
                <a:solidFill>
                  <a:schemeClr val="bg1"/>
                </a:solidFill>
              </a:rPr>
              <a:t>c)  20 10 10 20</a:t>
            </a:r>
          </a:p>
          <a:p>
            <a:pPr marL="228600" indent="0"/>
            <a:r>
              <a:rPr lang="en-US" sz="1900" dirty="0">
                <a:solidFill>
                  <a:schemeClr val="bg1"/>
                </a:solidFill>
              </a:rPr>
              <a:t>d)  10 20 20 10</a:t>
            </a:r>
          </a:p>
        </p:txBody>
      </p:sp>
    </p:spTree>
  </p:cSld>
  <p:clrMapOvr>
    <a:masterClrMapping/>
  </p:clrMapOvr>
  <p:transition spd="slow"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32278-B3BE-418B-8F64-73821673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4" y="777380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FINAL JEOPARODY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A89EA-63A9-4C01-83DB-EBC1B2A1FBF4}"/>
              </a:ext>
            </a:extLst>
          </p:cNvPr>
          <p:cNvSpPr txBox="1"/>
          <p:nvPr/>
        </p:nvSpPr>
        <p:spPr>
          <a:xfrm>
            <a:off x="642257" y="1394149"/>
            <a:ext cx="4747847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Consider the following code: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public class Swap {</a:t>
            </a:r>
            <a:endParaRPr lang="en-US" sz="19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     public static void swap(int x, int y) {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int temp = x;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x = y;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y = temp;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(“x = “ + x);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(“y = “ + y);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     }</a:t>
            </a:r>
          </a:p>
          <a:p>
            <a:endParaRPr lang="en-US" dirty="0">
              <a:solidFill>
                <a:schemeClr val="bg1"/>
              </a:solidFill>
              <a:latin typeface="Consolas"/>
            </a:endParaRP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     public static void main(String[] 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int x = 10;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int y = 20;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swap(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x,y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(“x = “ + x);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(“y = “ + y);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     }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A0D46D-5D92-4A44-86FB-132E610E471E}"/>
              </a:ext>
            </a:extLst>
          </p:cNvPr>
          <p:cNvSpPr>
            <a:spLocks noGrp="1"/>
          </p:cNvSpPr>
          <p:nvPr/>
        </p:nvSpPr>
        <p:spPr>
          <a:xfrm>
            <a:off x="5591189" y="1972646"/>
            <a:ext cx="2641044" cy="25437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900" dirty="0">
                <a:solidFill>
                  <a:schemeClr val="bg1"/>
                </a:solidFill>
              </a:rPr>
              <a:t>What will the output be?</a:t>
            </a:r>
          </a:p>
          <a:p>
            <a:pPr marL="228600" indent="0">
              <a:buFont typeface="Times New Roman"/>
            </a:pPr>
            <a:r>
              <a:rPr lang="en-US" sz="1900" dirty="0">
                <a:solidFill>
                  <a:schemeClr val="bg1"/>
                </a:solidFill>
              </a:rPr>
              <a:t>a)  20 20 10 10</a:t>
            </a:r>
          </a:p>
          <a:p>
            <a:pPr marL="228600" indent="0"/>
            <a:r>
              <a:rPr lang="en-US" sz="1900" dirty="0">
                <a:solidFill>
                  <a:schemeClr val="bg1"/>
                </a:solidFill>
              </a:rPr>
              <a:t>b)  10 10 20 20</a:t>
            </a:r>
          </a:p>
          <a:p>
            <a:pPr marL="228600" indent="0"/>
            <a:r>
              <a:rPr lang="en-US" sz="1900" b="1" dirty="0">
                <a:solidFill>
                  <a:srgbClr val="FFC000"/>
                </a:solidFill>
              </a:rPr>
              <a:t>c)  20 10 10 20</a:t>
            </a:r>
          </a:p>
          <a:p>
            <a:pPr marL="228600" indent="0"/>
            <a:r>
              <a:rPr lang="en-US" sz="1900" dirty="0">
                <a:solidFill>
                  <a:schemeClr val="bg1"/>
                </a:solidFill>
              </a:rPr>
              <a:t>d)  10 20 20 10</a:t>
            </a:r>
          </a:p>
        </p:txBody>
      </p:sp>
    </p:spTree>
    <p:extLst>
      <p:ext uri="{BB962C8B-B14F-4D97-AF65-F5344CB8AC3E}">
        <p14:creationId xmlns:p14="http://schemas.microsoft.com/office/powerpoint/2010/main" val="24012850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838202" y="2422775"/>
            <a:ext cx="75660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 Black"/>
                <a:cs typeface="Arial"/>
              </a:rPr>
              <a:t>POTPOURRI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2"/>
          <p:cNvSpPr txBox="1">
            <a:spLocks noChangeArrowheads="1"/>
          </p:cNvSpPr>
          <p:nvPr/>
        </p:nvSpPr>
        <p:spPr bwMode="auto">
          <a:xfrm>
            <a:off x="701675" y="160972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68" name="Text Box 53"/>
          <p:cNvSpPr txBox="1">
            <a:spLocks noChangeArrowheads="1"/>
          </p:cNvSpPr>
          <p:nvPr/>
        </p:nvSpPr>
        <p:spPr bwMode="auto">
          <a:xfrm>
            <a:off x="3316290" y="160972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3" action="ppaction://hlinksldjump"/>
              </a:rPr>
              <a:t>$100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69" name="Text Box 58"/>
          <p:cNvSpPr txBox="1">
            <a:spLocks noChangeArrowheads="1"/>
          </p:cNvSpPr>
          <p:nvPr/>
        </p:nvSpPr>
        <p:spPr bwMode="auto">
          <a:xfrm>
            <a:off x="4648202" y="160972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4" action="ppaction://hlinksldjump"/>
              </a:rPr>
              <a:t>$100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70" name="Text Box 63"/>
          <p:cNvSpPr txBox="1">
            <a:spLocks noChangeArrowheads="1"/>
          </p:cNvSpPr>
          <p:nvPr/>
        </p:nvSpPr>
        <p:spPr bwMode="auto">
          <a:xfrm>
            <a:off x="5943602" y="160972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71" name="Text Box 69"/>
          <p:cNvSpPr txBox="1">
            <a:spLocks noChangeArrowheads="1"/>
          </p:cNvSpPr>
          <p:nvPr/>
        </p:nvSpPr>
        <p:spPr bwMode="auto">
          <a:xfrm>
            <a:off x="7315200" y="160972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Impact" pitchFamily="34" charset="0"/>
                <a:hlinkClick r:id="rId5" action="ppaction://hlinksldjump"/>
              </a:rPr>
              <a:t>$100</a:t>
            </a:r>
            <a:endParaRPr lang="en-US" altLang="en-US" sz="2800" b="1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72" name="Text Box 43"/>
          <p:cNvSpPr txBox="1">
            <a:spLocks noChangeArrowheads="1"/>
          </p:cNvSpPr>
          <p:nvPr/>
        </p:nvSpPr>
        <p:spPr bwMode="auto">
          <a:xfrm>
            <a:off x="701675" y="244792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73" name="Text Box 49"/>
          <p:cNvSpPr txBox="1">
            <a:spLocks noChangeArrowheads="1"/>
          </p:cNvSpPr>
          <p:nvPr/>
        </p:nvSpPr>
        <p:spPr bwMode="auto">
          <a:xfrm>
            <a:off x="2035177" y="244792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Impact" pitchFamily="34" charset="0"/>
                <a:hlinkClick r:id="rId6" action="ppaction://hlinksldjump"/>
              </a:rPr>
              <a:t>$200</a:t>
            </a:r>
            <a:endParaRPr lang="en-US" altLang="en-US" sz="2800" b="1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74" name="Text Box 54"/>
          <p:cNvSpPr txBox="1">
            <a:spLocks noChangeArrowheads="1"/>
          </p:cNvSpPr>
          <p:nvPr/>
        </p:nvSpPr>
        <p:spPr bwMode="auto">
          <a:xfrm>
            <a:off x="3317877" y="244792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7" action="ppaction://hlinksldjump"/>
              </a:rPr>
              <a:t>$200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75" name="Text Box 59"/>
          <p:cNvSpPr txBox="1">
            <a:spLocks noChangeArrowheads="1"/>
          </p:cNvSpPr>
          <p:nvPr/>
        </p:nvSpPr>
        <p:spPr bwMode="auto">
          <a:xfrm>
            <a:off x="4648202" y="244792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8" action="ppaction://hlinksldjump"/>
              </a:rPr>
              <a:t>$200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76" name="Text Box 64"/>
          <p:cNvSpPr txBox="1">
            <a:spLocks noChangeArrowheads="1"/>
          </p:cNvSpPr>
          <p:nvPr/>
        </p:nvSpPr>
        <p:spPr bwMode="auto">
          <a:xfrm>
            <a:off x="5943602" y="244792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77" name="Text Box 70"/>
          <p:cNvSpPr txBox="1">
            <a:spLocks noChangeArrowheads="1"/>
          </p:cNvSpPr>
          <p:nvPr/>
        </p:nvSpPr>
        <p:spPr bwMode="auto">
          <a:xfrm>
            <a:off x="7315200" y="244792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9" action="ppaction://hlinksldjump"/>
              </a:rPr>
              <a:t>$200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78" name="Text Box 44"/>
          <p:cNvSpPr txBox="1">
            <a:spLocks noChangeArrowheads="1"/>
          </p:cNvSpPr>
          <p:nvPr/>
        </p:nvSpPr>
        <p:spPr bwMode="auto">
          <a:xfrm>
            <a:off x="701675" y="321627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279" name="Text Box 50"/>
          <p:cNvSpPr txBox="1">
            <a:spLocks noChangeArrowheads="1"/>
          </p:cNvSpPr>
          <p:nvPr/>
        </p:nvSpPr>
        <p:spPr bwMode="auto">
          <a:xfrm>
            <a:off x="2035177" y="3213102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10" action="ppaction://hlinksldjump"/>
              </a:rPr>
              <a:t>$300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80" name="Text Box 55"/>
          <p:cNvSpPr txBox="1">
            <a:spLocks noChangeArrowheads="1"/>
          </p:cNvSpPr>
          <p:nvPr/>
        </p:nvSpPr>
        <p:spPr bwMode="auto">
          <a:xfrm>
            <a:off x="3317877" y="3200402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11" action="ppaction://hlinksldjump"/>
              </a:rPr>
              <a:t>$300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81" name="Text Box 60"/>
          <p:cNvSpPr txBox="1">
            <a:spLocks noChangeArrowheads="1"/>
          </p:cNvSpPr>
          <p:nvPr/>
        </p:nvSpPr>
        <p:spPr bwMode="auto">
          <a:xfrm>
            <a:off x="4648202" y="3213102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12" action="ppaction://hlinksldjump"/>
              </a:rPr>
              <a:t>$300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82" name="Text Box 65"/>
          <p:cNvSpPr txBox="1">
            <a:spLocks noChangeArrowheads="1"/>
          </p:cNvSpPr>
          <p:nvPr/>
        </p:nvSpPr>
        <p:spPr bwMode="auto">
          <a:xfrm>
            <a:off x="5943602" y="3213102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83" name="Text Box 71"/>
          <p:cNvSpPr txBox="1">
            <a:spLocks noChangeArrowheads="1"/>
          </p:cNvSpPr>
          <p:nvPr/>
        </p:nvSpPr>
        <p:spPr bwMode="auto">
          <a:xfrm>
            <a:off x="7315200" y="3213102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13" action="ppaction://hlinksldjump"/>
              </a:rPr>
              <a:t>$300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84" name="Text Box 45"/>
          <p:cNvSpPr txBox="1">
            <a:spLocks noChangeArrowheads="1"/>
          </p:cNvSpPr>
          <p:nvPr/>
        </p:nvSpPr>
        <p:spPr bwMode="auto">
          <a:xfrm>
            <a:off x="701675" y="4048125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85" name="Text Box 51"/>
          <p:cNvSpPr txBox="1">
            <a:spLocks noChangeArrowheads="1"/>
          </p:cNvSpPr>
          <p:nvPr/>
        </p:nvSpPr>
        <p:spPr bwMode="auto">
          <a:xfrm>
            <a:off x="2035177" y="4044950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14" action="ppaction://hlinksldjump"/>
              </a:rPr>
              <a:t>$400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86" name="Text Box 56"/>
          <p:cNvSpPr txBox="1">
            <a:spLocks noChangeArrowheads="1"/>
          </p:cNvSpPr>
          <p:nvPr/>
        </p:nvSpPr>
        <p:spPr bwMode="auto">
          <a:xfrm>
            <a:off x="3317877" y="4044950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15" action="ppaction://hlinksldjump"/>
              </a:rPr>
              <a:t>$400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87" name="Text Box 61"/>
          <p:cNvSpPr txBox="1">
            <a:spLocks noChangeArrowheads="1"/>
          </p:cNvSpPr>
          <p:nvPr/>
        </p:nvSpPr>
        <p:spPr bwMode="auto">
          <a:xfrm>
            <a:off x="4648202" y="4044950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16" action="ppaction://hlinksldjump"/>
              </a:rPr>
              <a:t>$400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88" name="Text Box 66"/>
          <p:cNvSpPr txBox="1">
            <a:spLocks noChangeArrowheads="1"/>
          </p:cNvSpPr>
          <p:nvPr/>
        </p:nvSpPr>
        <p:spPr bwMode="auto">
          <a:xfrm>
            <a:off x="5943602" y="4044950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89" name="Text Box 72"/>
          <p:cNvSpPr txBox="1">
            <a:spLocks noChangeArrowheads="1"/>
          </p:cNvSpPr>
          <p:nvPr/>
        </p:nvSpPr>
        <p:spPr bwMode="auto">
          <a:xfrm>
            <a:off x="7315200" y="4044950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17" action="ppaction://hlinksldjump"/>
              </a:rPr>
              <a:t>$400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90" name="Text Box 46"/>
          <p:cNvSpPr txBox="1">
            <a:spLocks noChangeArrowheads="1"/>
          </p:cNvSpPr>
          <p:nvPr/>
        </p:nvSpPr>
        <p:spPr bwMode="auto">
          <a:xfrm>
            <a:off x="701675" y="4803777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91" name="Text Box 52"/>
          <p:cNvSpPr txBox="1">
            <a:spLocks noChangeArrowheads="1"/>
          </p:cNvSpPr>
          <p:nvPr/>
        </p:nvSpPr>
        <p:spPr bwMode="auto">
          <a:xfrm>
            <a:off x="2035177" y="4800602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18" action="ppaction://hlinksldjump"/>
              </a:rPr>
              <a:t>$500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92" name="Text Box 57"/>
          <p:cNvSpPr txBox="1">
            <a:spLocks noChangeArrowheads="1"/>
          </p:cNvSpPr>
          <p:nvPr/>
        </p:nvSpPr>
        <p:spPr bwMode="auto">
          <a:xfrm>
            <a:off x="3317877" y="4800602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19" action="ppaction://hlinksldjump"/>
              </a:rPr>
              <a:t>$500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93" name="Text Box 62"/>
          <p:cNvSpPr txBox="1">
            <a:spLocks noChangeArrowheads="1"/>
          </p:cNvSpPr>
          <p:nvPr/>
        </p:nvSpPr>
        <p:spPr bwMode="auto">
          <a:xfrm>
            <a:off x="4648202" y="4800602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Impact" pitchFamily="34" charset="0"/>
                <a:hlinkClick r:id="rId20" action="ppaction://hlinksldjump"/>
              </a:rPr>
              <a:t>$500</a:t>
            </a:r>
            <a:endParaRPr lang="en-US" altLang="en-US" sz="2800" b="1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94" name="Text Box 67"/>
          <p:cNvSpPr txBox="1">
            <a:spLocks noChangeArrowheads="1"/>
          </p:cNvSpPr>
          <p:nvPr/>
        </p:nvSpPr>
        <p:spPr bwMode="auto">
          <a:xfrm>
            <a:off x="5943602" y="4800602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11295" name="Text Box 73"/>
          <p:cNvSpPr txBox="1">
            <a:spLocks noChangeArrowheads="1"/>
          </p:cNvSpPr>
          <p:nvPr/>
        </p:nvSpPr>
        <p:spPr bwMode="auto">
          <a:xfrm>
            <a:off x="7315200" y="4800602"/>
            <a:ext cx="1203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Impact"/>
                <a:hlinkClick r:id="rId21" action="ppaction://hlinksldjump"/>
              </a:rPr>
              <a:t>Final</a:t>
            </a:r>
            <a:endParaRPr lang="en-US" altLang="en-US" sz="2800" b="1" dirty="0">
              <a:solidFill>
                <a:srgbClr val="000000"/>
              </a:solidFill>
              <a:latin typeface="Impac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870468"/>
            <a:ext cx="1166813" cy="276999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spAutoFit/>
          </a:bodyPr>
          <a:lstStyle/>
          <a:p>
            <a:pPr algn="ctr">
              <a:defRPr/>
            </a:pPr>
            <a:endParaRPr lang="en-US" sz="1200" b="1" kern="1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95502" y="870356"/>
            <a:ext cx="1165225" cy="276999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/>
          <a:p>
            <a:pPr algn="ctr">
              <a:defRPr/>
            </a:pPr>
            <a:r>
              <a:rPr lang="en-US" sz="1200" b="1" kern="10" dirty="0">
                <a:solidFill>
                  <a:schemeClr val="bg1"/>
                </a:solidFill>
                <a:latin typeface="Arial Black"/>
              </a:rPr>
              <a:t>1D ARRAYS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375027" y="870356"/>
            <a:ext cx="1166813" cy="276999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/>
          <a:p>
            <a:pPr algn="ctr">
              <a:defRPr/>
            </a:pPr>
            <a:r>
              <a:rPr lang="en-US" sz="1200" b="1" kern="10" dirty="0">
                <a:solidFill>
                  <a:schemeClr val="bg1"/>
                </a:solidFill>
                <a:latin typeface="Arial Black"/>
              </a:rPr>
              <a:t>2D ARRAYS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12565" y="870356"/>
            <a:ext cx="1330098" cy="27699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sz="1200" b="1" kern="10" dirty="0">
                <a:solidFill>
                  <a:schemeClr val="bg1"/>
                </a:solidFill>
                <a:latin typeface="Arial Black"/>
              </a:rPr>
              <a:t>ARRAYLISTS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02682" y="870357"/>
            <a:ext cx="1348758" cy="276999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spAutoFit/>
          </a:bodyPr>
          <a:lstStyle/>
          <a:p>
            <a:pPr algn="ctr">
              <a:defRPr/>
            </a:pPr>
            <a:endParaRPr lang="en-US" sz="1200" b="1" kern="10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86397" y="870356"/>
            <a:ext cx="1236791" cy="27699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>
              <a:defRPr/>
            </a:pPr>
            <a:r>
              <a:rPr lang="en-US" sz="1200" b="1" kern="10" dirty="0">
                <a:solidFill>
                  <a:schemeClr val="bg1"/>
                </a:solidFill>
                <a:latin typeface="Arial Black"/>
              </a:rPr>
              <a:t>POTPOURRI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302" name="TextBox 1"/>
          <p:cNvSpPr txBox="1">
            <a:spLocks noChangeArrowheads="1"/>
          </p:cNvSpPr>
          <p:nvPr/>
        </p:nvSpPr>
        <p:spPr bwMode="auto">
          <a:xfrm>
            <a:off x="6968394" y="5486501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 anchorCtr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b="1">
              <a:solidFill>
                <a:schemeClr val="bg1"/>
              </a:solidFill>
              <a:latin typeface="Arial Narrow"/>
              <a:cs typeface="Arial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35177" y="1600202"/>
            <a:ext cx="1203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Impact" pitchFamily="34" charset="0"/>
                <a:hlinkClick r:id="rId22" action="ppaction://hlinksldjump"/>
              </a:rPr>
              <a:t>$100</a:t>
            </a:r>
            <a:endParaRPr lang="en-US" altLang="en-US" sz="2800" b="1" dirty="0">
              <a:solidFill>
                <a:srgbClr val="000000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 spd="slow" advClick="0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/>
          <p:cNvSpPr txBox="1">
            <a:spLocks noChangeArrowheads="1"/>
          </p:cNvSpPr>
          <p:nvPr/>
        </p:nvSpPr>
        <p:spPr bwMode="auto">
          <a:xfrm>
            <a:off x="828871" y="918922"/>
            <a:ext cx="7566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400" u="sng" dirty="0">
                <a:solidFill>
                  <a:schemeClr val="bg1"/>
                </a:solidFill>
                <a:latin typeface="Arial Black"/>
                <a:cs typeface="Arial"/>
              </a:rPr>
              <a:t>LOOPS FOR $100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F0E392C-5CEA-4BB3-8957-77E41319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0" y="1964931"/>
            <a:ext cx="2743200" cy="2890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0E27F3-9B72-4100-8701-E2F927A432F5}"/>
              </a:ext>
            </a:extLst>
          </p:cNvPr>
          <p:cNvSpPr txBox="1"/>
          <p:nvPr/>
        </p:nvSpPr>
        <p:spPr bwMode="auto">
          <a:xfrm>
            <a:off x="3648269" y="1913839"/>
            <a:ext cx="4870578" cy="299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/>
                <a:cs typeface="Arial"/>
              </a:rPr>
              <a:t>This flow diagram is best described as which one of the following?</a:t>
            </a:r>
          </a:p>
          <a:p>
            <a:endParaRPr lang="en-US" sz="1800" b="1" dirty="0">
              <a:solidFill>
                <a:schemeClr val="bg1"/>
              </a:solidFill>
              <a:latin typeface="Calibri"/>
              <a:cs typeface="Arial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A. an if statement with a do-while loop nested inside</a:t>
            </a:r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B. an if statement with a while loop nested inside</a:t>
            </a:r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C. a do-while loop with an if statement nested inside</a:t>
            </a:r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D. a while loop with a do-while loop nested inside</a:t>
            </a:r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cs typeface="Arial"/>
              </a:rPr>
              <a:t>E. a while loop with an if statement nested inside</a:t>
            </a:r>
            <a:endParaRPr lang="en-US" sz="1800">
              <a:solidFill>
                <a:schemeClr val="bg1"/>
              </a:solidFill>
              <a:latin typeface="Calibri"/>
              <a:cs typeface="Times New Roman"/>
            </a:endParaRPr>
          </a:p>
        </p:txBody>
      </p:sp>
    </p:spTree>
  </p:cSld>
  <p:clrMapOvr>
    <a:masterClrMapping/>
  </p:clrMapOvr>
  <p:transition spd="slow">
    <p:zoom/>
  </p:transition>
</p:sld>
</file>

<file path=ppt/theme/theme1.xml><?xml version="1.0" encoding="utf-8"?>
<a:theme xmlns:a="http://schemas.openxmlformats.org/drawingml/2006/main" name="Default Design">
  <a:themeElements>
    <a:clrScheme name="Jeopard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DB01"/>
      </a:hlink>
      <a:folHlink>
        <a:srgbClr val="3366F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 anchorCtr="0">
        <a:spAutoFit/>
      </a:bodyPr>
      <a:lstStyle>
        <a:defPPr algn="ctr">
          <a:spcBef>
            <a:spcPct val="0"/>
          </a:spcBef>
          <a:buFontTx/>
          <a:buNone/>
          <a:defRPr sz="6000" dirty="0">
            <a:solidFill>
              <a:schemeClr val="bg1"/>
            </a:solidFill>
            <a:latin typeface="Arial Black" pitchFamily="34" charset="0"/>
            <a:cs typeface="Arial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Jeopard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DB01"/>
      </a:hlink>
      <a:folHlink>
        <a:srgbClr val="3366F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 anchorCtr="0">
        <a:spAutoFit/>
      </a:bodyPr>
      <a:lstStyle>
        <a:defPPr algn="ctr">
          <a:spcBef>
            <a:spcPct val="0"/>
          </a:spcBef>
          <a:buFontTx/>
          <a:buNone/>
          <a:defRPr sz="6000" dirty="0">
            <a:solidFill>
              <a:schemeClr val="bg1"/>
            </a:solidFill>
            <a:latin typeface="Arial Black" pitchFamily="34" charset="0"/>
            <a:cs typeface="Arial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779</Words>
  <Application>Microsoft Office PowerPoint</Application>
  <PresentationFormat>On-screen Show (4:3)</PresentationFormat>
  <Paragraphs>271</Paragraphs>
  <Slides>68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Default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Youthdownloads.com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 Powerpoint Template</dc:title>
  <dc:subject>Jeopardy Powerpoint Game</dc:subject>
  <dc:creator>Reid Powell</dc:creator>
  <cp:keywords>Jeopardy</cp:keywords>
  <cp:lastModifiedBy>Microsoft Office User</cp:lastModifiedBy>
  <cp:revision>860</cp:revision>
  <dcterms:created xsi:type="dcterms:W3CDTF">1999-10-07T17:16:48Z</dcterms:created>
  <dcterms:modified xsi:type="dcterms:W3CDTF">2020-10-30T15:37:32Z</dcterms:modified>
  <cp:category>Game Shows</cp:category>
</cp:coreProperties>
</file>