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8" r:id="rId11"/>
    <p:sldId id="266" r:id="rId12"/>
    <p:sldId id="267" r:id="rId13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C125-9F7D-47F1-AC81-15639DDBBF8A}" type="datetimeFigureOut">
              <a:rPr lang="es-CO" smtClean="0"/>
              <a:t>28/06/2017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8336-41A3-4ADF-83A4-D975ED2D92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877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C125-9F7D-47F1-AC81-15639DDBBF8A}" type="datetimeFigureOut">
              <a:rPr lang="es-CO" smtClean="0"/>
              <a:t>28/06/2017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8336-41A3-4ADF-83A4-D975ED2D92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610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C125-9F7D-47F1-AC81-15639DDBBF8A}" type="datetimeFigureOut">
              <a:rPr lang="es-CO" smtClean="0"/>
              <a:t>28/06/2017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8336-41A3-4ADF-83A4-D975ED2D92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322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C125-9F7D-47F1-AC81-15639DDBBF8A}" type="datetimeFigureOut">
              <a:rPr lang="es-CO" smtClean="0"/>
              <a:t>28/06/2017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8336-41A3-4ADF-83A4-D975ED2D92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0304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C125-9F7D-47F1-AC81-15639DDBBF8A}" type="datetimeFigureOut">
              <a:rPr lang="es-CO" smtClean="0"/>
              <a:t>28/06/2017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8336-41A3-4ADF-83A4-D975ED2D92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345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C125-9F7D-47F1-AC81-15639DDBBF8A}" type="datetimeFigureOut">
              <a:rPr lang="es-CO" smtClean="0"/>
              <a:t>28/06/2017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8336-41A3-4ADF-83A4-D975ED2D92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4845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C125-9F7D-47F1-AC81-15639DDBBF8A}" type="datetimeFigureOut">
              <a:rPr lang="es-CO" smtClean="0"/>
              <a:t>28/06/2017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8336-41A3-4ADF-83A4-D975ED2D92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91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C125-9F7D-47F1-AC81-15639DDBBF8A}" type="datetimeFigureOut">
              <a:rPr lang="es-CO" smtClean="0"/>
              <a:t>28/06/2017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8336-41A3-4ADF-83A4-D975ED2D92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2800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C125-9F7D-47F1-AC81-15639DDBBF8A}" type="datetimeFigureOut">
              <a:rPr lang="es-CO" smtClean="0"/>
              <a:t>28/06/2017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8336-41A3-4ADF-83A4-D975ED2D92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048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C125-9F7D-47F1-AC81-15639DDBBF8A}" type="datetimeFigureOut">
              <a:rPr lang="es-CO" smtClean="0"/>
              <a:t>28/06/2017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8336-41A3-4ADF-83A4-D975ED2D92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4580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C125-9F7D-47F1-AC81-15639DDBBF8A}" type="datetimeFigureOut">
              <a:rPr lang="es-CO" smtClean="0"/>
              <a:t>28/06/2017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8336-41A3-4ADF-83A4-D975ED2D92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781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1C125-9F7D-47F1-AC81-15639DDBBF8A}" type="datetimeFigureOut">
              <a:rPr lang="es-CO" smtClean="0"/>
              <a:t>28/06/2017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98336-41A3-4ADF-83A4-D975ED2D92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092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Relationship Id="rId9" Type="http://schemas.openxmlformats.org/officeDocument/2006/relationships/slide" Target="slide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432048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Menú Principal</a:t>
            </a:r>
            <a:endParaRPr lang="es-CO" dirty="0"/>
          </a:p>
        </p:txBody>
      </p:sp>
      <p:sp>
        <p:nvSpPr>
          <p:cNvPr id="5" name="4 Rectángulo"/>
          <p:cNvSpPr/>
          <p:nvPr/>
        </p:nvSpPr>
        <p:spPr>
          <a:xfrm>
            <a:off x="35496" y="692696"/>
            <a:ext cx="2268252" cy="4680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Accesorias</a:t>
            </a:r>
            <a:endParaRPr lang="es-CO" dirty="0"/>
          </a:p>
        </p:txBody>
      </p:sp>
      <p:sp>
        <p:nvSpPr>
          <p:cNvPr id="6" name="5 Rectángulo">
            <a:hlinkClick r:id="rId2" action="ppaction://hlinksldjump"/>
          </p:cNvPr>
          <p:cNvSpPr/>
          <p:nvPr/>
        </p:nvSpPr>
        <p:spPr>
          <a:xfrm>
            <a:off x="251520" y="1196752"/>
            <a:ext cx="2232248" cy="4491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Departamento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8 Rectángulo">
            <a:hlinkClick r:id="rId3" action="ppaction://hlinksldjump"/>
          </p:cNvPr>
          <p:cNvSpPr/>
          <p:nvPr/>
        </p:nvSpPr>
        <p:spPr>
          <a:xfrm>
            <a:off x="251520" y="1717930"/>
            <a:ext cx="2232248" cy="4491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Municipio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9 Rectángulo">
            <a:hlinkClick r:id="rId4" action="ppaction://hlinksldjump"/>
          </p:cNvPr>
          <p:cNvSpPr/>
          <p:nvPr/>
        </p:nvSpPr>
        <p:spPr>
          <a:xfrm>
            <a:off x="251520" y="2221986"/>
            <a:ext cx="2232248" cy="4491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Tipo Persona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10 Rectángulo">
            <a:hlinkClick r:id="rId5" action="ppaction://hlinksldjump"/>
          </p:cNvPr>
          <p:cNvSpPr/>
          <p:nvPr/>
        </p:nvSpPr>
        <p:spPr>
          <a:xfrm>
            <a:off x="251520" y="2726042"/>
            <a:ext cx="2232248" cy="4491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Tipo Producto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11 Rectángulo">
            <a:hlinkClick r:id="rId6" action="ppaction://hlinksldjump"/>
          </p:cNvPr>
          <p:cNvSpPr/>
          <p:nvPr/>
        </p:nvSpPr>
        <p:spPr>
          <a:xfrm>
            <a:off x="251520" y="3267862"/>
            <a:ext cx="2232248" cy="4491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Tipo Contacto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" name="12 Rectángulo">
            <a:hlinkClick r:id="rId7" action="ppaction://hlinksldjump"/>
          </p:cNvPr>
          <p:cNvSpPr/>
          <p:nvPr/>
        </p:nvSpPr>
        <p:spPr>
          <a:xfrm>
            <a:off x="251520" y="3771918"/>
            <a:ext cx="2232248" cy="4491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Tipo Actividad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251520" y="4275974"/>
            <a:ext cx="2232248" cy="4491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Tipo Descuento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14 Rectángulo">
            <a:hlinkClick r:id="rId8" action="ppaction://hlinksldjump"/>
          </p:cNvPr>
          <p:cNvSpPr/>
          <p:nvPr/>
        </p:nvSpPr>
        <p:spPr>
          <a:xfrm>
            <a:off x="251520" y="4797152"/>
            <a:ext cx="2232248" cy="4491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Tipo 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2663788" y="692696"/>
            <a:ext cx="2268252" cy="4680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Gestión</a:t>
            </a:r>
            <a:endParaRPr lang="es-CO" dirty="0"/>
          </a:p>
        </p:txBody>
      </p:sp>
      <p:sp>
        <p:nvSpPr>
          <p:cNvPr id="17" name="16 Rectángulo">
            <a:hlinkClick r:id="rId9" action="ppaction://hlinksldjump"/>
          </p:cNvPr>
          <p:cNvSpPr/>
          <p:nvPr/>
        </p:nvSpPr>
        <p:spPr>
          <a:xfrm>
            <a:off x="3059832" y="1196752"/>
            <a:ext cx="2232248" cy="4491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Empresa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3059832" y="1700808"/>
            <a:ext cx="2232248" cy="4491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Producto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04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49796" y="116633"/>
            <a:ext cx="7772400" cy="432047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Empresa</a:t>
            </a:r>
            <a:endParaRPr lang="es-CO" dirty="0"/>
          </a:p>
        </p:txBody>
      </p:sp>
      <p:sp>
        <p:nvSpPr>
          <p:cNvPr id="5" name="4 Rectángulo redondeado"/>
          <p:cNvSpPr/>
          <p:nvPr/>
        </p:nvSpPr>
        <p:spPr>
          <a:xfrm>
            <a:off x="404110" y="692696"/>
            <a:ext cx="8280920" cy="6048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6 Rectángulo"/>
          <p:cNvSpPr/>
          <p:nvPr/>
        </p:nvSpPr>
        <p:spPr>
          <a:xfrm>
            <a:off x="3568503" y="1124744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Rectángulo"/>
          <p:cNvSpPr/>
          <p:nvPr/>
        </p:nvSpPr>
        <p:spPr>
          <a:xfrm>
            <a:off x="971600" y="1124744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NIT: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3563888" y="1556792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/>
        </p:nvSpPr>
        <p:spPr>
          <a:xfrm>
            <a:off x="966985" y="1556792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Razón Social: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3563888" y="1988840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>
            <a:off x="966985" y="1988840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Dirección: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3568503" y="2420888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/>
        </p:nvSpPr>
        <p:spPr>
          <a:xfrm>
            <a:off x="971600" y="2420888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Municipio: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" name="3 Triángulo isósceles"/>
          <p:cNvSpPr/>
          <p:nvPr/>
        </p:nvSpPr>
        <p:spPr>
          <a:xfrm rot="10800000">
            <a:off x="5647631" y="2492896"/>
            <a:ext cx="216024" cy="2160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19 Rectángulo"/>
          <p:cNvSpPr/>
          <p:nvPr/>
        </p:nvSpPr>
        <p:spPr>
          <a:xfrm>
            <a:off x="3563888" y="2852936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20 Rectángulo"/>
          <p:cNvSpPr/>
          <p:nvPr/>
        </p:nvSpPr>
        <p:spPr>
          <a:xfrm>
            <a:off x="966985" y="2852936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Slogan: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3568503" y="3284984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22 Rectángulo"/>
          <p:cNvSpPr/>
          <p:nvPr/>
        </p:nvSpPr>
        <p:spPr>
          <a:xfrm>
            <a:off x="971600" y="3284984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Latitud: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3568503" y="3717032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24 Rectángulo"/>
          <p:cNvSpPr/>
          <p:nvPr/>
        </p:nvSpPr>
        <p:spPr>
          <a:xfrm>
            <a:off x="971600" y="3717032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Longitud: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3568503" y="4149080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26 Rectángulo"/>
          <p:cNvSpPr/>
          <p:nvPr/>
        </p:nvSpPr>
        <p:spPr>
          <a:xfrm>
            <a:off x="971600" y="4149080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Sucursal: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52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49796" y="116633"/>
            <a:ext cx="7772400" cy="432047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Producto</a:t>
            </a:r>
            <a:endParaRPr lang="es-CO" dirty="0"/>
          </a:p>
        </p:txBody>
      </p:sp>
      <p:sp>
        <p:nvSpPr>
          <p:cNvPr id="5" name="4 Rectángulo redondeado"/>
          <p:cNvSpPr/>
          <p:nvPr/>
        </p:nvSpPr>
        <p:spPr>
          <a:xfrm>
            <a:off x="404110" y="692696"/>
            <a:ext cx="8280920" cy="6048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6 Rectángulo"/>
          <p:cNvSpPr/>
          <p:nvPr/>
        </p:nvSpPr>
        <p:spPr>
          <a:xfrm>
            <a:off x="3568503" y="1124744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Rectángulo"/>
          <p:cNvSpPr/>
          <p:nvPr/>
        </p:nvSpPr>
        <p:spPr>
          <a:xfrm>
            <a:off x="971600" y="1124744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Nombre: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3563888" y="1556792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/>
        </p:nvSpPr>
        <p:spPr>
          <a:xfrm>
            <a:off x="966985" y="1556792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Descripción: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3563888" y="1988840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14 Rectángulo"/>
          <p:cNvSpPr/>
          <p:nvPr/>
        </p:nvSpPr>
        <p:spPr>
          <a:xfrm>
            <a:off x="966985" y="1988840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Precio: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3568503" y="2420888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/>
        </p:nvSpPr>
        <p:spPr>
          <a:xfrm>
            <a:off x="971600" y="2420888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Tipo Producto: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" name="3 Triángulo isósceles"/>
          <p:cNvSpPr/>
          <p:nvPr/>
        </p:nvSpPr>
        <p:spPr>
          <a:xfrm rot="10800000">
            <a:off x="5647631" y="2492896"/>
            <a:ext cx="216024" cy="2160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27 Rectángulo"/>
          <p:cNvSpPr/>
          <p:nvPr/>
        </p:nvSpPr>
        <p:spPr>
          <a:xfrm>
            <a:off x="3568503" y="2852936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28 Rectángulo"/>
          <p:cNvSpPr/>
          <p:nvPr/>
        </p:nvSpPr>
        <p:spPr>
          <a:xfrm>
            <a:off x="971600" y="2852936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Empresa: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0" name="29 Triángulo isósceles"/>
          <p:cNvSpPr/>
          <p:nvPr/>
        </p:nvSpPr>
        <p:spPr>
          <a:xfrm rot="10800000">
            <a:off x="5652120" y="2924943"/>
            <a:ext cx="216024" cy="2160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30 Rectángulo"/>
          <p:cNvSpPr/>
          <p:nvPr/>
        </p:nvSpPr>
        <p:spPr>
          <a:xfrm>
            <a:off x="3568503" y="3284984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31 Rectángulo"/>
          <p:cNvSpPr/>
          <p:nvPr/>
        </p:nvSpPr>
        <p:spPr>
          <a:xfrm>
            <a:off x="971600" y="3284984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Imagen: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3" name="32 Triángulo isósceles"/>
          <p:cNvSpPr/>
          <p:nvPr/>
        </p:nvSpPr>
        <p:spPr>
          <a:xfrm rot="10800000">
            <a:off x="5652120" y="3356993"/>
            <a:ext cx="216024" cy="2160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747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49796" y="116633"/>
            <a:ext cx="7772400" cy="432047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Actividad</a:t>
            </a:r>
            <a:endParaRPr lang="es-CO" dirty="0"/>
          </a:p>
        </p:txBody>
      </p:sp>
      <p:sp>
        <p:nvSpPr>
          <p:cNvPr id="5" name="4 Rectángulo redondeado"/>
          <p:cNvSpPr/>
          <p:nvPr/>
        </p:nvSpPr>
        <p:spPr>
          <a:xfrm>
            <a:off x="404110" y="692696"/>
            <a:ext cx="8280920" cy="6048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6 Rectángulo"/>
          <p:cNvSpPr/>
          <p:nvPr/>
        </p:nvSpPr>
        <p:spPr>
          <a:xfrm>
            <a:off x="3568503" y="1124744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Rectángulo"/>
          <p:cNvSpPr/>
          <p:nvPr/>
        </p:nvSpPr>
        <p:spPr>
          <a:xfrm>
            <a:off x="971600" y="1124744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Nombre: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3563888" y="1556792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/>
        </p:nvSpPr>
        <p:spPr>
          <a:xfrm>
            <a:off x="966985" y="1556792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Descripción: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3563888" y="1988840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14 Rectángulo"/>
          <p:cNvSpPr/>
          <p:nvPr/>
        </p:nvSpPr>
        <p:spPr>
          <a:xfrm>
            <a:off x="966985" y="1988840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Precio: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3568503" y="2420888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/>
        </p:nvSpPr>
        <p:spPr>
          <a:xfrm>
            <a:off x="971600" y="2420888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Tipo Producto: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" name="3 Triángulo isósceles"/>
          <p:cNvSpPr/>
          <p:nvPr/>
        </p:nvSpPr>
        <p:spPr>
          <a:xfrm rot="10800000">
            <a:off x="5647631" y="2492896"/>
            <a:ext cx="216024" cy="2160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27 Rectángulo"/>
          <p:cNvSpPr/>
          <p:nvPr/>
        </p:nvSpPr>
        <p:spPr>
          <a:xfrm>
            <a:off x="3568503" y="2852936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28 Rectángulo"/>
          <p:cNvSpPr/>
          <p:nvPr/>
        </p:nvSpPr>
        <p:spPr>
          <a:xfrm>
            <a:off x="971600" y="2852936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Empresa: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0" name="29 Triángulo isósceles"/>
          <p:cNvSpPr/>
          <p:nvPr/>
        </p:nvSpPr>
        <p:spPr>
          <a:xfrm rot="10800000">
            <a:off x="5652120" y="2924943"/>
            <a:ext cx="216024" cy="2160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30 Rectángulo"/>
          <p:cNvSpPr/>
          <p:nvPr/>
        </p:nvSpPr>
        <p:spPr>
          <a:xfrm>
            <a:off x="3568503" y="3284984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31 Rectángulo"/>
          <p:cNvSpPr/>
          <p:nvPr/>
        </p:nvSpPr>
        <p:spPr>
          <a:xfrm>
            <a:off x="971600" y="3284984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Imagen: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3" name="32 Triángulo isósceles"/>
          <p:cNvSpPr/>
          <p:nvPr/>
        </p:nvSpPr>
        <p:spPr>
          <a:xfrm rot="10800000">
            <a:off x="5652120" y="3356993"/>
            <a:ext cx="216024" cy="2160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045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60649"/>
            <a:ext cx="7772400" cy="864096"/>
          </a:xfrm>
        </p:spPr>
        <p:txBody>
          <a:bodyPr/>
          <a:lstStyle/>
          <a:p>
            <a:r>
              <a:rPr lang="es-CO" dirty="0" smtClean="0"/>
              <a:t>Departamento</a:t>
            </a:r>
            <a:endParaRPr lang="es-CO" dirty="0"/>
          </a:p>
        </p:txBody>
      </p:sp>
      <p:sp>
        <p:nvSpPr>
          <p:cNvPr id="5" name="4 Rectángulo redondeado"/>
          <p:cNvSpPr/>
          <p:nvPr/>
        </p:nvSpPr>
        <p:spPr>
          <a:xfrm>
            <a:off x="395536" y="1196752"/>
            <a:ext cx="8280920" cy="2772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FF00"/>
              </a:solidFill>
            </a:endParaRPr>
          </a:p>
        </p:txBody>
      </p:sp>
      <p:sp>
        <p:nvSpPr>
          <p:cNvPr id="6" name="5 Recortar rectángulo de esquina diagonal"/>
          <p:cNvSpPr/>
          <p:nvPr/>
        </p:nvSpPr>
        <p:spPr>
          <a:xfrm>
            <a:off x="3491880" y="1772816"/>
            <a:ext cx="1656184" cy="432048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AGREGAR</a:t>
            </a:r>
            <a:endParaRPr lang="es-CO" dirty="0"/>
          </a:p>
        </p:txBody>
      </p:sp>
      <p:sp>
        <p:nvSpPr>
          <p:cNvPr id="7" name="6 Recortar rectángulo de esquina diagonal"/>
          <p:cNvSpPr/>
          <p:nvPr/>
        </p:nvSpPr>
        <p:spPr>
          <a:xfrm>
            <a:off x="5116675" y="1782731"/>
            <a:ext cx="1656184" cy="432048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ELIMINAR</a:t>
            </a:r>
            <a:endParaRPr lang="es-CO" dirty="0"/>
          </a:p>
        </p:txBody>
      </p:sp>
      <p:sp>
        <p:nvSpPr>
          <p:cNvPr id="8" name="7 Recortar rectángulo de esquina diagonal"/>
          <p:cNvSpPr/>
          <p:nvPr/>
        </p:nvSpPr>
        <p:spPr>
          <a:xfrm>
            <a:off x="6769214" y="1772816"/>
            <a:ext cx="1656184" cy="432048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MODIFICAR</a:t>
            </a:r>
            <a:endParaRPr lang="es-CO" dirty="0"/>
          </a:p>
        </p:txBody>
      </p:sp>
      <p:sp>
        <p:nvSpPr>
          <p:cNvPr id="9" name="8 Rectángulo"/>
          <p:cNvSpPr/>
          <p:nvPr/>
        </p:nvSpPr>
        <p:spPr>
          <a:xfrm>
            <a:off x="755576" y="2564904"/>
            <a:ext cx="7416824" cy="8640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FF00"/>
              </a:solidFill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413346" y="4085692"/>
            <a:ext cx="8280920" cy="2151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10 Rectángulo"/>
          <p:cNvSpPr/>
          <p:nvPr/>
        </p:nvSpPr>
        <p:spPr>
          <a:xfrm>
            <a:off x="3928543" y="5175828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/>
        </p:nvSpPr>
        <p:spPr>
          <a:xfrm>
            <a:off x="1331640" y="5175828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DEPARTAMENTO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64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60649"/>
            <a:ext cx="7772400" cy="864096"/>
          </a:xfrm>
        </p:spPr>
        <p:txBody>
          <a:bodyPr/>
          <a:lstStyle/>
          <a:p>
            <a:r>
              <a:rPr lang="es-CO" dirty="0" smtClean="0"/>
              <a:t>Municipio</a:t>
            </a:r>
            <a:endParaRPr lang="es-CO" dirty="0"/>
          </a:p>
        </p:txBody>
      </p:sp>
      <p:sp>
        <p:nvSpPr>
          <p:cNvPr id="5" name="4 Rectángulo redondeado"/>
          <p:cNvSpPr/>
          <p:nvPr/>
        </p:nvSpPr>
        <p:spPr>
          <a:xfrm>
            <a:off x="395536" y="1196752"/>
            <a:ext cx="8280920" cy="2772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FF00"/>
              </a:solidFill>
            </a:endParaRPr>
          </a:p>
        </p:txBody>
      </p:sp>
      <p:sp>
        <p:nvSpPr>
          <p:cNvPr id="6" name="5 Recortar rectángulo de esquina diagonal"/>
          <p:cNvSpPr/>
          <p:nvPr/>
        </p:nvSpPr>
        <p:spPr>
          <a:xfrm>
            <a:off x="3491880" y="1772816"/>
            <a:ext cx="1656184" cy="432048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AGREGAR</a:t>
            </a:r>
            <a:endParaRPr lang="es-CO" dirty="0"/>
          </a:p>
        </p:txBody>
      </p:sp>
      <p:sp>
        <p:nvSpPr>
          <p:cNvPr id="7" name="6 Recortar rectángulo de esquina diagonal"/>
          <p:cNvSpPr/>
          <p:nvPr/>
        </p:nvSpPr>
        <p:spPr>
          <a:xfrm>
            <a:off x="5116675" y="1782731"/>
            <a:ext cx="1656184" cy="432048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ELIMINAR</a:t>
            </a:r>
            <a:endParaRPr lang="es-CO" dirty="0"/>
          </a:p>
        </p:txBody>
      </p:sp>
      <p:sp>
        <p:nvSpPr>
          <p:cNvPr id="8" name="7 Recortar rectángulo de esquina diagonal"/>
          <p:cNvSpPr/>
          <p:nvPr/>
        </p:nvSpPr>
        <p:spPr>
          <a:xfrm>
            <a:off x="6769214" y="1772816"/>
            <a:ext cx="1656184" cy="432048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MODIFICAR</a:t>
            </a:r>
            <a:endParaRPr lang="es-CO" dirty="0"/>
          </a:p>
        </p:txBody>
      </p:sp>
      <p:sp>
        <p:nvSpPr>
          <p:cNvPr id="9" name="8 Rectángulo"/>
          <p:cNvSpPr/>
          <p:nvPr/>
        </p:nvSpPr>
        <p:spPr>
          <a:xfrm>
            <a:off x="755576" y="2564904"/>
            <a:ext cx="7416824" cy="8640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FF00"/>
              </a:solidFill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413346" y="4085692"/>
            <a:ext cx="8280920" cy="2151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10 Rectángulo"/>
          <p:cNvSpPr/>
          <p:nvPr/>
        </p:nvSpPr>
        <p:spPr>
          <a:xfrm>
            <a:off x="3928543" y="5175828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/>
        </p:nvSpPr>
        <p:spPr>
          <a:xfrm>
            <a:off x="1331640" y="5175828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Municipio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3923928" y="4581128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13 Rectángulo"/>
          <p:cNvSpPr/>
          <p:nvPr/>
        </p:nvSpPr>
        <p:spPr>
          <a:xfrm>
            <a:off x="1327025" y="4581128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Departamento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2 Triángulo isósceles"/>
          <p:cNvSpPr/>
          <p:nvPr/>
        </p:nvSpPr>
        <p:spPr>
          <a:xfrm rot="10800000">
            <a:off x="5925752" y="4702037"/>
            <a:ext cx="355425" cy="18002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779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60649"/>
            <a:ext cx="7772400" cy="864096"/>
          </a:xfrm>
        </p:spPr>
        <p:txBody>
          <a:bodyPr/>
          <a:lstStyle/>
          <a:p>
            <a:r>
              <a:rPr lang="es-CO" dirty="0" smtClean="0"/>
              <a:t>Tipo Persona</a:t>
            </a:r>
            <a:endParaRPr lang="es-CO" dirty="0"/>
          </a:p>
        </p:txBody>
      </p:sp>
      <p:sp>
        <p:nvSpPr>
          <p:cNvPr id="5" name="4 Rectángulo redondeado"/>
          <p:cNvSpPr/>
          <p:nvPr/>
        </p:nvSpPr>
        <p:spPr>
          <a:xfrm>
            <a:off x="395536" y="1196752"/>
            <a:ext cx="8280920" cy="2772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FF00"/>
              </a:solidFill>
            </a:endParaRPr>
          </a:p>
        </p:txBody>
      </p:sp>
      <p:sp>
        <p:nvSpPr>
          <p:cNvPr id="6" name="5 Recortar rectángulo de esquina diagonal"/>
          <p:cNvSpPr/>
          <p:nvPr/>
        </p:nvSpPr>
        <p:spPr>
          <a:xfrm>
            <a:off x="3491880" y="1772816"/>
            <a:ext cx="1656184" cy="432048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AGREGAR</a:t>
            </a:r>
            <a:endParaRPr lang="es-CO" dirty="0"/>
          </a:p>
        </p:txBody>
      </p:sp>
      <p:sp>
        <p:nvSpPr>
          <p:cNvPr id="7" name="6 Recortar rectángulo de esquina diagonal"/>
          <p:cNvSpPr/>
          <p:nvPr/>
        </p:nvSpPr>
        <p:spPr>
          <a:xfrm>
            <a:off x="5116675" y="1782731"/>
            <a:ext cx="1656184" cy="432048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ELIMINAR</a:t>
            </a:r>
            <a:endParaRPr lang="es-CO" dirty="0"/>
          </a:p>
        </p:txBody>
      </p:sp>
      <p:sp>
        <p:nvSpPr>
          <p:cNvPr id="8" name="7 Recortar rectángulo de esquina diagonal"/>
          <p:cNvSpPr/>
          <p:nvPr/>
        </p:nvSpPr>
        <p:spPr>
          <a:xfrm>
            <a:off x="6769214" y="1772816"/>
            <a:ext cx="1656184" cy="432048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MODIFICAR</a:t>
            </a:r>
            <a:endParaRPr lang="es-CO" dirty="0"/>
          </a:p>
        </p:txBody>
      </p:sp>
      <p:sp>
        <p:nvSpPr>
          <p:cNvPr id="9" name="8 Rectángulo"/>
          <p:cNvSpPr/>
          <p:nvPr/>
        </p:nvSpPr>
        <p:spPr>
          <a:xfrm>
            <a:off x="755576" y="2564904"/>
            <a:ext cx="7416824" cy="8640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s-CO" dirty="0" smtClean="0">
                <a:solidFill>
                  <a:schemeClr val="tx1"/>
                </a:solidFill>
              </a:rPr>
              <a:t>Administrador</a:t>
            </a:r>
          </a:p>
          <a:p>
            <a:pPr marL="342900" indent="-342900">
              <a:buAutoNum type="arabicPeriod"/>
            </a:pPr>
            <a:r>
              <a:rPr lang="es-CO" dirty="0" smtClean="0">
                <a:solidFill>
                  <a:schemeClr val="tx1"/>
                </a:solidFill>
              </a:rPr>
              <a:t>Trabajador</a:t>
            </a:r>
          </a:p>
          <a:p>
            <a:pPr marL="342900" indent="-342900">
              <a:buAutoNum type="arabicPeriod"/>
            </a:pPr>
            <a:r>
              <a:rPr lang="es-CO" dirty="0" smtClean="0">
                <a:solidFill>
                  <a:schemeClr val="tx1"/>
                </a:solidFill>
              </a:rPr>
              <a:t>Propietario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413346" y="4085692"/>
            <a:ext cx="8280920" cy="2151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3" name="12 Rectángulo"/>
          <p:cNvSpPr/>
          <p:nvPr/>
        </p:nvSpPr>
        <p:spPr>
          <a:xfrm>
            <a:off x="3923928" y="4581128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13 Rectángulo"/>
          <p:cNvSpPr/>
          <p:nvPr/>
        </p:nvSpPr>
        <p:spPr>
          <a:xfrm>
            <a:off x="1327025" y="4581128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Tipo Persona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21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60649"/>
            <a:ext cx="7772400" cy="864096"/>
          </a:xfrm>
        </p:spPr>
        <p:txBody>
          <a:bodyPr/>
          <a:lstStyle/>
          <a:p>
            <a:r>
              <a:rPr lang="es-CO" dirty="0" smtClean="0"/>
              <a:t>Tipo Producto</a:t>
            </a:r>
            <a:endParaRPr lang="es-CO" dirty="0"/>
          </a:p>
        </p:txBody>
      </p:sp>
      <p:sp>
        <p:nvSpPr>
          <p:cNvPr id="5" name="4 Rectángulo redondeado"/>
          <p:cNvSpPr/>
          <p:nvPr/>
        </p:nvSpPr>
        <p:spPr>
          <a:xfrm>
            <a:off x="395536" y="1196752"/>
            <a:ext cx="8280920" cy="2772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FF00"/>
              </a:solidFill>
            </a:endParaRPr>
          </a:p>
        </p:txBody>
      </p:sp>
      <p:sp>
        <p:nvSpPr>
          <p:cNvPr id="6" name="5 Recortar rectángulo de esquina diagonal"/>
          <p:cNvSpPr/>
          <p:nvPr/>
        </p:nvSpPr>
        <p:spPr>
          <a:xfrm>
            <a:off x="3491880" y="1772816"/>
            <a:ext cx="1656184" cy="432048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AGREGAR</a:t>
            </a:r>
            <a:endParaRPr lang="es-CO" dirty="0"/>
          </a:p>
        </p:txBody>
      </p:sp>
      <p:sp>
        <p:nvSpPr>
          <p:cNvPr id="7" name="6 Recortar rectángulo de esquina diagonal"/>
          <p:cNvSpPr/>
          <p:nvPr/>
        </p:nvSpPr>
        <p:spPr>
          <a:xfrm>
            <a:off x="5116675" y="1782731"/>
            <a:ext cx="1656184" cy="432048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ELIMINAR</a:t>
            </a:r>
            <a:endParaRPr lang="es-CO" dirty="0"/>
          </a:p>
        </p:txBody>
      </p:sp>
      <p:sp>
        <p:nvSpPr>
          <p:cNvPr id="8" name="7 Recortar rectángulo de esquina diagonal"/>
          <p:cNvSpPr/>
          <p:nvPr/>
        </p:nvSpPr>
        <p:spPr>
          <a:xfrm>
            <a:off x="6769214" y="1772816"/>
            <a:ext cx="1656184" cy="432048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MODIFICAR</a:t>
            </a:r>
            <a:endParaRPr lang="es-CO" dirty="0"/>
          </a:p>
        </p:txBody>
      </p:sp>
      <p:sp>
        <p:nvSpPr>
          <p:cNvPr id="9" name="8 Rectángulo"/>
          <p:cNvSpPr/>
          <p:nvPr/>
        </p:nvSpPr>
        <p:spPr>
          <a:xfrm>
            <a:off x="755576" y="2564904"/>
            <a:ext cx="7416824" cy="8640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413346" y="4085692"/>
            <a:ext cx="8280920" cy="2151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3" name="12 Rectángulo"/>
          <p:cNvSpPr/>
          <p:nvPr/>
        </p:nvSpPr>
        <p:spPr>
          <a:xfrm>
            <a:off x="3923928" y="4581128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13 Rectángulo"/>
          <p:cNvSpPr/>
          <p:nvPr/>
        </p:nvSpPr>
        <p:spPr>
          <a:xfrm>
            <a:off x="1327025" y="4581128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Tipo Producto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56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60649"/>
            <a:ext cx="7772400" cy="864096"/>
          </a:xfrm>
        </p:spPr>
        <p:txBody>
          <a:bodyPr/>
          <a:lstStyle/>
          <a:p>
            <a:r>
              <a:rPr lang="es-CO" dirty="0" smtClean="0"/>
              <a:t>Tipo Contacto</a:t>
            </a:r>
            <a:endParaRPr lang="es-CO" dirty="0"/>
          </a:p>
        </p:txBody>
      </p:sp>
      <p:sp>
        <p:nvSpPr>
          <p:cNvPr id="5" name="4 Rectángulo redondeado"/>
          <p:cNvSpPr/>
          <p:nvPr/>
        </p:nvSpPr>
        <p:spPr>
          <a:xfrm>
            <a:off x="395536" y="1196752"/>
            <a:ext cx="8280920" cy="2772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FF00"/>
              </a:solidFill>
            </a:endParaRPr>
          </a:p>
        </p:txBody>
      </p:sp>
      <p:sp>
        <p:nvSpPr>
          <p:cNvPr id="6" name="5 Recortar rectángulo de esquina diagonal"/>
          <p:cNvSpPr/>
          <p:nvPr/>
        </p:nvSpPr>
        <p:spPr>
          <a:xfrm>
            <a:off x="3491880" y="1772816"/>
            <a:ext cx="1656184" cy="432048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AGREGAR</a:t>
            </a:r>
            <a:endParaRPr lang="es-CO" dirty="0"/>
          </a:p>
        </p:txBody>
      </p:sp>
      <p:sp>
        <p:nvSpPr>
          <p:cNvPr id="7" name="6 Recortar rectángulo de esquina diagonal"/>
          <p:cNvSpPr/>
          <p:nvPr/>
        </p:nvSpPr>
        <p:spPr>
          <a:xfrm>
            <a:off x="5116675" y="1782731"/>
            <a:ext cx="1656184" cy="432048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ELIMINAR</a:t>
            </a:r>
            <a:endParaRPr lang="es-CO" dirty="0"/>
          </a:p>
        </p:txBody>
      </p:sp>
      <p:sp>
        <p:nvSpPr>
          <p:cNvPr id="8" name="7 Recortar rectángulo de esquina diagonal"/>
          <p:cNvSpPr/>
          <p:nvPr/>
        </p:nvSpPr>
        <p:spPr>
          <a:xfrm>
            <a:off x="6769214" y="1772816"/>
            <a:ext cx="1656184" cy="432048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MODIFICAR</a:t>
            </a:r>
            <a:endParaRPr lang="es-CO" dirty="0"/>
          </a:p>
        </p:txBody>
      </p:sp>
      <p:sp>
        <p:nvSpPr>
          <p:cNvPr id="9" name="8 Rectángulo"/>
          <p:cNvSpPr/>
          <p:nvPr/>
        </p:nvSpPr>
        <p:spPr>
          <a:xfrm>
            <a:off x="755576" y="2564904"/>
            <a:ext cx="7416824" cy="8640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413346" y="4085692"/>
            <a:ext cx="8280920" cy="2151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3" name="12 Rectángulo"/>
          <p:cNvSpPr/>
          <p:nvPr/>
        </p:nvSpPr>
        <p:spPr>
          <a:xfrm>
            <a:off x="3923928" y="4581128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13 Rectángulo"/>
          <p:cNvSpPr/>
          <p:nvPr/>
        </p:nvSpPr>
        <p:spPr>
          <a:xfrm>
            <a:off x="1327025" y="4581128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Tipo Contacto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80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60649"/>
            <a:ext cx="7772400" cy="864096"/>
          </a:xfrm>
        </p:spPr>
        <p:txBody>
          <a:bodyPr/>
          <a:lstStyle/>
          <a:p>
            <a:r>
              <a:rPr lang="es-CO" dirty="0" smtClean="0"/>
              <a:t>Tipo Actividad</a:t>
            </a:r>
            <a:endParaRPr lang="es-CO" dirty="0"/>
          </a:p>
        </p:txBody>
      </p:sp>
      <p:sp>
        <p:nvSpPr>
          <p:cNvPr id="5" name="4 Rectángulo redondeado"/>
          <p:cNvSpPr/>
          <p:nvPr/>
        </p:nvSpPr>
        <p:spPr>
          <a:xfrm>
            <a:off x="395536" y="1196752"/>
            <a:ext cx="8280920" cy="2772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FF00"/>
              </a:solidFill>
            </a:endParaRPr>
          </a:p>
        </p:txBody>
      </p:sp>
      <p:sp>
        <p:nvSpPr>
          <p:cNvPr id="6" name="5 Recortar rectángulo de esquina diagonal"/>
          <p:cNvSpPr/>
          <p:nvPr/>
        </p:nvSpPr>
        <p:spPr>
          <a:xfrm>
            <a:off x="3491880" y="1772816"/>
            <a:ext cx="1656184" cy="432048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AGREGAR</a:t>
            </a:r>
            <a:endParaRPr lang="es-CO" dirty="0"/>
          </a:p>
        </p:txBody>
      </p:sp>
      <p:sp>
        <p:nvSpPr>
          <p:cNvPr id="7" name="6 Recortar rectángulo de esquina diagonal"/>
          <p:cNvSpPr/>
          <p:nvPr/>
        </p:nvSpPr>
        <p:spPr>
          <a:xfrm>
            <a:off x="5116675" y="1782731"/>
            <a:ext cx="1656184" cy="432048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ELIMINAR</a:t>
            </a:r>
            <a:endParaRPr lang="es-CO" dirty="0"/>
          </a:p>
        </p:txBody>
      </p:sp>
      <p:sp>
        <p:nvSpPr>
          <p:cNvPr id="8" name="7 Recortar rectángulo de esquina diagonal"/>
          <p:cNvSpPr/>
          <p:nvPr/>
        </p:nvSpPr>
        <p:spPr>
          <a:xfrm>
            <a:off x="6769214" y="1772816"/>
            <a:ext cx="1656184" cy="432048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MODIFICAR</a:t>
            </a:r>
            <a:endParaRPr lang="es-CO" dirty="0"/>
          </a:p>
        </p:txBody>
      </p:sp>
      <p:sp>
        <p:nvSpPr>
          <p:cNvPr id="9" name="8 Rectángulo"/>
          <p:cNvSpPr/>
          <p:nvPr/>
        </p:nvSpPr>
        <p:spPr>
          <a:xfrm>
            <a:off x="755576" y="2564904"/>
            <a:ext cx="7416824" cy="8640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413346" y="4085692"/>
            <a:ext cx="8280920" cy="2151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3" name="12 Rectángulo"/>
          <p:cNvSpPr/>
          <p:nvPr/>
        </p:nvSpPr>
        <p:spPr>
          <a:xfrm>
            <a:off x="3923928" y="4581128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13 Rectángulo"/>
          <p:cNvSpPr/>
          <p:nvPr/>
        </p:nvSpPr>
        <p:spPr>
          <a:xfrm>
            <a:off x="1327025" y="4581128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Tipo Actividad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90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60649"/>
            <a:ext cx="7772400" cy="864096"/>
          </a:xfrm>
        </p:spPr>
        <p:txBody>
          <a:bodyPr/>
          <a:lstStyle/>
          <a:p>
            <a:r>
              <a:rPr lang="es-CO" dirty="0" smtClean="0"/>
              <a:t>Tipo Descuento</a:t>
            </a:r>
            <a:endParaRPr lang="es-CO" dirty="0"/>
          </a:p>
        </p:txBody>
      </p:sp>
      <p:sp>
        <p:nvSpPr>
          <p:cNvPr id="5" name="4 Rectángulo redondeado"/>
          <p:cNvSpPr/>
          <p:nvPr/>
        </p:nvSpPr>
        <p:spPr>
          <a:xfrm>
            <a:off x="395536" y="1196752"/>
            <a:ext cx="8280920" cy="2772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FF00"/>
              </a:solidFill>
            </a:endParaRPr>
          </a:p>
        </p:txBody>
      </p:sp>
      <p:sp>
        <p:nvSpPr>
          <p:cNvPr id="6" name="5 Recortar rectángulo de esquina diagonal"/>
          <p:cNvSpPr/>
          <p:nvPr/>
        </p:nvSpPr>
        <p:spPr>
          <a:xfrm>
            <a:off x="3491880" y="1772816"/>
            <a:ext cx="1656184" cy="432048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AGREGAR</a:t>
            </a:r>
            <a:endParaRPr lang="es-CO" dirty="0"/>
          </a:p>
        </p:txBody>
      </p:sp>
      <p:sp>
        <p:nvSpPr>
          <p:cNvPr id="7" name="6 Recortar rectángulo de esquina diagonal"/>
          <p:cNvSpPr/>
          <p:nvPr/>
        </p:nvSpPr>
        <p:spPr>
          <a:xfrm>
            <a:off x="5116675" y="1782731"/>
            <a:ext cx="1656184" cy="432048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ELIMINAR</a:t>
            </a:r>
            <a:endParaRPr lang="es-CO" dirty="0"/>
          </a:p>
        </p:txBody>
      </p:sp>
      <p:sp>
        <p:nvSpPr>
          <p:cNvPr id="8" name="7 Recortar rectángulo de esquina diagonal"/>
          <p:cNvSpPr/>
          <p:nvPr/>
        </p:nvSpPr>
        <p:spPr>
          <a:xfrm>
            <a:off x="6769214" y="1772816"/>
            <a:ext cx="1656184" cy="432048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MODIFICAR</a:t>
            </a:r>
            <a:endParaRPr lang="es-CO" dirty="0"/>
          </a:p>
        </p:txBody>
      </p:sp>
      <p:sp>
        <p:nvSpPr>
          <p:cNvPr id="9" name="8 Rectángulo"/>
          <p:cNvSpPr/>
          <p:nvPr/>
        </p:nvSpPr>
        <p:spPr>
          <a:xfrm>
            <a:off x="755576" y="2564904"/>
            <a:ext cx="7416824" cy="8640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413346" y="4085692"/>
            <a:ext cx="8280920" cy="2151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3" name="12 Rectángulo"/>
          <p:cNvSpPr/>
          <p:nvPr/>
        </p:nvSpPr>
        <p:spPr>
          <a:xfrm>
            <a:off x="3923928" y="4581128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13 Rectángulo"/>
          <p:cNvSpPr/>
          <p:nvPr/>
        </p:nvSpPr>
        <p:spPr>
          <a:xfrm>
            <a:off x="1327025" y="4581128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Tipo Descuento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32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60649"/>
            <a:ext cx="7772400" cy="864096"/>
          </a:xfrm>
        </p:spPr>
        <p:txBody>
          <a:bodyPr/>
          <a:lstStyle/>
          <a:p>
            <a:r>
              <a:rPr lang="es-CO" dirty="0" smtClean="0"/>
              <a:t>Tipo Imagen</a:t>
            </a:r>
            <a:endParaRPr lang="es-CO" dirty="0"/>
          </a:p>
        </p:txBody>
      </p:sp>
      <p:sp>
        <p:nvSpPr>
          <p:cNvPr id="5" name="4 Rectángulo redondeado"/>
          <p:cNvSpPr/>
          <p:nvPr/>
        </p:nvSpPr>
        <p:spPr>
          <a:xfrm>
            <a:off x="395536" y="1196752"/>
            <a:ext cx="8280920" cy="2772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FF00"/>
              </a:solidFill>
            </a:endParaRPr>
          </a:p>
        </p:txBody>
      </p:sp>
      <p:sp>
        <p:nvSpPr>
          <p:cNvPr id="6" name="5 Recortar rectángulo de esquina diagonal"/>
          <p:cNvSpPr/>
          <p:nvPr/>
        </p:nvSpPr>
        <p:spPr>
          <a:xfrm>
            <a:off x="3491880" y="1772816"/>
            <a:ext cx="1656184" cy="432048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AGREGAR</a:t>
            </a:r>
            <a:endParaRPr lang="es-CO" dirty="0"/>
          </a:p>
        </p:txBody>
      </p:sp>
      <p:sp>
        <p:nvSpPr>
          <p:cNvPr id="7" name="6 Recortar rectángulo de esquina diagonal"/>
          <p:cNvSpPr/>
          <p:nvPr/>
        </p:nvSpPr>
        <p:spPr>
          <a:xfrm>
            <a:off x="5116675" y="1782731"/>
            <a:ext cx="1656184" cy="432048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ELIMINAR</a:t>
            </a:r>
            <a:endParaRPr lang="es-CO" dirty="0"/>
          </a:p>
        </p:txBody>
      </p:sp>
      <p:sp>
        <p:nvSpPr>
          <p:cNvPr id="8" name="7 Recortar rectángulo de esquina diagonal"/>
          <p:cNvSpPr/>
          <p:nvPr/>
        </p:nvSpPr>
        <p:spPr>
          <a:xfrm>
            <a:off x="6769214" y="1772816"/>
            <a:ext cx="1656184" cy="432048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MODIFICAR</a:t>
            </a:r>
            <a:endParaRPr lang="es-CO" dirty="0"/>
          </a:p>
        </p:txBody>
      </p:sp>
      <p:sp>
        <p:nvSpPr>
          <p:cNvPr id="9" name="8 Rectángulo"/>
          <p:cNvSpPr/>
          <p:nvPr/>
        </p:nvSpPr>
        <p:spPr>
          <a:xfrm>
            <a:off x="755576" y="2564904"/>
            <a:ext cx="7416824" cy="8640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413346" y="4085692"/>
            <a:ext cx="8280920" cy="2151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3" name="12 Rectángulo"/>
          <p:cNvSpPr/>
          <p:nvPr/>
        </p:nvSpPr>
        <p:spPr>
          <a:xfrm>
            <a:off x="3923928" y="4581128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13 Rectángulo"/>
          <p:cNvSpPr/>
          <p:nvPr/>
        </p:nvSpPr>
        <p:spPr>
          <a:xfrm>
            <a:off x="1327025" y="4581128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Tipo Imagen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4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122</Words>
  <Application>Microsoft Office PowerPoint</Application>
  <PresentationFormat>Presentación en pantalla (4:3)</PresentationFormat>
  <Paragraphs>80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Menú Principal</vt:lpstr>
      <vt:lpstr>Departamento</vt:lpstr>
      <vt:lpstr>Municipio</vt:lpstr>
      <vt:lpstr>Tipo Persona</vt:lpstr>
      <vt:lpstr>Tipo Producto</vt:lpstr>
      <vt:lpstr>Tipo Contacto</vt:lpstr>
      <vt:lpstr>Tipo Actividad</vt:lpstr>
      <vt:lpstr>Tipo Descuento</vt:lpstr>
      <vt:lpstr>Tipo Imagen</vt:lpstr>
      <vt:lpstr>Empresa</vt:lpstr>
      <vt:lpstr>Producto</vt:lpstr>
      <vt:lpstr>Actividad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Menú Principal</dc:title>
  <dc:creator>Andres Hurtado</dc:creator>
  <cp:lastModifiedBy>Andres Hurtado</cp:lastModifiedBy>
  <cp:revision>14</cp:revision>
  <dcterms:created xsi:type="dcterms:W3CDTF">2017-06-28T02:35:51Z</dcterms:created>
  <dcterms:modified xsi:type="dcterms:W3CDTF">2017-06-28T14:40:28Z</dcterms:modified>
</cp:coreProperties>
</file>