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89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5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906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25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92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310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55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68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89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113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54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819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4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2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63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3413FE-69AF-4638-8265-5C9A900F483E}" type="datetimeFigureOut">
              <a:rPr lang="he-IL" smtClean="0"/>
              <a:t>כ"ג/סיון/תשע"ט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69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22868" y="1611331"/>
            <a:ext cx="7880791" cy="1212312"/>
          </a:xfrm>
        </p:spPr>
        <p:txBody>
          <a:bodyPr>
            <a:noAutofit/>
          </a:bodyPr>
          <a:lstStyle/>
          <a:p>
            <a:pPr algn="ctr"/>
            <a:r>
              <a:rPr lang="he-IL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צוללות - </a:t>
            </a:r>
            <a:r>
              <a:rPr lang="en-US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BattleShip</a:t>
            </a:r>
            <a:endParaRPr lang="he-I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66381" y="3955868"/>
            <a:ext cx="8884451" cy="1839625"/>
          </a:xfrm>
        </p:spPr>
        <p:txBody>
          <a:bodyPr>
            <a:noAutofit/>
          </a:bodyPr>
          <a:lstStyle/>
          <a:p>
            <a:pPr algn="r"/>
            <a:r>
              <a:rPr 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מתן לביב – ת"ז:</a:t>
            </a:r>
          </a:p>
          <a:p>
            <a:pPr algn="r"/>
            <a:r>
              <a:rPr 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סער </a:t>
            </a:r>
            <a:r>
              <a:rPr lang="he-IL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רפאילוב</a:t>
            </a:r>
            <a:r>
              <a:rPr 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– ת"ז</a:t>
            </a:r>
            <a:r>
              <a:rPr 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/>
            <a:r>
              <a:rPr 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דניאל מנור – ת"ז: 315838417</a:t>
            </a:r>
          </a:p>
        </p:txBody>
      </p:sp>
      <p:pic>
        <p:nvPicPr>
          <p:cNvPr id="1026" name="Picture 2" descr="×ª××× × ×§×©××¨×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8247">
            <a:off x="1212290" y="3141253"/>
            <a:ext cx="4807958" cy="289907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×ª××¦××ª ×ª××× × ×¢×××¨ âªships radarâ¬â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0"/>
          <a:stretch/>
        </p:blipFill>
        <p:spPr bwMode="auto">
          <a:xfrm>
            <a:off x="9313923" y="651194"/>
            <a:ext cx="2304335" cy="22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×ª××¦××ª ×ª××× × ×¢×××¨ âªsubmarineâ¬â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5" b="28060"/>
          <a:stretch/>
        </p:blipFill>
        <p:spPr bwMode="auto">
          <a:xfrm>
            <a:off x="1603327" y="321972"/>
            <a:ext cx="7205823" cy="1323690"/>
          </a:xfrm>
          <a:prstGeom prst="flowChartTerminator">
            <a:avLst/>
          </a:prstGeom>
          <a:ln>
            <a:solidFill>
              <a:schemeClr val="accent1"/>
            </a:solidFill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9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2686">
            <a:off x="9236777" y="4791964"/>
            <a:ext cx="2612174" cy="1741450"/>
          </a:xfrm>
          <a:prstGeom prst="rect">
            <a:avLst/>
          </a:prstGeom>
        </p:spPr>
      </p:pic>
      <p:sp>
        <p:nvSpPr>
          <p:cNvPr id="6" name="כותרת 5"/>
          <p:cNvSpPr>
            <a:spLocks noGrp="1"/>
          </p:cNvSpPr>
          <p:nvPr>
            <p:ph type="title"/>
          </p:nvPr>
        </p:nvSpPr>
        <p:spPr>
          <a:xfrm>
            <a:off x="6051176" y="467970"/>
            <a:ext cx="4348301" cy="1400530"/>
          </a:xfrm>
        </p:spPr>
        <p:txBody>
          <a:bodyPr/>
          <a:lstStyle/>
          <a:p>
            <a:pPr algn="r"/>
            <a:r>
              <a:rPr lang="he-IL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תיאור ומפרט</a:t>
            </a:r>
            <a:endParaRPr lang="he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1452936" y="1868500"/>
            <a:ext cx="8946541" cy="4195481"/>
          </a:xfrm>
        </p:spPr>
        <p:txBody>
          <a:bodyPr>
            <a:normAutofit/>
          </a:bodyPr>
          <a:lstStyle/>
          <a:p>
            <a:r>
              <a:rPr lang="he-IL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משחק דמוי "צוללות" לשחקן יחיד.</a:t>
            </a:r>
          </a:p>
          <a:p>
            <a:r>
              <a:rPr lang="he-IL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הגרלת מיקום הצוללות בכל משחק.</a:t>
            </a:r>
          </a:p>
          <a:p>
            <a:r>
              <a:rPr lang="he-IL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המטרה: פגיעה בכל הצוללות.</a:t>
            </a:r>
          </a:p>
          <a:p>
            <a:r>
              <a:rPr lang="he-IL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מגבלות זמן ומספר ניסיונות פגיעה.</a:t>
            </a:r>
          </a:p>
          <a:p>
            <a:r>
              <a:rPr lang="he-IL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מספר רמות קושי.</a:t>
            </a:r>
          </a:p>
        </p:txBody>
      </p:sp>
      <p:pic>
        <p:nvPicPr>
          <p:cNvPr id="2052" name="Picture 4" descr="×ª××¦××ª ×ª××× × ×¢×××¨ âªbattleships gameâ¬â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99"/>
          <a:stretch/>
        </p:blipFill>
        <p:spPr bwMode="auto">
          <a:xfrm>
            <a:off x="1824914" y="3287812"/>
            <a:ext cx="2306931" cy="309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×ª××¦××ª ×ª××× × ×¢×××¨ âªbattleship gameâ¬â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49" y="407849"/>
            <a:ext cx="3337663" cy="21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07418" y="429288"/>
            <a:ext cx="6099867" cy="1155380"/>
          </a:xfrm>
        </p:spPr>
        <p:txBody>
          <a:bodyPr/>
          <a:lstStyle/>
          <a:p>
            <a:pPr algn="ctr"/>
            <a:r>
              <a:rPr lang="en-US" sz="6000" dirty="0" smtClean="0"/>
              <a:t>Block Diagram</a:t>
            </a:r>
            <a:endParaRPr lang="he-IL" sz="60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73" y="1584668"/>
            <a:ext cx="4893355" cy="47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3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9276" y="425824"/>
            <a:ext cx="9197628" cy="966854"/>
          </a:xfrm>
        </p:spPr>
        <p:txBody>
          <a:bodyPr/>
          <a:lstStyle/>
          <a:p>
            <a:pPr lvl="0" algn="ctr"/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פלטפורמת פיתוח </a:t>
            </a:r>
            <a:r>
              <a:rPr lang="he-IL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והקצאת משאבים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39" y="1392678"/>
            <a:ext cx="5143701" cy="46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09" y="452718"/>
            <a:ext cx="9404723" cy="899564"/>
          </a:xfrm>
        </p:spPr>
        <p:txBody>
          <a:bodyPr/>
          <a:lstStyle/>
          <a:p>
            <a:pPr algn="ctr"/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High-Level Flow Chart</a:t>
            </a:r>
            <a:endParaRPr lang="he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2" y="1352282"/>
            <a:ext cx="6425655" cy="4833357"/>
          </a:xfrm>
        </p:spPr>
      </p:pic>
    </p:spTree>
    <p:extLst>
      <p:ext uri="{BB962C8B-B14F-4D97-AF65-F5344CB8AC3E}">
        <p14:creationId xmlns:p14="http://schemas.microsoft.com/office/powerpoint/2010/main" val="90812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5201" y="452718"/>
            <a:ext cx="9404723" cy="1247293"/>
          </a:xfrm>
        </p:spPr>
        <p:txBody>
          <a:bodyPr/>
          <a:lstStyle/>
          <a:p>
            <a:pPr lvl="0" algn="ctr" defTabSz="914400">
              <a:defRPr/>
            </a:pPr>
            <a:r>
              <a:rPr lang="he-IL" sz="6000" dirty="0">
                <a:latin typeface="Calibri" panose="020F0502020204030204" pitchFamily="34" charset="0"/>
                <a:cs typeface="Calibri" panose="020F0502020204030204" pitchFamily="34" charset="0"/>
              </a:rPr>
              <a:t>חישובים עיקריים</a:t>
            </a:r>
            <a:endParaRPr lang="he-IL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53248"/>
                <a:ext cx="8946541" cy="4425155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sz="3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Interrupts</a:t>
                </a:r>
                <a:r>
                  <a:rPr lang="he-IL" sz="3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INT1\</a:t>
                </a:r>
                <a:r>
                  <a:rPr lang="he-IL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lang="he-IL" sz="3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חישובי זמנים של מונים:</a:t>
                </a:r>
              </a:p>
              <a:p>
                <a:pPr lvl="1"/>
                <a:r>
                  <a:rPr lang="he-IL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פונקציית </a:t>
                </a:r>
                <a:r>
                  <a:rPr lang="en-US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delay</a:t>
                </a:r>
                <a:r>
                  <a:rPr lang="he-IL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(חישוב מס' </a:t>
                </a:r>
                <a:r>
                  <a:rPr lang="he-IL" sz="32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איטרציות</a:t>
                </a:r>
                <a:r>
                  <a:rPr lang="he-IL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-לולאה):</a:t>
                </a:r>
              </a:p>
              <a:p>
                <a:pPr marL="457200" lvl="1" indent="0" algn="ctr">
                  <a:buNone/>
                </a:pPr>
                <a:r>
                  <a:rPr lang="he-I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𝑇</m:t>
                        </m:r>
                      </m:e>
                      <m:sub>
                        <m:r>
                          <a:rPr lang="en-US" i="1"/>
                          <m:t>𝑝𝑢𝑙𝑠𝑒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22118400</m:t>
                            </m:r>
                          </m:num>
                          <m:den>
                            <m:r>
                              <a:rPr lang="en-US" i="1"/>
                              <m:t>12</m:t>
                            </m:r>
                          </m:den>
                        </m:f>
                      </m:den>
                    </m:f>
                    <m:r>
                      <a:rPr lang="en-US" i="1"/>
                      <m:t>=</m:t>
                    </m:r>
                    <m:r>
                      <a:rPr lang="en-US" i="1"/>
                      <m:t>5</m:t>
                    </m:r>
                    <m:r>
                      <a:rPr lang="en-US" i="1"/>
                      <m:t>.</m:t>
                    </m:r>
                    <m:r>
                      <a:rPr lang="en-US" i="1"/>
                      <m:t>425</m:t>
                    </m:r>
                    <m:r>
                      <a:rPr lang="en-US" i="1"/>
                      <m:t>×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10</m:t>
                        </m:r>
                      </m:e>
                      <m:sup>
                        <m:r>
                          <a:rPr lang="en-US" i="1"/>
                          <m:t>−</m:t>
                        </m:r>
                        <m:r>
                          <a:rPr lang="en-US" i="1"/>
                          <m:t>7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𝑡</m:t>
                          </m:r>
                        </m:e>
                        <m:sub>
                          <m:r>
                            <a:rPr lang="en-US" i="1"/>
                            <m:t>𝑚𝑎𝑥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𝑑𝑒𝑙𝑎𝑦</m:t>
                          </m:r>
                        </m:sub>
                      </m:sSub>
                      <m:r>
                        <a:rPr lang="en-US" i="1"/>
                        <m:t>=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2</m:t>
                          </m:r>
                        </m:e>
                        <m:sup>
                          <m:r>
                            <a:rPr lang="en-US" i="1"/>
                            <m:t>16</m:t>
                          </m:r>
                        </m:sup>
                      </m:sSup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𝑇</m:t>
                          </m:r>
                        </m:e>
                        <m:sub>
                          <m:r>
                            <a:rPr lang="en-US" i="1"/>
                            <m:t>𝑝𝑢𝑙𝑠𝑒</m:t>
                          </m:r>
                        </m:sub>
                      </m:sSub>
                      <m:r>
                        <a:rPr lang="en-US" i="1"/>
                        <m:t>≈</m:t>
                      </m:r>
                      <m:r>
                        <a:rPr lang="en-US" i="1"/>
                        <m:t>0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356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/>
                            <m:t>sec</m:t>
                          </m:r>
                        </m:e>
                      </m:d>
                      <m:r>
                        <a:rPr lang="en-US" i="1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𝑡</m:t>
                          </m:r>
                        </m:e>
                        <m:sub>
                          <m:r>
                            <a:rPr lang="en-US" i="1"/>
                            <m:t>𝑑𝑒𝑙𝑎𝑦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𝑠𝑒𝑐</m:t>
                          </m:r>
                        </m:e>
                      </m:d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𝑛</m:t>
                          </m:r>
                        </m:e>
                        <m:sub>
                          <m:r>
                            <a:rPr lang="en-US" i="1"/>
                            <m:t>𝑖𝑡𝑒𝑟𝑎𝑡𝑖𝑜𝑛𝑠</m:t>
                          </m:r>
                        </m:sub>
                      </m:sSub>
                      <m:r>
                        <a:rPr lang="en-US" i="1"/>
                        <m:t>×</m:t>
                      </m:r>
                      <m:r>
                        <a:rPr lang="en-US" i="1"/>
                        <m:t>0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356</m:t>
                      </m:r>
                      <m:r>
                        <a:rPr lang="en-US" i="1"/>
                        <m:t>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</a:rPr>
                            <m:t>𝒊𝒕𝒆𝒓𝒂𝒕𝒊𝒐𝒏𝒔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</a:rPr>
                        <m:t>≈</m:t>
                      </m:r>
                      <m:r>
                        <a:rPr lang="en-US" b="1" i="1">
                          <a:solidFill>
                            <a:schemeClr val="bg1"/>
                          </a:solidFill>
                        </a:rPr>
                        <m:t>𝟐𝟖</m:t>
                      </m:r>
                      <m:r>
                        <a:rPr lang="en-US" b="1" i="1">
                          <a:solidFill>
                            <a:schemeClr val="bg1"/>
                          </a:solidFill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</a:rPr>
                            <m:t>𝒅𝒆𝒍𝒂𝒚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457200" lvl="1" indent="0" algn="ctr">
                  <a:buNone/>
                </a:pPr>
                <a:endPara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53248"/>
                <a:ext cx="8946541" cy="4425155"/>
              </a:xfrm>
              <a:blipFill>
                <a:blip r:embed="rId2"/>
                <a:stretch>
                  <a:fillRect t="-2066" r="-13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78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79164" y="656823"/>
            <a:ext cx="5948926" cy="1028352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2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70404" y="684538"/>
            <a:ext cx="7870535" cy="951079"/>
          </a:xfrm>
        </p:spPr>
        <p:txBody>
          <a:bodyPr/>
          <a:lstStyle/>
          <a:p>
            <a:pPr algn="ctr"/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בעיות בהן נתקלנו ואיך פתרנו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32400" y="2194585"/>
            <a:ext cx="8946541" cy="4195481"/>
          </a:xfrm>
        </p:spPr>
        <p:txBody>
          <a:bodyPr>
            <a:normAutofit/>
          </a:bodyPr>
          <a:lstStyle/>
          <a:p>
            <a:r>
              <a:rPr 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בעיות בתשדורת –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UART</a:t>
            </a:r>
            <a:endParaRPr lang="he-IL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שימוש בפסיקות חיצוניות</a:t>
            </a:r>
          </a:p>
          <a:p>
            <a:r>
              <a:rPr 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בעיות סנכרון זמנים –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8051, ARM</a:t>
            </a:r>
            <a:endParaRPr lang="he-IL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בעיות מגעים של הלחצנים</a:t>
            </a:r>
          </a:p>
        </p:txBody>
      </p:sp>
    </p:spTree>
    <p:extLst>
      <p:ext uri="{BB962C8B-B14F-4D97-AF65-F5344CB8AC3E}">
        <p14:creationId xmlns:p14="http://schemas.microsoft.com/office/powerpoint/2010/main" val="354751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4145" y="529992"/>
            <a:ext cx="9404723" cy="1400530"/>
          </a:xfrm>
        </p:spPr>
        <p:txBody>
          <a:bodyPr/>
          <a:lstStyle/>
          <a:p>
            <a:pPr algn="ctr"/>
            <a:r>
              <a:rPr lang="he-IL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סרטון הדגמה</a:t>
            </a:r>
            <a:endParaRPr lang="he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9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108</Words>
  <Application>Microsoft Office PowerPoint</Application>
  <PresentationFormat>מסך רחב</PresentationFormat>
  <Paragraphs>28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יונים</vt:lpstr>
      <vt:lpstr>צוללות - BattleShip</vt:lpstr>
      <vt:lpstr>תיאור ומפרט</vt:lpstr>
      <vt:lpstr>Block Diagram</vt:lpstr>
      <vt:lpstr>פלטפורמת פיתוח והקצאת משאבים</vt:lpstr>
      <vt:lpstr>High-Level Flow Chart</vt:lpstr>
      <vt:lpstr>חישובים עיקריים</vt:lpstr>
      <vt:lpstr>User Interface</vt:lpstr>
      <vt:lpstr>בעיות בהן נתקלנו ואיך פתרנו</vt:lpstr>
      <vt:lpstr>סרטון הדגמה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צוללות - BattleShips</dc:title>
  <dc:creator>דניאל מנור</dc:creator>
  <cp:lastModifiedBy>דניאל מנור</cp:lastModifiedBy>
  <cp:revision>24</cp:revision>
  <dcterms:created xsi:type="dcterms:W3CDTF">2019-06-26T13:10:55Z</dcterms:created>
  <dcterms:modified xsi:type="dcterms:W3CDTF">2019-06-26T17:33:29Z</dcterms:modified>
</cp:coreProperties>
</file>