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4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5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88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כ"ט/סיון/תשע"ט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689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כ"ט/סיון/תשע"ט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958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כ"ט/סיון/תשע"ט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9064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כ"ט/סיון/תשע"ט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825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כ"ט/סיון/תשע"ט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092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כ"ט/סיון/תשע"ט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3104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כ"ט/סיון/תשע"ט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855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כ"ט/סיון/תשע"ט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668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כ"ט/סיון/תשע"ט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589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כ"ט/סיון/תשע"ט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95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כ"ט/סיון/תשע"ט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113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כ"ט/סיון/תשע"ט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54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כ"ט/סיון/תשע"ט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819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כ"ט/סיון/תשע"ט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045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כ"ט/סיון/תשע"ט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026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כ"ט/סיון/תשע"ט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56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3FE-69AF-4638-8265-5C9A900F483E}" type="datetimeFigureOut">
              <a:rPr lang="he-IL" smtClean="0"/>
              <a:t>כ"ט/סיון/תשע"ט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963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3413FE-69AF-4638-8265-5C9A900F483E}" type="datetimeFigureOut">
              <a:rPr lang="he-IL" smtClean="0"/>
              <a:t>כ"ט/סיון/תשע"ט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AF5F-0822-408D-BB10-4D6049FCFC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4698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222868" y="1611331"/>
            <a:ext cx="7880791" cy="1212312"/>
          </a:xfrm>
        </p:spPr>
        <p:txBody>
          <a:bodyPr>
            <a:noAutofit/>
          </a:bodyPr>
          <a:lstStyle/>
          <a:p>
            <a:pPr algn="ctr"/>
            <a:r>
              <a:rPr lang="he-IL" sz="7200" dirty="0">
                <a:latin typeface="Calibri" panose="020F0502020204030204" pitchFamily="34" charset="0"/>
                <a:cs typeface="Calibri" panose="020F0502020204030204" pitchFamily="34" charset="0"/>
              </a:rPr>
              <a:t>צוללות - </a:t>
            </a:r>
            <a:r>
              <a:rPr lang="en-US" sz="7200" dirty="0" err="1">
                <a:latin typeface="Calibri" panose="020F0502020204030204" pitchFamily="34" charset="0"/>
                <a:cs typeface="Calibri" panose="020F0502020204030204" pitchFamily="34" charset="0"/>
              </a:rPr>
              <a:t>BattleShip</a:t>
            </a:r>
            <a:endParaRPr lang="he-IL" sz="7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2566381" y="3955868"/>
            <a:ext cx="8884451" cy="1839625"/>
          </a:xfrm>
        </p:spPr>
        <p:txBody>
          <a:bodyPr>
            <a:noAutofit/>
          </a:bodyPr>
          <a:lstStyle/>
          <a:p>
            <a:pPr algn="r"/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מתן לביב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סער </a:t>
            </a:r>
            <a:r>
              <a:rPr lang="he-I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רפאילוב</a:t>
            </a: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דניאל מנור</a:t>
            </a:r>
          </a:p>
        </p:txBody>
      </p:sp>
      <p:pic>
        <p:nvPicPr>
          <p:cNvPr id="1026" name="Picture 2" descr="×ª××× × ×§×©××¨×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8247">
            <a:off x="1212290" y="3141253"/>
            <a:ext cx="4807958" cy="289907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×ª××¦××ª ×ª××× × ×¢×××¨ âªships radarâ¬â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0"/>
          <a:stretch/>
        </p:blipFill>
        <p:spPr bwMode="auto">
          <a:xfrm>
            <a:off x="9313923" y="651194"/>
            <a:ext cx="2304335" cy="220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×ª××¦××ª ×ª××× × ×¢×××¨ âªsubmarineâ¬â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45" b="28060"/>
          <a:stretch/>
        </p:blipFill>
        <p:spPr bwMode="auto">
          <a:xfrm>
            <a:off x="1603327" y="321972"/>
            <a:ext cx="7205823" cy="1323690"/>
          </a:xfrm>
          <a:prstGeom prst="flowChartTerminator">
            <a:avLst/>
          </a:prstGeom>
          <a:ln>
            <a:solidFill>
              <a:schemeClr val="accent1"/>
            </a:solidFill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691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70404" y="684538"/>
            <a:ext cx="7870535" cy="951079"/>
          </a:xfrm>
        </p:spPr>
        <p:txBody>
          <a:bodyPr/>
          <a:lstStyle/>
          <a:p>
            <a:pPr algn="ctr"/>
            <a:r>
              <a:rPr lang="he-IL" sz="5400" dirty="0">
                <a:latin typeface="Calibri" panose="020F0502020204030204" pitchFamily="34" charset="0"/>
                <a:cs typeface="Calibri" panose="020F0502020204030204" pitchFamily="34" charset="0"/>
              </a:rPr>
              <a:t>בעיות בהן נתקלנו ואיך פתרנו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332400" y="2194585"/>
            <a:ext cx="8946541" cy="4195481"/>
          </a:xfrm>
        </p:spPr>
        <p:txBody>
          <a:bodyPr>
            <a:normAutofit/>
          </a:bodyPr>
          <a:lstStyle/>
          <a:p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בעיות בתשדורת –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UART</a:t>
            </a:r>
            <a:endParaRPr lang="he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שימוש בפסיקות חיצוניות</a:t>
            </a:r>
          </a:p>
          <a:p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בעיות סנכרון זמנים –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8051, ARM</a:t>
            </a:r>
            <a:endParaRPr lang="he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בעיות מגעים של הלחצנים</a:t>
            </a:r>
          </a:p>
        </p:txBody>
      </p:sp>
    </p:spTree>
    <p:extLst>
      <p:ext uri="{BB962C8B-B14F-4D97-AF65-F5344CB8AC3E}">
        <p14:creationId xmlns:p14="http://schemas.microsoft.com/office/powerpoint/2010/main" val="3547512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74145" y="529992"/>
            <a:ext cx="9404723" cy="1400530"/>
          </a:xfrm>
        </p:spPr>
        <p:txBody>
          <a:bodyPr/>
          <a:lstStyle/>
          <a:p>
            <a:pPr algn="ctr"/>
            <a:r>
              <a:rPr lang="he-IL" sz="6000" dirty="0">
                <a:latin typeface="Calibri" panose="020F0502020204030204" pitchFamily="34" charset="0"/>
                <a:cs typeface="Calibri" panose="020F0502020204030204" pitchFamily="34" charset="0"/>
              </a:rPr>
              <a:t>סרטון הדגמה</a:t>
            </a:r>
          </a:p>
        </p:txBody>
      </p:sp>
    </p:spTree>
    <p:extLst>
      <p:ext uri="{BB962C8B-B14F-4D97-AF65-F5344CB8AC3E}">
        <p14:creationId xmlns:p14="http://schemas.microsoft.com/office/powerpoint/2010/main" val="155086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72686">
            <a:off x="9236777" y="4791964"/>
            <a:ext cx="2612174" cy="1741450"/>
          </a:xfrm>
          <a:prstGeom prst="rect">
            <a:avLst/>
          </a:prstGeom>
        </p:spPr>
      </p:pic>
      <p:sp>
        <p:nvSpPr>
          <p:cNvPr id="6" name="כותרת 5"/>
          <p:cNvSpPr>
            <a:spLocks noGrp="1"/>
          </p:cNvSpPr>
          <p:nvPr>
            <p:ph type="title"/>
          </p:nvPr>
        </p:nvSpPr>
        <p:spPr>
          <a:xfrm>
            <a:off x="6051176" y="467970"/>
            <a:ext cx="4348301" cy="1400530"/>
          </a:xfrm>
        </p:spPr>
        <p:txBody>
          <a:bodyPr/>
          <a:lstStyle/>
          <a:p>
            <a:pPr algn="r"/>
            <a:r>
              <a:rPr lang="he-IL" sz="6600" dirty="0">
                <a:latin typeface="Calibri" panose="020F0502020204030204" pitchFamily="34" charset="0"/>
                <a:cs typeface="Calibri" panose="020F0502020204030204" pitchFamily="34" charset="0"/>
              </a:rPr>
              <a:t>תיאור ומפרט</a:t>
            </a:r>
            <a:endParaRPr lang="he-IL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מציין מיקום תוכן 6"/>
          <p:cNvSpPr>
            <a:spLocks noGrp="1"/>
          </p:cNvSpPr>
          <p:nvPr>
            <p:ph idx="1"/>
          </p:nvPr>
        </p:nvSpPr>
        <p:spPr>
          <a:xfrm>
            <a:off x="1452936" y="1868500"/>
            <a:ext cx="8946541" cy="4195481"/>
          </a:xfrm>
        </p:spPr>
        <p:txBody>
          <a:bodyPr>
            <a:normAutofit/>
          </a:bodyPr>
          <a:lstStyle/>
          <a:p>
            <a:r>
              <a:rPr lang="he-IL" sz="3000" dirty="0">
                <a:latin typeface="Calibri" panose="020F0502020204030204" pitchFamily="34" charset="0"/>
                <a:cs typeface="Calibri" panose="020F0502020204030204" pitchFamily="34" charset="0"/>
              </a:rPr>
              <a:t>משחק דמוי "צוללות" לשחקן יחיד.</a:t>
            </a:r>
          </a:p>
          <a:p>
            <a:r>
              <a:rPr lang="he-IL" sz="3000" dirty="0">
                <a:latin typeface="Calibri" panose="020F0502020204030204" pitchFamily="34" charset="0"/>
                <a:cs typeface="Calibri" panose="020F0502020204030204" pitchFamily="34" charset="0"/>
              </a:rPr>
              <a:t>הגרלת מיקום הצוללות בכל משחק.</a:t>
            </a:r>
          </a:p>
          <a:p>
            <a:r>
              <a:rPr lang="he-IL" sz="3000" dirty="0">
                <a:latin typeface="Calibri" panose="020F0502020204030204" pitchFamily="34" charset="0"/>
                <a:cs typeface="Calibri" panose="020F0502020204030204" pitchFamily="34" charset="0"/>
              </a:rPr>
              <a:t>המטרה: פגיעה בכל הצוללות.</a:t>
            </a:r>
          </a:p>
          <a:p>
            <a:r>
              <a:rPr lang="he-IL" sz="3000" dirty="0">
                <a:latin typeface="Calibri" panose="020F0502020204030204" pitchFamily="34" charset="0"/>
                <a:cs typeface="Calibri" panose="020F0502020204030204" pitchFamily="34" charset="0"/>
              </a:rPr>
              <a:t>מגבלות זמן ומספר ניסיונות פגיעה.</a:t>
            </a:r>
          </a:p>
          <a:p>
            <a:r>
              <a:rPr lang="he-IL" sz="3000" dirty="0">
                <a:latin typeface="Calibri" panose="020F0502020204030204" pitchFamily="34" charset="0"/>
                <a:cs typeface="Calibri" panose="020F0502020204030204" pitchFamily="34" charset="0"/>
              </a:rPr>
              <a:t>מספר רמות קושי.</a:t>
            </a:r>
          </a:p>
        </p:txBody>
      </p:sp>
      <p:pic>
        <p:nvPicPr>
          <p:cNvPr id="2052" name="Picture 4" descr="×ª××¦××ª ×ª××× × ×¢×××¨ âªbattleships gameâ¬â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99"/>
          <a:stretch/>
        </p:blipFill>
        <p:spPr bwMode="auto">
          <a:xfrm>
            <a:off x="1824914" y="3287812"/>
            <a:ext cx="2306931" cy="309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×ª××¦××ª ×ª××× × ×¢×××¨ âªbattleship gameâ¬â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549" y="407849"/>
            <a:ext cx="3337663" cy="210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97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07418" y="429288"/>
            <a:ext cx="6099867" cy="1155380"/>
          </a:xfrm>
        </p:spPr>
        <p:txBody>
          <a:bodyPr/>
          <a:lstStyle/>
          <a:p>
            <a:pPr algn="ctr"/>
            <a:r>
              <a:rPr lang="en-US" sz="6000" dirty="0"/>
              <a:t>Block Diagram</a:t>
            </a:r>
            <a:endParaRPr lang="he-IL" sz="60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673" y="1584668"/>
            <a:ext cx="4893355" cy="4791511"/>
          </a:xfrm>
          <a:prstGeom prst="rect">
            <a:avLst/>
          </a:prstGeom>
        </p:spPr>
      </p:pic>
      <p:sp>
        <p:nvSpPr>
          <p:cNvPr id="3" name="מלבן 2">
            <a:extLst>
              <a:ext uri="{FF2B5EF4-FFF2-40B4-BE49-F238E27FC236}">
                <a16:creationId xmlns:a16="http://schemas.microsoft.com/office/drawing/2014/main" id="{604BDCC1-8EE4-42FC-A07A-77749CA79B56}"/>
              </a:ext>
            </a:extLst>
          </p:cNvPr>
          <p:cNvSpPr/>
          <p:nvPr/>
        </p:nvSpPr>
        <p:spPr>
          <a:xfrm>
            <a:off x="5841402" y="1678193"/>
            <a:ext cx="1762626" cy="1061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6230B80-C7DF-4B5B-80AA-A0F14124DBBB}"/>
              </a:ext>
            </a:extLst>
          </p:cNvPr>
          <p:cNvSpPr/>
          <p:nvPr/>
        </p:nvSpPr>
        <p:spPr>
          <a:xfrm>
            <a:off x="2710673" y="1678193"/>
            <a:ext cx="1762626" cy="1061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03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9276" y="425824"/>
            <a:ext cx="9197628" cy="966854"/>
          </a:xfrm>
        </p:spPr>
        <p:txBody>
          <a:bodyPr/>
          <a:lstStyle/>
          <a:p>
            <a:pPr lvl="0" algn="ctr"/>
            <a:r>
              <a:rPr lang="he-IL" sz="5400" dirty="0">
                <a:latin typeface="Calibri" panose="020F0502020204030204" pitchFamily="34" charset="0"/>
                <a:cs typeface="Calibri" panose="020F0502020204030204" pitchFamily="34" charset="0"/>
              </a:rPr>
              <a:t>פלטפורמת פיתוח והקצאת משאבים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239" y="1392678"/>
            <a:ext cx="5143701" cy="4650064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6D99607A-4E49-447F-AAC2-E234ACAE837B}"/>
              </a:ext>
            </a:extLst>
          </p:cNvPr>
          <p:cNvSpPr/>
          <p:nvPr/>
        </p:nvSpPr>
        <p:spPr>
          <a:xfrm>
            <a:off x="6314739" y="1527586"/>
            <a:ext cx="1955201" cy="12048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BA56FE1C-62B6-4920-90F4-90E2DFA50D94}"/>
              </a:ext>
            </a:extLst>
          </p:cNvPr>
          <p:cNvSpPr/>
          <p:nvPr/>
        </p:nvSpPr>
        <p:spPr>
          <a:xfrm>
            <a:off x="3126239" y="1527586"/>
            <a:ext cx="1960499" cy="9269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375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46109" y="452718"/>
            <a:ext cx="9404723" cy="899564"/>
          </a:xfrm>
        </p:spPr>
        <p:txBody>
          <a:bodyPr/>
          <a:lstStyle/>
          <a:p>
            <a:pPr algn="ctr"/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High-Level Flow Chart</a:t>
            </a:r>
            <a:endParaRPr lang="he-IL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מציין מיקום תוכן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642" y="1352282"/>
            <a:ext cx="6425655" cy="4833357"/>
          </a:xfrm>
        </p:spPr>
      </p:pic>
    </p:spTree>
    <p:extLst>
      <p:ext uri="{BB962C8B-B14F-4D97-AF65-F5344CB8AC3E}">
        <p14:creationId xmlns:p14="http://schemas.microsoft.com/office/powerpoint/2010/main" val="90812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75201" y="452718"/>
            <a:ext cx="9404723" cy="1247293"/>
          </a:xfrm>
        </p:spPr>
        <p:txBody>
          <a:bodyPr/>
          <a:lstStyle/>
          <a:p>
            <a:pPr lvl="0" algn="ctr" defTabSz="914400">
              <a:defRPr/>
            </a:pPr>
            <a:r>
              <a:rPr lang="he-IL" sz="6000" dirty="0">
                <a:latin typeface="Calibri" panose="020F0502020204030204" pitchFamily="34" charset="0"/>
                <a:cs typeface="Calibri" panose="020F0502020204030204" pitchFamily="34" charset="0"/>
              </a:rPr>
              <a:t>חישובים עיקריים</a:t>
            </a:r>
            <a:endParaRPr lang="he-IL" sz="6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1104291" y="1487488"/>
                <a:ext cx="8946541" cy="4425155"/>
              </a:xfrm>
            </p:spPr>
            <p:txBody>
              <a:bodyPr>
                <a:normAutofit/>
              </a:bodyPr>
              <a:lstStyle/>
              <a:p>
                <a:r>
                  <a:rPr lang="he-IL" sz="3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חישובי זמנים של מונים ו- </a:t>
                </a:r>
                <a:r>
                  <a:rPr lang="en-US" sz="3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Baud Rate</a:t>
                </a:r>
                <a:r>
                  <a:rPr lang="he-IL" sz="3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lvl="1"/>
                <a:r>
                  <a:rPr lang="he-IL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פונקציית </a:t>
                </a: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delay</a:t>
                </a:r>
                <a:r>
                  <a:rPr lang="he-IL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(חישוב מס' </a:t>
                </a:r>
                <a:r>
                  <a:rPr lang="he-IL" sz="3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איטרציות</a:t>
                </a:r>
                <a:r>
                  <a:rPr lang="he-IL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-לולאה):</a:t>
                </a:r>
              </a:p>
              <a:p>
                <a:pPr marL="457200" lvl="1" indent="0" algn="ctr">
                  <a:buNone/>
                </a:pPr>
                <a:r>
                  <a:rPr lang="he-I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𝑝𝑢𝑙𝑠𝑒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22118400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425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 algn="ctr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𝑝𝑢𝑙𝑠𝑒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356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sec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 algn="ctr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𝑖𝑡𝑒𝑟𝑎𝑡𝑖𝑜𝑛𝑠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356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𝒊𝒕𝒆𝒓𝒂𝒕𝒊𝒐𝒏𝒔</m:t>
                          </m:r>
                        </m:sub>
                      </m:sSub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𝟐𝟖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𝒅𝒆𝒍𝒂𝒚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𝑈𝑆𝐴𝑅</m:t>
                      </m:r>
                      <m:sSub>
                        <m:sSubPr>
                          <m:ctrlPr>
                            <a:rPr lang="he-IL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𝐶𝐿𝐾𝐷𝐼𝑉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256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𝐻𝐹𝑃𝐸𝑅𝐶𝐿𝐾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𝑜𝑣𝑒𝑟𝑠𝑎𝑚𝑝𝑙𝑒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𝑏𝑟𝑑𝑒𝑠𝑖𝑟𝑒𝑑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256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24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16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115200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≈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48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he-IL" sz="16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𝑇𝑖𝑚𝑒𝑟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𝑇𝑂𝑃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𝐻𝐹𝑃𝐸𝑅𝐶𝐿𝐾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𝑝𝑟𝑒𝑠𝑐𝑎𝑙𝑒𝑟</m:t>
                          </m:r>
                        </m:den>
                      </m:f>
                      <m:r>
                        <a:rPr lang="he-I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he-IL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he-IL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24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</m:num>
                        <m:den>
                          <m:r>
                            <a:rPr lang="he-IL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512</m:t>
                          </m:r>
                        </m:den>
                      </m:f>
                      <m:r>
                        <a:rPr lang="he-I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he-I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71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</m:oMath>
                  </m:oMathPara>
                </a14:m>
                <a:endParaRPr lang="he-IL" sz="16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1" y="1487488"/>
                <a:ext cx="8946541" cy="4425155"/>
              </a:xfrm>
              <a:blipFill>
                <a:blip r:embed="rId2"/>
                <a:stretch>
                  <a:fillRect t="-2066" r="-136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787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079164" y="656823"/>
            <a:ext cx="5948926" cy="1028352"/>
          </a:xfrm>
        </p:spPr>
        <p:txBody>
          <a:bodyPr/>
          <a:lstStyle/>
          <a:p>
            <a:pPr algn="ctr"/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User Interface</a:t>
            </a:r>
            <a:endParaRPr lang="he-IL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5D92221-01DB-4BB4-BF6A-46F448901C47}"/>
              </a:ext>
            </a:extLst>
          </p:cNvPr>
          <p:cNvSpPr txBox="1"/>
          <p:nvPr/>
        </p:nvSpPr>
        <p:spPr>
          <a:xfrm>
            <a:off x="3115162" y="1925491"/>
            <a:ext cx="8659743" cy="267765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מסך ראשון: בחירת רמת קושי בין 1 ל-3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מסך נתונים: לחיצה על '5' תוביל אותו לחלק הראשון של המפה</a:t>
            </a:r>
          </a:p>
        </p:txBody>
      </p:sp>
      <p:pic>
        <p:nvPicPr>
          <p:cNvPr id="5" name="תמונה 4" descr="תמונה שמכילה שעון, אלקטרוניקה, חוץ&#10;&#10;התיאור נוצר באופן אוטומטי">
            <a:extLst>
              <a:ext uri="{FF2B5EF4-FFF2-40B4-BE49-F238E27FC236}">
                <a16:creationId xmlns:a16="http://schemas.microsoft.com/office/drawing/2014/main" id="{77A22039-1028-4C7E-9B10-E7B82D9DAD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6" y="531159"/>
            <a:ext cx="2616998" cy="3079376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D2A84FB8-3C4D-4723-934E-230977B6E586}"/>
              </a:ext>
            </a:extLst>
          </p:cNvPr>
          <p:cNvSpPr/>
          <p:nvPr/>
        </p:nvSpPr>
        <p:spPr>
          <a:xfrm>
            <a:off x="903642" y="1737232"/>
            <a:ext cx="1245198" cy="376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" name="תמונה 7" descr="תמונה שמכילה שעון, חוץ&#10;&#10;התיאור נוצר באופן אוטומטי">
            <a:extLst>
              <a:ext uri="{FF2B5EF4-FFF2-40B4-BE49-F238E27FC236}">
                <a16:creationId xmlns:a16="http://schemas.microsoft.com/office/drawing/2014/main" id="{09091659-DD9A-4F82-B1ED-A3CA548D1D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5" y="3703503"/>
            <a:ext cx="2616999" cy="3154497"/>
          </a:xfrm>
          <a:prstGeom prst="rect">
            <a:avLst/>
          </a:prstGeom>
        </p:spPr>
      </p:pic>
      <p:sp>
        <p:nvSpPr>
          <p:cNvPr id="9" name="מלבן 8">
            <a:extLst>
              <a:ext uri="{FF2B5EF4-FFF2-40B4-BE49-F238E27FC236}">
                <a16:creationId xmlns:a16="http://schemas.microsoft.com/office/drawing/2014/main" id="{8FFC045A-B4D2-4542-AAC9-50B10B9FEBB9}"/>
              </a:ext>
            </a:extLst>
          </p:cNvPr>
          <p:cNvSpPr/>
          <p:nvPr/>
        </p:nvSpPr>
        <p:spPr>
          <a:xfrm>
            <a:off x="1301674" y="5280751"/>
            <a:ext cx="398033" cy="376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202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2B60AD75-D5A9-4497-9C33-2C323EFA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164" y="656823"/>
            <a:ext cx="5948926" cy="1028352"/>
          </a:xfrm>
        </p:spPr>
        <p:txBody>
          <a:bodyPr/>
          <a:lstStyle/>
          <a:p>
            <a:pPr algn="ctr"/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User Interface</a:t>
            </a:r>
            <a:endParaRPr lang="he-IL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00BF3593-2DEA-44E2-943B-24625A7CE79B}"/>
              </a:ext>
            </a:extLst>
          </p:cNvPr>
          <p:cNvSpPr/>
          <p:nvPr/>
        </p:nvSpPr>
        <p:spPr>
          <a:xfrm>
            <a:off x="1470212" y="1785386"/>
            <a:ext cx="92515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במפה: המקשים '2' , '4', '5' , '6' מתפקדים כמו החיצים במקלדת של המחשב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ומאפשרים לנו לנוע ימינה, שמאלה, למטה </a:t>
            </a:r>
            <a:r>
              <a:rPr lang="he-IL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ולמלע</a:t>
            </a: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ניתן לעלות חזרה אל מסך הנתונים או לרדת אל החלק השני של המפה.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C280761D-444E-4C6A-ADF1-FA032A136E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67501"/>
            <a:ext cx="2439848" cy="2737088"/>
          </a:xfrm>
          <a:prstGeom prst="rect">
            <a:avLst/>
          </a:prstGeom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5B54226E-54DC-451D-B52C-5710B39FDBB7}"/>
              </a:ext>
            </a:extLst>
          </p:cNvPr>
          <p:cNvSpPr/>
          <p:nvPr/>
        </p:nvSpPr>
        <p:spPr>
          <a:xfrm>
            <a:off x="6693325" y="5148176"/>
            <a:ext cx="1245198" cy="676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3BC1D561-C945-4031-8E60-C670D5ECB7FB}"/>
              </a:ext>
            </a:extLst>
          </p:cNvPr>
          <p:cNvSpPr/>
          <p:nvPr/>
        </p:nvSpPr>
        <p:spPr>
          <a:xfrm>
            <a:off x="6300394" y="6368639"/>
            <a:ext cx="392931" cy="376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4C2A6448-40EA-42DF-B6DC-22899CE72B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415" y="4061480"/>
            <a:ext cx="2466680" cy="274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5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F9947B73-4202-41D9-9151-FCE95F42EFC8}"/>
              </a:ext>
            </a:extLst>
          </p:cNvPr>
          <p:cNvSpPr/>
          <p:nvPr/>
        </p:nvSpPr>
        <p:spPr>
          <a:xfrm>
            <a:off x="1642334" y="1056524"/>
            <a:ext cx="89073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במסך הסיום: מוצגת התוצאה והמערכת מבקשת ללחות על כפתור ה"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RESET</a:t>
            </a: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".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בכל שלב של המשחק ניתן ללחוץ על כפתור האתחול כדי להתחיל את המשחק מחדש</a:t>
            </a:r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3A3A36D5-0C28-4420-AAB4-B5BC01F1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537" y="542348"/>
            <a:ext cx="5948926" cy="1028352"/>
          </a:xfrm>
        </p:spPr>
        <p:txBody>
          <a:bodyPr/>
          <a:lstStyle/>
          <a:p>
            <a:pPr algn="ctr"/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User Interface</a:t>
            </a:r>
            <a:endParaRPr lang="he-IL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תמונה 6" descr="תמונה שמכילה אלקטרוניקה, צג&#10;&#10;התיאור נוצר באופן אוטומטי">
            <a:extLst>
              <a:ext uri="{FF2B5EF4-FFF2-40B4-BE49-F238E27FC236}">
                <a16:creationId xmlns:a16="http://schemas.microsoft.com/office/drawing/2014/main" id="{32B4CF68-C5BE-4556-B37B-B578201BD8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334" y="3271732"/>
            <a:ext cx="2403486" cy="1996358"/>
          </a:xfrm>
          <a:prstGeom prst="rect">
            <a:avLst/>
          </a:prstGeom>
        </p:spPr>
      </p:pic>
      <p:pic>
        <p:nvPicPr>
          <p:cNvPr id="9" name="תמונה 8" descr="תמונה שמכילה צג, קיר, מקורה, מסך&#10;&#10;התיאור נוצר באופן אוטומטי">
            <a:extLst>
              <a:ext uri="{FF2B5EF4-FFF2-40B4-BE49-F238E27FC236}">
                <a16:creationId xmlns:a16="http://schemas.microsoft.com/office/drawing/2014/main" id="{655541BA-C372-4953-B424-E3C604F17E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335" y="5268091"/>
            <a:ext cx="2403486" cy="1254040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9AE2059A-5A67-4187-AECD-078DA3C691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820" y="4485797"/>
            <a:ext cx="4100361" cy="202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27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354</TotalTime>
  <Words>220</Words>
  <Application>Microsoft Office PowerPoint</Application>
  <PresentationFormat>מסך רחב</PresentationFormat>
  <Paragraphs>40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Century Gothic</vt:lpstr>
      <vt:lpstr>Wingdings 3</vt:lpstr>
      <vt:lpstr>יונים</vt:lpstr>
      <vt:lpstr>צוללות - BattleShip</vt:lpstr>
      <vt:lpstr>תיאור ומפרט</vt:lpstr>
      <vt:lpstr>Block Diagram</vt:lpstr>
      <vt:lpstr>פלטפורמת פיתוח והקצאת משאבים</vt:lpstr>
      <vt:lpstr>High-Level Flow Chart</vt:lpstr>
      <vt:lpstr>חישובים עיקריים</vt:lpstr>
      <vt:lpstr>User Interface</vt:lpstr>
      <vt:lpstr>User Interface</vt:lpstr>
      <vt:lpstr>User Interface</vt:lpstr>
      <vt:lpstr>בעיות בהן נתקלנו ואיך פתרנו</vt:lpstr>
      <vt:lpstr>סרטון הדגמה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צוללות - BattleShips</dc:title>
  <dc:creator>דניאל מנור</dc:creator>
  <cp:lastModifiedBy>Matan Laviv</cp:lastModifiedBy>
  <cp:revision>32</cp:revision>
  <dcterms:created xsi:type="dcterms:W3CDTF">2019-06-26T13:10:55Z</dcterms:created>
  <dcterms:modified xsi:type="dcterms:W3CDTF">2019-07-02T18:05:18Z</dcterms:modified>
</cp:coreProperties>
</file>