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9" r:id="rId12"/>
    <p:sldId id="270" r:id="rId13"/>
    <p:sldId id="271" r:id="rId14"/>
    <p:sldId id="264" r:id="rId15"/>
    <p:sldId id="267" r:id="rId16"/>
    <p:sldId id="268" r:id="rId17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CD4DB-5B6E-A64E-AD92-9F6C0548D21B}" v="80" dt="2021-04-11T04:36:27.047"/>
  </p1510:revLst>
</p1510:revInfo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 snapToObjects="1">
      <p:cViewPr>
        <p:scale>
          <a:sx n="60" d="100"/>
          <a:sy n="60" d="100"/>
        </p:scale>
        <p:origin x="8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411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934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4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hyperlink" Target="https://arxiv.org/abs/1611.0415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3.png"/><Relationship Id="rId7" Type="http://schemas.openxmlformats.org/officeDocument/2006/relationships/image" Target="https://cdn.discordapp.com/attachments/765386983777239043/830647934056005642/unknow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https://cdn.discordapp.com/attachments/765386983777239043/830646683292401676/unknown.png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COMPRESSION AND DECOMPRESSION OF IMAGES FOR PRECISION FARMING 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1BC9F65-68A7-4155-83E7-B75B770C0D24}"/>
              </a:ext>
            </a:extLst>
          </p:cNvPr>
          <p:cNvSpPr txBox="1"/>
          <p:nvPr/>
        </p:nvSpPr>
        <p:spPr>
          <a:xfrm>
            <a:off x="265320" y="6126480"/>
            <a:ext cx="1133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Compr_RL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CE4817-2748-4631-83C0-1A828BD25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723" y="1002231"/>
            <a:ext cx="5324172" cy="39931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C46C380-504F-46CF-97CF-904568A42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566" y="1002231"/>
            <a:ext cx="5324172" cy="399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4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1BC9F65-68A7-4155-83E7-B75B770C0D24}"/>
              </a:ext>
            </a:extLst>
          </p:cNvPr>
          <p:cNvSpPr txBox="1"/>
          <p:nvPr/>
        </p:nvSpPr>
        <p:spPr>
          <a:xfrm>
            <a:off x="265320" y="6126480"/>
            <a:ext cx="109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Deco_RL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5E6B12-1AD5-4554-84E6-C98A97C6A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120" y="1002231"/>
            <a:ext cx="5471052" cy="41032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BAAD91-A7CE-4F94-AB91-C169007CD6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70" y="1002231"/>
            <a:ext cx="5471052" cy="410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3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13" name="Google Shape;413;gadd317ae2b_0_201"/>
          <p:cNvGraphicFramePr/>
          <p:nvPr>
            <p:extLst>
              <p:ext uri="{D42A27DB-BD31-4B8C-83A1-F6EECF244321}">
                <p14:modId xmlns:p14="http://schemas.microsoft.com/office/powerpoint/2010/main" val="3516067658"/>
              </p:ext>
            </p:extLst>
          </p:nvPr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1E33"/>
                          </a:solidFill>
                        </a:rPr>
                        <a:t>11 : 0,1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1E33"/>
                          </a:solidFill>
                        </a:rPr>
                        <a:t> 11 : 0,1 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arXiv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arXiv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link. Alternatively, use OSF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2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lang="en-US" sz="18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Patiño-Forero</a:t>
            </a:r>
            <a:r>
              <a:rPr lang="en-US" sz="18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M. </a:t>
            </a:r>
            <a:r>
              <a:rPr lang="en-US" sz="18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Agudelo</a:t>
            </a:r>
            <a:r>
              <a:rPr lang="en-US" sz="18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-Toro, and M. Toro. Planning system for deliveries in Medellín. </a:t>
            </a:r>
            <a:r>
              <a:rPr lang="en-US" sz="18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ArXiv</a:t>
            </a:r>
            <a:r>
              <a:rPr lang="en-US" sz="18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e-prints, Nov. 2016. Available at: </a:t>
            </a:r>
            <a:r>
              <a:rPr lang="en-US" sz="1800" b="0" i="0" u="sng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19" y="376920"/>
            <a:ext cx="4121329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Mateo Muñoz Cadavid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Alejandro Torres Muñoz 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8909728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/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https://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github.com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/mmc31-08/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ProyectoDatos_y_Algoritmos</a:t>
            </a:r>
            <a:endParaRPr lang="en-US"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A95CB89D-EEB2-2541-9D5B-9BD9F4D209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31" b="27033"/>
          <a:stretch/>
        </p:blipFill>
        <p:spPr>
          <a:xfrm>
            <a:off x="718597" y="1907563"/>
            <a:ext cx="2123922" cy="22032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threePt" dir="t"/>
          </a:scene3d>
          <a:sp3d contourW="7620" prstMaterial="matte">
            <a:contourClr>
              <a:srgbClr val="333333"/>
            </a:contourClr>
          </a:sp3d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CA2E355-AA59-394C-9B77-97C05EB7C6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9237" y="1892943"/>
            <a:ext cx="2102041" cy="220133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1E33"/>
                </a:solidFill>
              </a:rPr>
              <a:t>Image Scaling</a:t>
            </a:r>
            <a:endParaRPr sz="2200" b="1" dirty="0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1E33"/>
                </a:solidFill>
              </a:rPr>
              <a:t>Compression</a:t>
            </a:r>
            <a:br>
              <a:rPr lang="en-US" sz="2200" b="1" dirty="0">
                <a:solidFill>
                  <a:srgbClr val="001E33"/>
                </a:solidFill>
              </a:rPr>
            </a:br>
            <a:r>
              <a:rPr lang="en-US" sz="2200" b="1" dirty="0">
                <a:solidFill>
                  <a:srgbClr val="001E33"/>
                </a:solidFill>
              </a:rPr>
              <a:t>Algorithm 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834326" y="5208322"/>
            <a:ext cx="9692618" cy="7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Image compression and decompression algorithm for animal-health automatic classification generated from Nearest Neighbor </a:t>
            </a:r>
            <a:r>
              <a:rPr lang="en-US" dirty="0"/>
              <a:t>interpolation, we increase or decrease the size of the image by replacing each pixel with the closest one in the output.  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377BC4-5BDD-364E-A88F-115BAE87209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5" y="957490"/>
            <a:ext cx="4168459" cy="231039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E0482DA-FC86-5344-8CFB-599D6FF7526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1"/>
          <a:stretch/>
        </p:blipFill>
        <p:spPr>
          <a:xfrm>
            <a:off x="834326" y="3280565"/>
            <a:ext cx="4500583" cy="1754659"/>
          </a:xfrm>
          <a:prstGeom prst="rect">
            <a:avLst/>
          </a:prstGeom>
        </p:spPr>
      </p:pic>
      <p:pic>
        <p:nvPicPr>
          <p:cNvPr id="1028" name="Picture 4" descr="3 grupos de enfermedades que atacan al ganado en verano | CONtexto ganadero  | Noticias principales sobre ganadería y agricultura en Colombia">
            <a:extLst>
              <a:ext uri="{FF2B5EF4-FFF2-40B4-BE49-F238E27FC236}">
                <a16:creationId xmlns:a16="http://schemas.microsoft.com/office/drawing/2014/main" id="{A05F425B-295D-2643-8D98-F986D598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11" y="1637664"/>
            <a:ext cx="4345133" cy="29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77" y="-1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BCBC81-B11B-3E48-B076-77C0BA425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98" y="1178649"/>
            <a:ext cx="191395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049" name="Imagen 40">
            <a:extLst>
              <a:ext uri="{FF2B5EF4-FFF2-40B4-BE49-F238E27FC236}">
                <a16:creationId xmlns:a16="http://schemas.microsoft.com/office/drawing/2014/main" id="{AE1E3F24-7D51-8649-BF68-005AEA85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98" y="892747"/>
            <a:ext cx="5354306" cy="26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38AA991D-8CBE-8D41-BFA5-F5190EB36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051" name="Imagen 42">
            <a:extLst>
              <a:ext uri="{FF2B5EF4-FFF2-40B4-BE49-F238E27FC236}">
                <a16:creationId xmlns:a16="http://schemas.microsoft.com/office/drawing/2014/main" id="{F8C2070A-3B74-9F44-91E6-0A12AB8A5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2" y="3427919"/>
            <a:ext cx="5354306" cy="23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Qué es un reconstituyente para el ganado y cuál es el mejor del mercado? -  Laboratorios Provet">
            <a:extLst>
              <a:ext uri="{FF2B5EF4-FFF2-40B4-BE49-F238E27FC236}">
                <a16:creationId xmlns:a16="http://schemas.microsoft.com/office/drawing/2014/main" id="{7E9FAC31-1F88-DE4A-9C91-A32705A62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84" y="1916729"/>
            <a:ext cx="4519551" cy="271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323;p3">
            <a:extLst>
              <a:ext uri="{FF2B5EF4-FFF2-40B4-BE49-F238E27FC236}">
                <a16:creationId xmlns:a16="http://schemas.microsoft.com/office/drawing/2014/main" id="{7E5A8B42-DB8C-B84E-B1F0-86690EAE4B02}"/>
              </a:ext>
            </a:extLst>
          </p:cNvPr>
          <p:cNvSpPr/>
          <p:nvPr/>
        </p:nvSpPr>
        <p:spPr>
          <a:xfrm>
            <a:off x="6451584" y="4799054"/>
            <a:ext cx="4519551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just"/>
            <a:r>
              <a:rPr lang="en-US" dirty="0"/>
              <a:t>Compression and decompression generated using Image Scaling with Nearest Neighbor and BFS.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471710" y="4940788"/>
            <a:ext cx="8265890" cy="7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complexity for the time and memory when the algorithms traversing an image is O(N*M), </a:t>
            </a:r>
            <a:r>
              <a:rPr lang="en-US" dirty="0" err="1">
                <a:solidFill>
                  <a:srgbClr val="FF0000"/>
                </a:solidFill>
              </a:rPr>
              <a:t>´cause</a:t>
            </a:r>
            <a:r>
              <a:rPr lang="en-US" dirty="0">
                <a:solidFill>
                  <a:srgbClr val="FF0000"/>
                </a:solidFill>
              </a:rPr>
              <a:t> this are </a:t>
            </a:r>
            <a:r>
              <a:rPr lang="en-US" dirty="0" err="1">
                <a:solidFill>
                  <a:srgbClr val="FF0000"/>
                </a:solidFill>
              </a:rPr>
              <a:t>compuse</a:t>
            </a:r>
            <a:r>
              <a:rPr lang="en-US" dirty="0">
                <a:solidFill>
                  <a:srgbClr val="FF0000"/>
                </a:solidFill>
              </a:rPr>
              <a:t> of an only matrix that runs through the columns and the rows of the image. Being N and M are the </a:t>
            </a:r>
            <a:r>
              <a:rPr lang="en-US" sz="140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length of the matrix (Columns and Rows).</a:t>
            </a:r>
            <a:endParaRPr sz="140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p5"/>
          <p:cNvGraphicFramePr/>
          <p:nvPr>
            <p:extLst>
              <p:ext uri="{D42A27DB-BD31-4B8C-83A1-F6EECF244321}">
                <p14:modId xmlns:p14="http://schemas.microsoft.com/office/powerpoint/2010/main" val="2864169581"/>
              </p:ext>
            </p:extLst>
          </p:nvPr>
        </p:nvGraphicFramePr>
        <p:xfrm>
          <a:off x="471710" y="1219856"/>
          <a:ext cx="5075650" cy="36003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Image </a:t>
                      </a:r>
                      <a:r>
                        <a:rPr lang="en-US" sz="1800" dirty="0" err="1">
                          <a:solidFill>
                            <a:srgbClr val="FFFFFF"/>
                          </a:solidFill>
                        </a:rPr>
                        <a:t>Scalling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 Compression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lang="en-US"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lang="en-US"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Image </a:t>
                      </a:r>
                      <a:r>
                        <a:rPr lang="en-US" sz="1800" dirty="0" err="1">
                          <a:solidFill>
                            <a:srgbClr val="FFFFFF"/>
                          </a:solidFill>
                        </a:rPr>
                        <a:t>Scalling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 Decompression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lang="en-US"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Run Length Compression</a:t>
                      </a:r>
                      <a:endParaRPr lang="en-US"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lang="en-US"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lang="en-US"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0949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Run Length Decompression</a:t>
                      </a:r>
                      <a:endParaRPr lang="en-US"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lang="en-US"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lang="en-US"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021446"/>
                  </a:ext>
                </a:extLst>
              </a:tr>
            </a:tbl>
          </a:graphicData>
        </a:graphic>
      </p:graphicFrame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3682" y="1215574"/>
            <a:ext cx="4662476" cy="301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1BC9F65-68A7-4155-83E7-B75B770C0D24}"/>
              </a:ext>
            </a:extLst>
          </p:cNvPr>
          <p:cNvSpPr txBox="1"/>
          <p:nvPr/>
        </p:nvSpPr>
        <p:spPr>
          <a:xfrm>
            <a:off x="265320" y="6126480"/>
            <a:ext cx="1033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Compr_IS</a:t>
            </a:r>
            <a:endParaRPr lang="es-CO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07411F88-0E13-4636-8A03-2B4F24B64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271" y="1021303"/>
            <a:ext cx="5169165" cy="3876874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6C7D4071-6DAA-4508-9531-8F14FC19E6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609" y="1021304"/>
            <a:ext cx="5169166" cy="38768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1BC9F65-68A7-4155-83E7-B75B770C0D24}"/>
              </a:ext>
            </a:extLst>
          </p:cNvPr>
          <p:cNvSpPr txBox="1"/>
          <p:nvPr/>
        </p:nvSpPr>
        <p:spPr>
          <a:xfrm>
            <a:off x="265320" y="6126480"/>
            <a:ext cx="89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Deco_IS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407B4F-6853-481B-8B93-0410F0F0D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373" y="1018078"/>
            <a:ext cx="5177767" cy="3883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7F0F491-90F6-4E69-8D0F-21C1DF12B9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860" y="1000992"/>
            <a:ext cx="5177767" cy="388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8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430</Words>
  <Application>Microsoft Office PowerPoint</Application>
  <PresentationFormat>Panorámica</PresentationFormat>
  <Paragraphs>77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Mateo Muñoz Cadavid</cp:lastModifiedBy>
  <cp:revision>17</cp:revision>
  <dcterms:created xsi:type="dcterms:W3CDTF">2020-06-26T14:36:07Z</dcterms:created>
  <dcterms:modified xsi:type="dcterms:W3CDTF">2021-05-26T08:42:27Z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