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CD4DB-5B6E-A64E-AD92-9F6C0548D21B}" v="80" dt="2021-04-11T04:36:27.047"/>
  </p1510:revLst>
</p1510:revInfo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.png"/><Relationship Id="rId7" Type="http://schemas.openxmlformats.org/officeDocument/2006/relationships/image" Target="https://cdn.discordapp.com/attachments/765386983777239043/830647934056005642/unknow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https://cdn.discordapp.com/attachments/765386983777239043/830646683292401676/unknown.png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COMPRESSION AND DECOMPRESSION OF IMAGES FOR PRECISION FARMING 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19" y="376920"/>
            <a:ext cx="4121329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Mateo Muñoz Cadavid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Alejandro Torres Muñoz 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890972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/mmc31-08/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ProyectoDatos_y_Algoritmos</a:t>
            </a:r>
            <a:endParaRPr lang="en-US"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A95CB89D-EEB2-2541-9D5B-9BD9F4D20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31" b="27033"/>
          <a:stretch/>
        </p:blipFill>
        <p:spPr>
          <a:xfrm>
            <a:off x="718597" y="1907563"/>
            <a:ext cx="2123922" cy="2203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threePt" dir="t"/>
          </a:scene3d>
          <a:sp3d contourW="7620" prstMaterial="matte">
            <a:contourClr>
              <a:srgbClr val="333333"/>
            </a:contourClr>
          </a:sp3d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CA2E355-AA59-394C-9B77-97C05EB7C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237" y="1892943"/>
            <a:ext cx="2102041" cy="220133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1E33"/>
                </a:solidFill>
              </a:rPr>
              <a:t>Image Scaling</a:t>
            </a:r>
            <a:endParaRPr sz="2200" b="1" dirty="0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1E33"/>
                </a:solidFill>
              </a:rPr>
              <a:t>Compression</a:t>
            </a:r>
            <a:br>
              <a:rPr lang="en-US" sz="2200" b="1" dirty="0">
                <a:solidFill>
                  <a:srgbClr val="001E33"/>
                </a:solidFill>
              </a:rPr>
            </a:br>
            <a:r>
              <a:rPr lang="en-US" sz="2200" b="1" dirty="0">
                <a:solidFill>
                  <a:srgbClr val="001E33"/>
                </a:solidFill>
              </a:rPr>
              <a:t>Algorithm 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834326" y="5208322"/>
            <a:ext cx="9692618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Image compression and decompression algorithm for animal-health automatic classification generated from Nearest Neighbor </a:t>
            </a:r>
            <a:r>
              <a:rPr lang="en-US" dirty="0"/>
              <a:t>interpolation, we increase or decrease the size of the image by replacing each pixel with the closest one in the output.  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377BC4-5BDD-364E-A88F-115BAE87209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5" y="957490"/>
            <a:ext cx="4168459" cy="23103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0482DA-FC86-5344-8CFB-599D6FF7526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1"/>
          <a:stretch/>
        </p:blipFill>
        <p:spPr>
          <a:xfrm>
            <a:off x="834326" y="3280565"/>
            <a:ext cx="4500583" cy="1754659"/>
          </a:xfrm>
          <a:prstGeom prst="rect">
            <a:avLst/>
          </a:prstGeom>
        </p:spPr>
      </p:pic>
      <p:pic>
        <p:nvPicPr>
          <p:cNvPr id="1028" name="Picture 4" descr="3 grupos de enfermedades que atacan al ganado en verano | CONtexto ganadero  | Noticias principales sobre ganadería y agricultura en Colombia">
            <a:extLst>
              <a:ext uri="{FF2B5EF4-FFF2-40B4-BE49-F238E27FC236}">
                <a16:creationId xmlns:a16="http://schemas.microsoft.com/office/drawing/2014/main" id="{A05F425B-295D-2643-8D98-F986D598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11" y="1637664"/>
            <a:ext cx="4345133" cy="29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7" y="-1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BCBC81-B11B-3E48-B076-77C0BA42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98" y="1178649"/>
            <a:ext cx="191395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49" name="Imagen 40">
            <a:extLst>
              <a:ext uri="{FF2B5EF4-FFF2-40B4-BE49-F238E27FC236}">
                <a16:creationId xmlns:a16="http://schemas.microsoft.com/office/drawing/2014/main" id="{AE1E3F24-7D51-8649-BF68-005AEA85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8" y="892747"/>
            <a:ext cx="5354306" cy="26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8AA991D-8CBE-8D41-BFA5-F5190EB3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51" name="Imagen 42">
            <a:extLst>
              <a:ext uri="{FF2B5EF4-FFF2-40B4-BE49-F238E27FC236}">
                <a16:creationId xmlns:a16="http://schemas.microsoft.com/office/drawing/2014/main" id="{F8C2070A-3B74-9F44-91E6-0A12AB8A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2" y="3427919"/>
            <a:ext cx="5354306" cy="23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é es un reconstituyente para el ganado y cuál es el mejor del mercado? -  Laboratorios Provet">
            <a:extLst>
              <a:ext uri="{FF2B5EF4-FFF2-40B4-BE49-F238E27FC236}">
                <a16:creationId xmlns:a16="http://schemas.microsoft.com/office/drawing/2014/main" id="{7E9FAC31-1F88-DE4A-9C91-A32705A62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84" y="1916729"/>
            <a:ext cx="4519551" cy="27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323;p3">
            <a:extLst>
              <a:ext uri="{FF2B5EF4-FFF2-40B4-BE49-F238E27FC236}">
                <a16:creationId xmlns:a16="http://schemas.microsoft.com/office/drawing/2014/main" id="{7E5A8B42-DB8C-B84E-B1F0-86690EAE4B02}"/>
              </a:ext>
            </a:extLst>
          </p:cNvPr>
          <p:cNvSpPr/>
          <p:nvPr/>
        </p:nvSpPr>
        <p:spPr>
          <a:xfrm>
            <a:off x="6451584" y="4799054"/>
            <a:ext cx="4519551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/>
            <a:r>
              <a:rPr lang="en-US" dirty="0"/>
              <a:t>Compression and decompression generated using Image Scaling with Nearest Neighbor and BFS.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703</Words>
  <Application>Microsoft Macintosh PowerPoint</Application>
  <PresentationFormat>Panorámica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Alejandro Torres</cp:lastModifiedBy>
  <cp:revision>2</cp:revision>
  <dcterms:created xsi:type="dcterms:W3CDTF">2020-06-26T14:36:07Z</dcterms:created>
  <dcterms:modified xsi:type="dcterms:W3CDTF">2021-04-11T04:42:06Z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