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Trabalho Prático 2017 – Etapa </a:t>
            </a:r>
            <a:r>
              <a:rPr lang="pt-BR" b="1" dirty="0" smtClean="0"/>
              <a:t>1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André Vieira </a:t>
            </a:r>
            <a:r>
              <a:rPr lang="pt-BR" b="1" dirty="0" smtClean="0"/>
              <a:t>Pigatto</a:t>
            </a:r>
          </a:p>
          <a:p>
            <a:r>
              <a:rPr lang="pt-BR" b="1" dirty="0"/>
              <a:t>Matheus Marrone </a:t>
            </a:r>
            <a:r>
              <a:rPr lang="pt-BR" b="1" dirty="0" smtClean="0"/>
              <a:t>Castanho</a:t>
            </a:r>
          </a:p>
        </p:txBody>
      </p:sp>
      <p:pic>
        <p:nvPicPr>
          <p:cNvPr id="4" name="Imagem 1" descr="http://www.inf.ufrgs.br/site/wp-content/uploads/2015/03/marca-principal-200x11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1905000" cy="113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7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Compreensão do Negócio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Bolsa de Valores</a:t>
            </a:r>
          </a:p>
          <a:p>
            <a:pPr lvl="1"/>
            <a:r>
              <a:rPr lang="pt-BR" dirty="0" smtClean="0"/>
              <a:t>Operações de compra e venda de ações.</a:t>
            </a:r>
          </a:p>
          <a:p>
            <a:r>
              <a:rPr lang="pt-BR" dirty="0" smtClean="0"/>
              <a:t>Ação dos investidores</a:t>
            </a:r>
          </a:p>
          <a:p>
            <a:pPr lvl="1"/>
            <a:r>
              <a:rPr lang="pt-BR" dirty="0" smtClean="0"/>
              <a:t>Lei da oferta e procura.</a:t>
            </a:r>
            <a:endParaRPr lang="pt-BR" dirty="0"/>
          </a:p>
          <a:p>
            <a:r>
              <a:rPr lang="pt-BR" dirty="0" smtClean="0"/>
              <a:t>Busca por informação</a:t>
            </a:r>
          </a:p>
          <a:p>
            <a:pPr lvl="1"/>
            <a:r>
              <a:rPr lang="pt-BR" dirty="0" smtClean="0"/>
              <a:t>Resultado das empresas.</a:t>
            </a:r>
          </a:p>
          <a:p>
            <a:pPr lvl="1"/>
            <a:r>
              <a:rPr lang="pt-BR" dirty="0" smtClean="0"/>
              <a:t>Panorama geral político e econômico.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825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de Mineração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Encontrar uma relação entre</a:t>
            </a:r>
          </a:p>
          <a:p>
            <a:pPr marL="0" indent="0">
              <a:buNone/>
            </a:pPr>
            <a:r>
              <a:rPr lang="pt-BR" sz="2800" dirty="0" smtClean="0"/>
              <a:t>o assunto das principais notícias</a:t>
            </a:r>
          </a:p>
          <a:p>
            <a:pPr marL="0" indent="0">
              <a:buNone/>
            </a:pPr>
            <a:r>
              <a:rPr lang="pt-BR" sz="2800" dirty="0" smtClean="0"/>
              <a:t>de jornal publicadas ao longo de</a:t>
            </a:r>
          </a:p>
          <a:p>
            <a:pPr marL="0" indent="0">
              <a:buNone/>
            </a:pPr>
            <a:r>
              <a:rPr lang="pt-BR" sz="2800" dirty="0" smtClean="0"/>
              <a:t>um dia e a variação do índice</a:t>
            </a:r>
          </a:p>
          <a:p>
            <a:pPr marL="0" indent="0">
              <a:buNone/>
            </a:pPr>
            <a:r>
              <a:rPr lang="pt-BR" sz="2800" dirty="0" smtClean="0"/>
              <a:t>Down Jones.</a:t>
            </a:r>
          </a:p>
          <a:p>
            <a:r>
              <a:rPr lang="pt-BR" sz="2800" dirty="0" smtClean="0"/>
              <a:t>Ferramentas utilizadas no projeto: Python e R.</a:t>
            </a:r>
            <a:endParaRPr lang="pt-BR" sz="2800" dirty="0"/>
          </a:p>
        </p:txBody>
      </p:sp>
      <p:pic>
        <p:nvPicPr>
          <p:cNvPr id="4" name="Picture 3" descr="C:\Users\Matheus\Desktop\Fi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3191036" cy="160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0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dos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Fonte dados da bolsa de Valores:</a:t>
            </a:r>
          </a:p>
          <a:p>
            <a:pPr lvl="1"/>
            <a:r>
              <a:rPr lang="pt-BR" dirty="0" smtClean="0"/>
              <a:t>Índice Down Jones Industrial Average</a:t>
            </a:r>
          </a:p>
          <a:p>
            <a:pPr lvl="2"/>
            <a:r>
              <a:rPr lang="pt-BR" dirty="0" smtClean="0"/>
              <a:t>Cotação média das 30 maiores empresas dos E.U.A.</a:t>
            </a:r>
          </a:p>
          <a:p>
            <a:r>
              <a:rPr lang="pt-BR" dirty="0" smtClean="0"/>
              <a:t>Fonte das manchetes de notícias:</a:t>
            </a:r>
          </a:p>
          <a:p>
            <a:pPr lvl="1"/>
            <a:r>
              <a:rPr lang="pt-BR" dirty="0" smtClean="0"/>
              <a:t>Reddit WolrdNews</a:t>
            </a:r>
          </a:p>
          <a:p>
            <a:pPr lvl="2"/>
            <a:r>
              <a:rPr lang="pt-BR" dirty="0" smtClean="0"/>
              <a:t>As 25 notícias mundias mais quentes do dia, ranqueada pelos usuários do Reddit.</a:t>
            </a:r>
          </a:p>
          <a:p>
            <a:r>
              <a:rPr lang="pt-BR" dirty="0" smtClean="0"/>
              <a:t>Intervalo de tempo: </a:t>
            </a:r>
          </a:p>
          <a:p>
            <a:pPr lvl="1"/>
            <a:r>
              <a:rPr lang="pt-BR" dirty="0" smtClean="0"/>
              <a:t>De 08/08/2008 a 07/01/2016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3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Classificador de Notícias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i="1" dirty="0" smtClean="0"/>
          </a:p>
          <a:p>
            <a:r>
              <a:rPr lang="pt-BR" i="1" dirty="0" smtClean="0"/>
              <a:t>Headers</a:t>
            </a:r>
            <a:r>
              <a:rPr lang="pt-BR" dirty="0" smtClean="0"/>
              <a:t> </a:t>
            </a:r>
            <a:r>
              <a:rPr lang="pt-BR" dirty="0"/>
              <a:t>de notícias publicadas no jornal The New York Times </a:t>
            </a:r>
            <a:r>
              <a:rPr lang="pt-BR" dirty="0" smtClean="0"/>
              <a:t>(de 1996 </a:t>
            </a:r>
            <a:r>
              <a:rPr lang="pt-BR" dirty="0"/>
              <a:t>a 2006</a:t>
            </a:r>
            <a:r>
              <a:rPr lang="pt-BR" dirty="0" smtClean="0"/>
              <a:t>).</a:t>
            </a:r>
          </a:p>
          <a:p>
            <a:r>
              <a:rPr lang="pt-BR" dirty="0" smtClean="0"/>
              <a:t>Rotulados conforme o gênero </a:t>
            </a:r>
            <a:r>
              <a:rPr lang="pt-BR" dirty="0"/>
              <a:t>e </a:t>
            </a:r>
            <a:r>
              <a:rPr lang="pt-BR" dirty="0" smtClean="0"/>
              <a:t>subgênero.</a:t>
            </a:r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 smtClean="0"/>
              <a:t>Gênero 1: Macroeconomia</a:t>
            </a:r>
          </a:p>
          <a:p>
            <a:pPr lvl="2"/>
            <a:r>
              <a:rPr lang="pt-BR" dirty="0" smtClean="0"/>
              <a:t>Subgênero 101: Inflação, preços</a:t>
            </a:r>
          </a:p>
          <a:p>
            <a:pPr lvl="2"/>
            <a:r>
              <a:rPr lang="pt-BR" dirty="0" smtClean="0"/>
              <a:t>Subgênero 103: Taxa de desemprego</a:t>
            </a:r>
          </a:p>
          <a:p>
            <a:pPr marL="914400" lvl="2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20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Exploração dos dados</a:t>
            </a:r>
            <a:endParaRPr lang="pt-BR" dirty="0"/>
          </a:p>
        </p:txBody>
      </p:sp>
      <p:pic>
        <p:nvPicPr>
          <p:cNvPr id="4" name="Imagem 3"/>
          <p:cNvPicPr>
            <a:picLocks noGrp="1"/>
          </p:cNvPicPr>
          <p:nvPr>
            <p:ph idx="1"/>
          </p:nvPr>
        </p:nvPicPr>
        <p:blipFill rotWithShape="1">
          <a:blip r:embed="rId2"/>
          <a:srcRect t="8543" b="5575"/>
          <a:stretch/>
        </p:blipFill>
        <p:spPr bwMode="auto">
          <a:xfrm>
            <a:off x="990600" y="1752600"/>
            <a:ext cx="7239000" cy="2133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3657600"/>
            <a:ext cx="7239000" cy="26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0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Pré-processamento 1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281357"/>
              </p:ext>
            </p:extLst>
          </p:nvPr>
        </p:nvGraphicFramePr>
        <p:xfrm>
          <a:off x="457200" y="3048000"/>
          <a:ext cx="8229601" cy="213339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066800"/>
                <a:gridCol w="838200"/>
                <a:gridCol w="856367"/>
                <a:gridCol w="872011"/>
                <a:gridCol w="872011"/>
                <a:gridCol w="872011"/>
                <a:gridCol w="1175800"/>
                <a:gridCol w="677223"/>
                <a:gridCol w="999178"/>
              </a:tblGrid>
              <a:tr h="4569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effectLst/>
                        </a:rPr>
                        <a:t>Date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Open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High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Low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Close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Var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Healine 25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Headline 1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</a:tr>
              <a:tr h="68640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01/07/2016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17924,24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18002,38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17916,91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17949,37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0,001402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A 117-year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Ozone Layer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</a:tr>
              <a:tr h="5329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...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...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...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</a:tr>
              <a:tr h="4569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08/08/2008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11432,09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11759,96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11388,04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11734,32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0,26437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Nim Chimp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...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Marriage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1854558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Formação do dataset de trabalho: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075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Pré-processamento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Problemas </a:t>
            </a:r>
            <a:r>
              <a:rPr lang="pt-BR" dirty="0"/>
              <a:t>encontrados:</a:t>
            </a:r>
          </a:p>
          <a:p>
            <a:pPr lvl="1"/>
            <a:r>
              <a:rPr lang="pt-BR" dirty="0"/>
              <a:t>Dados sobre o índice Down Jones não disponíveis para todos os dias.</a:t>
            </a:r>
          </a:p>
          <a:p>
            <a:pPr lvl="1"/>
            <a:r>
              <a:rPr lang="pt-BR" dirty="0"/>
              <a:t>Notícias não disponíveis para todos os dias do período estudado.</a:t>
            </a:r>
          </a:p>
          <a:p>
            <a:pPr lvl="1"/>
            <a:r>
              <a:rPr lang="pt-BR" dirty="0"/>
              <a:t>Notícias repetidas em alguns dias.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19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Preliminar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</a:t>
            </a:r>
            <a:r>
              <a:rPr lang="pt-BR" dirty="0"/>
              <a:t>de um Classificador e rotulação das </a:t>
            </a:r>
            <a:r>
              <a:rPr lang="pt-BR" dirty="0" smtClean="0"/>
              <a:t>manchetes.</a:t>
            </a:r>
          </a:p>
          <a:p>
            <a:r>
              <a:rPr lang="pt-BR" dirty="0" smtClean="0"/>
              <a:t>Análise </a:t>
            </a:r>
            <a:r>
              <a:rPr lang="pt-BR" dirty="0"/>
              <a:t>dos dados </a:t>
            </a:r>
            <a:r>
              <a:rPr lang="pt-BR" dirty="0" smtClean="0"/>
              <a:t>rotulados.</a:t>
            </a:r>
          </a:p>
          <a:p>
            <a:r>
              <a:rPr lang="pt-BR" dirty="0" smtClean="0"/>
              <a:t>Análise </a:t>
            </a:r>
            <a:r>
              <a:rPr lang="pt-BR" dirty="0"/>
              <a:t>de correlação das notícias com o índice </a:t>
            </a:r>
            <a:r>
              <a:rPr lang="pt-BR" dirty="0" smtClean="0"/>
              <a:t>DJI.</a:t>
            </a:r>
          </a:p>
          <a:p>
            <a:r>
              <a:rPr lang="pt-BR" dirty="0" smtClean="0"/>
              <a:t>Mineração </a:t>
            </a:r>
            <a:r>
              <a:rPr lang="pt-BR" dirty="0"/>
              <a:t>dos </a:t>
            </a:r>
            <a:r>
              <a:rPr lang="pt-BR" dirty="0" smtClean="0"/>
              <a:t>dados.</a:t>
            </a:r>
          </a:p>
          <a:p>
            <a:r>
              <a:rPr lang="pt-BR" dirty="0" smtClean="0"/>
              <a:t>Resposta </a:t>
            </a:r>
            <a:r>
              <a:rPr lang="pt-BR" dirty="0"/>
              <a:t>da Pergunta </a:t>
            </a:r>
            <a:r>
              <a:rPr lang="pt-BR" dirty="0" smtClean="0"/>
              <a:t>proposta.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79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306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Trabalho Prático 2017 – Etapa 1</vt:lpstr>
      <vt:lpstr>Compreensão do Negócio</vt:lpstr>
      <vt:lpstr>Objetivos de Mineração</vt:lpstr>
      <vt:lpstr>Escolha dos Dados</vt:lpstr>
      <vt:lpstr>Classificador de Notícias</vt:lpstr>
      <vt:lpstr>Exploração dos dados</vt:lpstr>
      <vt:lpstr>Pré-processamento 1</vt:lpstr>
      <vt:lpstr>Pré-processamento 2</vt:lpstr>
      <vt:lpstr>Plano Preliminar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2017 – Etapa 1</dc:title>
  <dc:creator>Matheus</dc:creator>
  <cp:lastModifiedBy>Matheus</cp:lastModifiedBy>
  <cp:revision>9</cp:revision>
  <dcterms:created xsi:type="dcterms:W3CDTF">2006-08-16T00:00:00Z</dcterms:created>
  <dcterms:modified xsi:type="dcterms:W3CDTF">2017-10-31T02:32:29Z</dcterms:modified>
</cp:coreProperties>
</file>