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  <p:sldMasterId id="2147483738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3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C028EE-6973-41B4-B48C-4CEB0F74CE51}">
  <a:tblStyle styleId="{D9C028EE-6973-41B4-B48C-4CEB0F74CE5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EFA"/>
          </a:solidFill>
        </a:fill>
      </a:tcStyle>
    </a:wholeTbl>
    <a:band1H>
      <a:tcTxStyle b="off" i="off"/>
      <a:tcStyle>
        <a:tcBdr/>
        <a:fill>
          <a:solidFill>
            <a:srgbClr val="D1DCF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1DCF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>
        <p:guide orient="horz" pos="2160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FB1FC-4810-433D-A175-A8F6CFDF52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60E13268-B6AF-4347-BBEA-03FD3EFD5AE5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Data Introduction</a:t>
          </a:r>
        </a:p>
      </dgm:t>
    </dgm:pt>
    <dgm:pt modelId="{FE92BD66-AE07-44EA-A07B-1B0EC17089E8}" type="parTrans" cxnId="{48B9C28E-6264-4D01-B0E4-15317EDD5D65}">
      <dgm:prSet/>
      <dgm:spPr/>
      <dgm:t>
        <a:bodyPr/>
        <a:lstStyle/>
        <a:p>
          <a:endParaRPr lang="en-US"/>
        </a:p>
      </dgm:t>
    </dgm:pt>
    <dgm:pt modelId="{D705F0BC-1CEF-4A33-9A07-BA2ABDE27527}" type="sibTrans" cxnId="{48B9C28E-6264-4D01-B0E4-15317EDD5D65}">
      <dgm:prSet/>
      <dgm:spPr/>
      <dgm:t>
        <a:bodyPr/>
        <a:lstStyle/>
        <a:p>
          <a:endParaRPr lang="en-US"/>
        </a:p>
      </dgm:t>
    </dgm:pt>
    <dgm:pt modelId="{7F2BDEC8-4DDF-483C-AF66-63BF58785C57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Autoregressive Integrated Moving Average Model (ARIMA)</a:t>
          </a:r>
        </a:p>
      </dgm:t>
    </dgm:pt>
    <dgm:pt modelId="{C4AA47CC-069D-44F6-867A-0EB7915FF340}" type="parTrans" cxnId="{5274807A-E3E0-4D25-97B5-2FA88623DBB9}">
      <dgm:prSet/>
      <dgm:spPr/>
      <dgm:t>
        <a:bodyPr/>
        <a:lstStyle/>
        <a:p>
          <a:endParaRPr lang="en-US"/>
        </a:p>
      </dgm:t>
    </dgm:pt>
    <dgm:pt modelId="{4697B27D-8B14-4460-95FF-9F47343E6B8E}" type="sibTrans" cxnId="{5274807A-E3E0-4D25-97B5-2FA88623DBB9}">
      <dgm:prSet/>
      <dgm:spPr/>
      <dgm:t>
        <a:bodyPr/>
        <a:lstStyle/>
        <a:p>
          <a:endParaRPr lang="en-US"/>
        </a:p>
      </dgm:t>
    </dgm:pt>
    <dgm:pt modelId="{E78AADF6-D20B-44FF-8B93-C30DF07E3129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Neural Network:  Support Vector Machine (SVM)</a:t>
          </a:r>
        </a:p>
      </dgm:t>
    </dgm:pt>
    <dgm:pt modelId="{EC068F12-32A4-4624-9785-C0FD2446BD98}" type="parTrans" cxnId="{D7D16D2B-5B21-47FD-870B-97BB4DE95037}">
      <dgm:prSet/>
      <dgm:spPr/>
      <dgm:t>
        <a:bodyPr/>
        <a:lstStyle/>
        <a:p>
          <a:endParaRPr lang="en-US"/>
        </a:p>
      </dgm:t>
    </dgm:pt>
    <dgm:pt modelId="{CAF58B33-BF04-4844-867C-8C66A6304E19}" type="sibTrans" cxnId="{D7D16D2B-5B21-47FD-870B-97BB4DE95037}">
      <dgm:prSet/>
      <dgm:spPr/>
      <dgm:t>
        <a:bodyPr/>
        <a:lstStyle/>
        <a:p>
          <a:endParaRPr lang="en-US"/>
        </a:p>
      </dgm:t>
    </dgm:pt>
    <dgm:pt modelId="{6B0CE7E1-6470-4970-BF44-F61849546503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Generalized Autoregressive Conditional </a:t>
          </a:r>
          <a:r>
            <a:rPr lang="en-US" dirty="0" err="1">
              <a:latin typeface="Rockwell" panose="02060603020205020403" pitchFamily="18" charset="0"/>
            </a:rPr>
            <a:t>Heterocedasticity</a:t>
          </a:r>
          <a:r>
            <a:rPr lang="en-US" dirty="0">
              <a:latin typeface="Rockwell" panose="02060603020205020403" pitchFamily="18" charset="0"/>
            </a:rPr>
            <a:t> Model (GARCH)</a:t>
          </a:r>
        </a:p>
      </dgm:t>
    </dgm:pt>
    <dgm:pt modelId="{18908EE9-EC98-4554-AA73-60F01752EA14}" type="parTrans" cxnId="{127BCB69-0F71-4DF0-9715-45410D8630A4}">
      <dgm:prSet/>
      <dgm:spPr/>
      <dgm:t>
        <a:bodyPr/>
        <a:lstStyle/>
        <a:p>
          <a:endParaRPr lang="en-US"/>
        </a:p>
      </dgm:t>
    </dgm:pt>
    <dgm:pt modelId="{652723B8-F256-4B13-94F5-49F1215B7A1A}" type="sibTrans" cxnId="{127BCB69-0F71-4DF0-9715-45410D8630A4}">
      <dgm:prSet/>
      <dgm:spPr/>
      <dgm:t>
        <a:bodyPr/>
        <a:lstStyle/>
        <a:p>
          <a:endParaRPr lang="en-US"/>
        </a:p>
      </dgm:t>
    </dgm:pt>
    <dgm:pt modelId="{7E7FAEC2-F832-420C-B533-AAEFC64548D0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Result Comparison</a:t>
          </a:r>
        </a:p>
      </dgm:t>
    </dgm:pt>
    <dgm:pt modelId="{EFFB6D85-7D3D-40BE-A7E9-3CC230571176}" type="parTrans" cxnId="{FE6514F1-1C42-4139-8E03-E2EE128EBB4A}">
      <dgm:prSet/>
      <dgm:spPr/>
      <dgm:t>
        <a:bodyPr/>
        <a:lstStyle/>
        <a:p>
          <a:endParaRPr lang="en-US"/>
        </a:p>
      </dgm:t>
    </dgm:pt>
    <dgm:pt modelId="{CE3DA606-2CAA-4244-91CB-B62722FB9CF4}" type="sibTrans" cxnId="{FE6514F1-1C42-4139-8E03-E2EE128EBB4A}">
      <dgm:prSet/>
      <dgm:spPr/>
      <dgm:t>
        <a:bodyPr/>
        <a:lstStyle/>
        <a:p>
          <a:endParaRPr lang="en-US"/>
        </a:p>
      </dgm:t>
    </dgm:pt>
    <dgm:pt modelId="{75EE35A6-393A-46C5-A8DB-ADE7D98843E9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Conclusion</a:t>
          </a:r>
        </a:p>
      </dgm:t>
    </dgm:pt>
    <dgm:pt modelId="{07056ADE-4669-4627-81A4-917098A2590C}" type="parTrans" cxnId="{77CFC2A2-E134-49CF-9692-2751067ACF45}">
      <dgm:prSet/>
      <dgm:spPr/>
      <dgm:t>
        <a:bodyPr/>
        <a:lstStyle/>
        <a:p>
          <a:endParaRPr lang="en-US"/>
        </a:p>
      </dgm:t>
    </dgm:pt>
    <dgm:pt modelId="{2C022E4A-A198-4A5B-AC9E-4E3DD6752956}" type="sibTrans" cxnId="{77CFC2A2-E134-49CF-9692-2751067ACF45}">
      <dgm:prSet/>
      <dgm:spPr/>
      <dgm:t>
        <a:bodyPr/>
        <a:lstStyle/>
        <a:p>
          <a:endParaRPr lang="en-US"/>
        </a:p>
      </dgm:t>
    </dgm:pt>
    <dgm:pt modelId="{7DE00554-0AD3-49C6-8372-6F25146108D5}" type="pres">
      <dgm:prSet presAssocID="{8AFFB1FC-4810-433D-A175-A8F6CFDF5296}" presName="root" presStyleCnt="0">
        <dgm:presLayoutVars>
          <dgm:dir/>
          <dgm:resizeHandles val="exact"/>
        </dgm:presLayoutVars>
      </dgm:prSet>
      <dgm:spPr/>
    </dgm:pt>
    <dgm:pt modelId="{F11B40F8-CAAA-4B71-8308-26B09978CA8F}" type="pres">
      <dgm:prSet presAssocID="{60E13268-B6AF-4347-BBEA-03FD3EFD5AE5}" presName="compNode" presStyleCnt="0"/>
      <dgm:spPr/>
    </dgm:pt>
    <dgm:pt modelId="{F87F9600-020D-4553-AC90-C0E5DF9C71EE}" type="pres">
      <dgm:prSet presAssocID="{60E13268-B6AF-4347-BBEA-03FD3EFD5AE5}" presName="bgRect" presStyleLbl="bgShp" presStyleIdx="0" presStyleCnt="6"/>
      <dgm:spPr/>
    </dgm:pt>
    <dgm:pt modelId="{366AF7FD-0A85-4000-8B22-96F3198228D1}" type="pres">
      <dgm:prSet presAssocID="{60E13268-B6AF-4347-BBEA-03FD3EFD5AE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8DBCE9-BC5E-4F28-A4AD-7C29ADF67E9E}" type="pres">
      <dgm:prSet presAssocID="{60E13268-B6AF-4347-BBEA-03FD3EFD5AE5}" presName="spaceRect" presStyleCnt="0"/>
      <dgm:spPr/>
    </dgm:pt>
    <dgm:pt modelId="{39E0635F-5F62-4BA4-852A-97A915FDD3DF}" type="pres">
      <dgm:prSet presAssocID="{60E13268-B6AF-4347-BBEA-03FD3EFD5AE5}" presName="parTx" presStyleLbl="revTx" presStyleIdx="0" presStyleCnt="6">
        <dgm:presLayoutVars>
          <dgm:chMax val="0"/>
          <dgm:chPref val="0"/>
        </dgm:presLayoutVars>
      </dgm:prSet>
      <dgm:spPr/>
    </dgm:pt>
    <dgm:pt modelId="{32CF1D44-4729-4589-8F66-F575000EC973}" type="pres">
      <dgm:prSet presAssocID="{D705F0BC-1CEF-4A33-9A07-BA2ABDE27527}" presName="sibTrans" presStyleCnt="0"/>
      <dgm:spPr/>
    </dgm:pt>
    <dgm:pt modelId="{8A821A49-9716-4989-93BF-F7D2D19AD40F}" type="pres">
      <dgm:prSet presAssocID="{7F2BDEC8-4DDF-483C-AF66-63BF58785C57}" presName="compNode" presStyleCnt="0"/>
      <dgm:spPr/>
    </dgm:pt>
    <dgm:pt modelId="{15AB50E2-1435-4F15-A1A6-91BAF2BC0AE4}" type="pres">
      <dgm:prSet presAssocID="{7F2BDEC8-4DDF-483C-AF66-63BF58785C57}" presName="bgRect" presStyleLbl="bgShp" presStyleIdx="1" presStyleCnt="6"/>
      <dgm:spPr/>
    </dgm:pt>
    <dgm:pt modelId="{99B0F509-B9F6-46BE-8ADF-153C03A034A4}" type="pres">
      <dgm:prSet presAssocID="{7F2BDEC8-4DDF-483C-AF66-63BF58785C5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0320545-3D81-4366-A70B-E29E47F8CE80}" type="pres">
      <dgm:prSet presAssocID="{7F2BDEC8-4DDF-483C-AF66-63BF58785C57}" presName="spaceRect" presStyleCnt="0"/>
      <dgm:spPr/>
    </dgm:pt>
    <dgm:pt modelId="{33441664-196B-4558-8FD4-B9A6A1470897}" type="pres">
      <dgm:prSet presAssocID="{7F2BDEC8-4DDF-483C-AF66-63BF58785C57}" presName="parTx" presStyleLbl="revTx" presStyleIdx="1" presStyleCnt="6">
        <dgm:presLayoutVars>
          <dgm:chMax val="0"/>
          <dgm:chPref val="0"/>
        </dgm:presLayoutVars>
      </dgm:prSet>
      <dgm:spPr/>
    </dgm:pt>
    <dgm:pt modelId="{F8019AE2-9CAE-41B1-90E1-82B977A658B2}" type="pres">
      <dgm:prSet presAssocID="{4697B27D-8B14-4460-95FF-9F47343E6B8E}" presName="sibTrans" presStyleCnt="0"/>
      <dgm:spPr/>
    </dgm:pt>
    <dgm:pt modelId="{225EE7CB-2985-420D-9049-FDE92682C2BA}" type="pres">
      <dgm:prSet presAssocID="{E78AADF6-D20B-44FF-8B93-C30DF07E3129}" presName="compNode" presStyleCnt="0"/>
      <dgm:spPr/>
    </dgm:pt>
    <dgm:pt modelId="{AC311744-A6B2-4A0A-A1AF-AE21A545210B}" type="pres">
      <dgm:prSet presAssocID="{E78AADF6-D20B-44FF-8B93-C30DF07E3129}" presName="bgRect" presStyleLbl="bgShp" presStyleIdx="2" presStyleCnt="6"/>
      <dgm:spPr/>
    </dgm:pt>
    <dgm:pt modelId="{06ABC640-F2CB-4150-9C98-7104843F0714}" type="pres">
      <dgm:prSet presAssocID="{E78AADF6-D20B-44FF-8B93-C30DF07E31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46334F5-24BE-4A7C-8E1E-2FA965421DCE}" type="pres">
      <dgm:prSet presAssocID="{E78AADF6-D20B-44FF-8B93-C30DF07E3129}" presName="spaceRect" presStyleCnt="0"/>
      <dgm:spPr/>
    </dgm:pt>
    <dgm:pt modelId="{6C59E01E-095B-40CB-A493-1F4394287E10}" type="pres">
      <dgm:prSet presAssocID="{E78AADF6-D20B-44FF-8B93-C30DF07E3129}" presName="parTx" presStyleLbl="revTx" presStyleIdx="2" presStyleCnt="6">
        <dgm:presLayoutVars>
          <dgm:chMax val="0"/>
          <dgm:chPref val="0"/>
        </dgm:presLayoutVars>
      </dgm:prSet>
      <dgm:spPr/>
    </dgm:pt>
    <dgm:pt modelId="{73461AC5-D03F-45EE-90BD-A8D7D9298A44}" type="pres">
      <dgm:prSet presAssocID="{CAF58B33-BF04-4844-867C-8C66A6304E19}" presName="sibTrans" presStyleCnt="0"/>
      <dgm:spPr/>
    </dgm:pt>
    <dgm:pt modelId="{1B2D708E-1CC1-44B9-A692-D361EDC47961}" type="pres">
      <dgm:prSet presAssocID="{6B0CE7E1-6470-4970-BF44-F61849546503}" presName="compNode" presStyleCnt="0"/>
      <dgm:spPr/>
    </dgm:pt>
    <dgm:pt modelId="{4C7C1EE2-FBF5-4728-835C-05EBF7237762}" type="pres">
      <dgm:prSet presAssocID="{6B0CE7E1-6470-4970-BF44-F61849546503}" presName="bgRect" presStyleLbl="bgShp" presStyleIdx="3" presStyleCnt="6"/>
      <dgm:spPr/>
    </dgm:pt>
    <dgm:pt modelId="{81214077-EEF9-4452-AB04-0F75F61EACAB}" type="pres">
      <dgm:prSet presAssocID="{6B0CE7E1-6470-4970-BF44-F6184954650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A08817-3935-4A70-B0CE-D69BAD0597E0}" type="pres">
      <dgm:prSet presAssocID="{6B0CE7E1-6470-4970-BF44-F61849546503}" presName="spaceRect" presStyleCnt="0"/>
      <dgm:spPr/>
    </dgm:pt>
    <dgm:pt modelId="{F5845817-610F-4740-95AB-A95220237F1F}" type="pres">
      <dgm:prSet presAssocID="{6B0CE7E1-6470-4970-BF44-F61849546503}" presName="parTx" presStyleLbl="revTx" presStyleIdx="3" presStyleCnt="6">
        <dgm:presLayoutVars>
          <dgm:chMax val="0"/>
          <dgm:chPref val="0"/>
        </dgm:presLayoutVars>
      </dgm:prSet>
      <dgm:spPr/>
    </dgm:pt>
    <dgm:pt modelId="{ACA48775-4874-4681-AC17-48EB98E9A2BE}" type="pres">
      <dgm:prSet presAssocID="{652723B8-F256-4B13-94F5-49F1215B7A1A}" presName="sibTrans" presStyleCnt="0"/>
      <dgm:spPr/>
    </dgm:pt>
    <dgm:pt modelId="{6986BA3C-7905-4BE1-A32B-3B8693930613}" type="pres">
      <dgm:prSet presAssocID="{7E7FAEC2-F832-420C-B533-AAEFC64548D0}" presName="compNode" presStyleCnt="0"/>
      <dgm:spPr/>
    </dgm:pt>
    <dgm:pt modelId="{F540B7D2-7B45-43FF-84DD-427A37F05541}" type="pres">
      <dgm:prSet presAssocID="{7E7FAEC2-F832-420C-B533-AAEFC64548D0}" presName="bgRect" presStyleLbl="bgShp" presStyleIdx="4" presStyleCnt="6"/>
      <dgm:spPr/>
    </dgm:pt>
    <dgm:pt modelId="{48671D00-8B46-4D1D-9278-124D77E142BB}" type="pres">
      <dgm:prSet presAssocID="{7E7FAEC2-F832-420C-B533-AAEFC64548D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DD7928-1409-42A0-8400-7737915F6B35}" type="pres">
      <dgm:prSet presAssocID="{7E7FAEC2-F832-420C-B533-AAEFC64548D0}" presName="spaceRect" presStyleCnt="0"/>
      <dgm:spPr/>
    </dgm:pt>
    <dgm:pt modelId="{D317A18A-028E-471F-BD29-A85FBC7958A7}" type="pres">
      <dgm:prSet presAssocID="{7E7FAEC2-F832-420C-B533-AAEFC64548D0}" presName="parTx" presStyleLbl="revTx" presStyleIdx="4" presStyleCnt="6">
        <dgm:presLayoutVars>
          <dgm:chMax val="0"/>
          <dgm:chPref val="0"/>
        </dgm:presLayoutVars>
      </dgm:prSet>
      <dgm:spPr/>
    </dgm:pt>
    <dgm:pt modelId="{C35D9888-D809-493B-8946-D6566CCA2C77}" type="pres">
      <dgm:prSet presAssocID="{CE3DA606-2CAA-4244-91CB-B62722FB9CF4}" presName="sibTrans" presStyleCnt="0"/>
      <dgm:spPr/>
    </dgm:pt>
    <dgm:pt modelId="{A6FA5309-0241-4A23-89CD-6E974BC88FFE}" type="pres">
      <dgm:prSet presAssocID="{75EE35A6-393A-46C5-A8DB-ADE7D98843E9}" presName="compNode" presStyleCnt="0"/>
      <dgm:spPr/>
    </dgm:pt>
    <dgm:pt modelId="{239B54A4-D104-4804-BD0D-455C8AE39E02}" type="pres">
      <dgm:prSet presAssocID="{75EE35A6-393A-46C5-A8DB-ADE7D98843E9}" presName="bgRect" presStyleLbl="bgShp" presStyleIdx="5" presStyleCnt="6"/>
      <dgm:spPr/>
    </dgm:pt>
    <dgm:pt modelId="{F269BD48-D70E-4C0F-822A-504D834CDF44}" type="pres">
      <dgm:prSet presAssocID="{75EE35A6-393A-46C5-A8DB-ADE7D98843E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EF47388-3313-4ED3-9E24-4B4FCB0E61AD}" type="pres">
      <dgm:prSet presAssocID="{75EE35A6-393A-46C5-A8DB-ADE7D98843E9}" presName="spaceRect" presStyleCnt="0"/>
      <dgm:spPr/>
    </dgm:pt>
    <dgm:pt modelId="{F885C290-E647-4B92-B607-FCC775AD6683}" type="pres">
      <dgm:prSet presAssocID="{75EE35A6-393A-46C5-A8DB-ADE7D98843E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47EE726-99AA-4E42-85C9-4997686BF55A}" type="presOf" srcId="{7E7FAEC2-F832-420C-B533-AAEFC64548D0}" destId="{D317A18A-028E-471F-BD29-A85FBC7958A7}" srcOrd="0" destOrd="0" presId="urn:microsoft.com/office/officeart/2018/2/layout/IconVerticalSolidList"/>
    <dgm:cxn modelId="{D7D16D2B-5B21-47FD-870B-97BB4DE95037}" srcId="{8AFFB1FC-4810-433D-A175-A8F6CFDF5296}" destId="{E78AADF6-D20B-44FF-8B93-C30DF07E3129}" srcOrd="2" destOrd="0" parTransId="{EC068F12-32A4-4624-9785-C0FD2446BD98}" sibTransId="{CAF58B33-BF04-4844-867C-8C66A6304E19}"/>
    <dgm:cxn modelId="{17AF4E2B-EFFA-48D8-88CE-BD239CAF9D09}" type="presOf" srcId="{60E13268-B6AF-4347-BBEA-03FD3EFD5AE5}" destId="{39E0635F-5F62-4BA4-852A-97A915FDD3DF}" srcOrd="0" destOrd="0" presId="urn:microsoft.com/office/officeart/2018/2/layout/IconVerticalSolidList"/>
    <dgm:cxn modelId="{A412932F-1BA1-4A32-94DC-1C11B6ACD223}" type="presOf" srcId="{75EE35A6-393A-46C5-A8DB-ADE7D98843E9}" destId="{F885C290-E647-4B92-B607-FCC775AD6683}" srcOrd="0" destOrd="0" presId="urn:microsoft.com/office/officeart/2018/2/layout/IconVerticalSolidList"/>
    <dgm:cxn modelId="{127BCB69-0F71-4DF0-9715-45410D8630A4}" srcId="{8AFFB1FC-4810-433D-A175-A8F6CFDF5296}" destId="{6B0CE7E1-6470-4970-BF44-F61849546503}" srcOrd="3" destOrd="0" parTransId="{18908EE9-EC98-4554-AA73-60F01752EA14}" sibTransId="{652723B8-F256-4B13-94F5-49F1215B7A1A}"/>
    <dgm:cxn modelId="{A76D5A52-FCB4-46AE-8B7F-B5DFBEC90321}" type="presOf" srcId="{E78AADF6-D20B-44FF-8B93-C30DF07E3129}" destId="{6C59E01E-095B-40CB-A493-1F4394287E10}" srcOrd="0" destOrd="0" presId="urn:microsoft.com/office/officeart/2018/2/layout/IconVerticalSolidList"/>
    <dgm:cxn modelId="{5274807A-E3E0-4D25-97B5-2FA88623DBB9}" srcId="{8AFFB1FC-4810-433D-A175-A8F6CFDF5296}" destId="{7F2BDEC8-4DDF-483C-AF66-63BF58785C57}" srcOrd="1" destOrd="0" parTransId="{C4AA47CC-069D-44F6-867A-0EB7915FF340}" sibTransId="{4697B27D-8B14-4460-95FF-9F47343E6B8E}"/>
    <dgm:cxn modelId="{48B9C28E-6264-4D01-B0E4-15317EDD5D65}" srcId="{8AFFB1FC-4810-433D-A175-A8F6CFDF5296}" destId="{60E13268-B6AF-4347-BBEA-03FD3EFD5AE5}" srcOrd="0" destOrd="0" parTransId="{FE92BD66-AE07-44EA-A07B-1B0EC17089E8}" sibTransId="{D705F0BC-1CEF-4A33-9A07-BA2ABDE27527}"/>
    <dgm:cxn modelId="{77CFC2A2-E134-49CF-9692-2751067ACF45}" srcId="{8AFFB1FC-4810-433D-A175-A8F6CFDF5296}" destId="{75EE35A6-393A-46C5-A8DB-ADE7D98843E9}" srcOrd="5" destOrd="0" parTransId="{07056ADE-4669-4627-81A4-917098A2590C}" sibTransId="{2C022E4A-A198-4A5B-AC9E-4E3DD6752956}"/>
    <dgm:cxn modelId="{962713C1-E6AE-4141-828D-4E3BE2863685}" type="presOf" srcId="{7F2BDEC8-4DDF-483C-AF66-63BF58785C57}" destId="{33441664-196B-4558-8FD4-B9A6A1470897}" srcOrd="0" destOrd="0" presId="urn:microsoft.com/office/officeart/2018/2/layout/IconVerticalSolidList"/>
    <dgm:cxn modelId="{3CF566D7-7BC2-45B1-BE67-7216A63B56BF}" type="presOf" srcId="{6B0CE7E1-6470-4970-BF44-F61849546503}" destId="{F5845817-610F-4740-95AB-A95220237F1F}" srcOrd="0" destOrd="0" presId="urn:microsoft.com/office/officeart/2018/2/layout/IconVerticalSolidList"/>
    <dgm:cxn modelId="{444239ED-4FA4-45FD-A295-999A9229BB9B}" type="presOf" srcId="{8AFFB1FC-4810-433D-A175-A8F6CFDF5296}" destId="{7DE00554-0AD3-49C6-8372-6F25146108D5}" srcOrd="0" destOrd="0" presId="urn:microsoft.com/office/officeart/2018/2/layout/IconVerticalSolidList"/>
    <dgm:cxn modelId="{FE6514F1-1C42-4139-8E03-E2EE128EBB4A}" srcId="{8AFFB1FC-4810-433D-A175-A8F6CFDF5296}" destId="{7E7FAEC2-F832-420C-B533-AAEFC64548D0}" srcOrd="4" destOrd="0" parTransId="{EFFB6D85-7D3D-40BE-A7E9-3CC230571176}" sibTransId="{CE3DA606-2CAA-4244-91CB-B62722FB9CF4}"/>
    <dgm:cxn modelId="{BCE9ED66-A1EE-4A0D-B84A-91A0EBB963EC}" type="presParOf" srcId="{7DE00554-0AD3-49C6-8372-6F25146108D5}" destId="{F11B40F8-CAAA-4B71-8308-26B09978CA8F}" srcOrd="0" destOrd="0" presId="urn:microsoft.com/office/officeart/2018/2/layout/IconVerticalSolidList"/>
    <dgm:cxn modelId="{A84A8395-8F4A-4748-8443-B0D75CEA6CD2}" type="presParOf" srcId="{F11B40F8-CAAA-4B71-8308-26B09978CA8F}" destId="{F87F9600-020D-4553-AC90-C0E5DF9C71EE}" srcOrd="0" destOrd="0" presId="urn:microsoft.com/office/officeart/2018/2/layout/IconVerticalSolidList"/>
    <dgm:cxn modelId="{37A9EB1D-773E-4206-B62C-54AA93F7C00F}" type="presParOf" srcId="{F11B40F8-CAAA-4B71-8308-26B09978CA8F}" destId="{366AF7FD-0A85-4000-8B22-96F3198228D1}" srcOrd="1" destOrd="0" presId="urn:microsoft.com/office/officeart/2018/2/layout/IconVerticalSolidList"/>
    <dgm:cxn modelId="{D6BCC683-2044-4217-93DD-4ED5C8371FC8}" type="presParOf" srcId="{F11B40F8-CAAA-4B71-8308-26B09978CA8F}" destId="{BD8DBCE9-BC5E-4F28-A4AD-7C29ADF67E9E}" srcOrd="2" destOrd="0" presId="urn:microsoft.com/office/officeart/2018/2/layout/IconVerticalSolidList"/>
    <dgm:cxn modelId="{35B95637-9F67-4E80-AEF9-6FAD49931EE6}" type="presParOf" srcId="{F11B40F8-CAAA-4B71-8308-26B09978CA8F}" destId="{39E0635F-5F62-4BA4-852A-97A915FDD3DF}" srcOrd="3" destOrd="0" presId="urn:microsoft.com/office/officeart/2018/2/layout/IconVerticalSolidList"/>
    <dgm:cxn modelId="{3A2A61B1-22B8-4B3D-B6BB-221069CB0681}" type="presParOf" srcId="{7DE00554-0AD3-49C6-8372-6F25146108D5}" destId="{32CF1D44-4729-4589-8F66-F575000EC973}" srcOrd="1" destOrd="0" presId="urn:microsoft.com/office/officeart/2018/2/layout/IconVerticalSolidList"/>
    <dgm:cxn modelId="{928125D4-B236-4D00-B02E-AB33CB813A1F}" type="presParOf" srcId="{7DE00554-0AD3-49C6-8372-6F25146108D5}" destId="{8A821A49-9716-4989-93BF-F7D2D19AD40F}" srcOrd="2" destOrd="0" presId="urn:microsoft.com/office/officeart/2018/2/layout/IconVerticalSolidList"/>
    <dgm:cxn modelId="{3A921D1D-FF2E-4134-A66F-C818FBFF2762}" type="presParOf" srcId="{8A821A49-9716-4989-93BF-F7D2D19AD40F}" destId="{15AB50E2-1435-4F15-A1A6-91BAF2BC0AE4}" srcOrd="0" destOrd="0" presId="urn:microsoft.com/office/officeart/2018/2/layout/IconVerticalSolidList"/>
    <dgm:cxn modelId="{596D0615-2C84-465F-9BE3-A754C068E6EB}" type="presParOf" srcId="{8A821A49-9716-4989-93BF-F7D2D19AD40F}" destId="{99B0F509-B9F6-46BE-8ADF-153C03A034A4}" srcOrd="1" destOrd="0" presId="urn:microsoft.com/office/officeart/2018/2/layout/IconVerticalSolidList"/>
    <dgm:cxn modelId="{7F9BFCD4-7BB1-4F31-8AEB-516AFF67C193}" type="presParOf" srcId="{8A821A49-9716-4989-93BF-F7D2D19AD40F}" destId="{A0320545-3D81-4366-A70B-E29E47F8CE80}" srcOrd="2" destOrd="0" presId="urn:microsoft.com/office/officeart/2018/2/layout/IconVerticalSolidList"/>
    <dgm:cxn modelId="{AF32B74A-4FF1-43A5-82E0-68FA269D8CB5}" type="presParOf" srcId="{8A821A49-9716-4989-93BF-F7D2D19AD40F}" destId="{33441664-196B-4558-8FD4-B9A6A1470897}" srcOrd="3" destOrd="0" presId="urn:microsoft.com/office/officeart/2018/2/layout/IconVerticalSolidList"/>
    <dgm:cxn modelId="{E3F9D1B7-17BD-4491-922D-47D768488053}" type="presParOf" srcId="{7DE00554-0AD3-49C6-8372-6F25146108D5}" destId="{F8019AE2-9CAE-41B1-90E1-82B977A658B2}" srcOrd="3" destOrd="0" presId="urn:microsoft.com/office/officeart/2018/2/layout/IconVerticalSolidList"/>
    <dgm:cxn modelId="{665F7898-7B5B-43E4-B6B8-30D0103C1225}" type="presParOf" srcId="{7DE00554-0AD3-49C6-8372-6F25146108D5}" destId="{225EE7CB-2985-420D-9049-FDE92682C2BA}" srcOrd="4" destOrd="0" presId="urn:microsoft.com/office/officeart/2018/2/layout/IconVerticalSolidList"/>
    <dgm:cxn modelId="{5127AB7F-324A-4350-A549-BAA8DAF32FA5}" type="presParOf" srcId="{225EE7CB-2985-420D-9049-FDE92682C2BA}" destId="{AC311744-A6B2-4A0A-A1AF-AE21A545210B}" srcOrd="0" destOrd="0" presId="urn:microsoft.com/office/officeart/2018/2/layout/IconVerticalSolidList"/>
    <dgm:cxn modelId="{F19AD4A8-6F1E-445D-8F27-0EADF9FABA75}" type="presParOf" srcId="{225EE7CB-2985-420D-9049-FDE92682C2BA}" destId="{06ABC640-F2CB-4150-9C98-7104843F0714}" srcOrd="1" destOrd="0" presId="urn:microsoft.com/office/officeart/2018/2/layout/IconVerticalSolidList"/>
    <dgm:cxn modelId="{48836393-1837-4D49-A849-617BF9937139}" type="presParOf" srcId="{225EE7CB-2985-420D-9049-FDE92682C2BA}" destId="{646334F5-24BE-4A7C-8E1E-2FA965421DCE}" srcOrd="2" destOrd="0" presId="urn:microsoft.com/office/officeart/2018/2/layout/IconVerticalSolidList"/>
    <dgm:cxn modelId="{D0028886-3FA7-4A9D-BFC7-4E0FFD084BE3}" type="presParOf" srcId="{225EE7CB-2985-420D-9049-FDE92682C2BA}" destId="{6C59E01E-095B-40CB-A493-1F4394287E10}" srcOrd="3" destOrd="0" presId="urn:microsoft.com/office/officeart/2018/2/layout/IconVerticalSolidList"/>
    <dgm:cxn modelId="{CCCCB6FE-1522-45D2-A00F-BADC1F02235A}" type="presParOf" srcId="{7DE00554-0AD3-49C6-8372-6F25146108D5}" destId="{73461AC5-D03F-45EE-90BD-A8D7D9298A44}" srcOrd="5" destOrd="0" presId="urn:microsoft.com/office/officeart/2018/2/layout/IconVerticalSolidList"/>
    <dgm:cxn modelId="{3553B275-99D6-4399-8118-1194AA39909A}" type="presParOf" srcId="{7DE00554-0AD3-49C6-8372-6F25146108D5}" destId="{1B2D708E-1CC1-44B9-A692-D361EDC47961}" srcOrd="6" destOrd="0" presId="urn:microsoft.com/office/officeart/2018/2/layout/IconVerticalSolidList"/>
    <dgm:cxn modelId="{96C94979-1EF5-4F6D-B04C-138C32E52233}" type="presParOf" srcId="{1B2D708E-1CC1-44B9-A692-D361EDC47961}" destId="{4C7C1EE2-FBF5-4728-835C-05EBF7237762}" srcOrd="0" destOrd="0" presId="urn:microsoft.com/office/officeart/2018/2/layout/IconVerticalSolidList"/>
    <dgm:cxn modelId="{DF274D56-B8F2-4CB2-86C3-B6B99F1FB55A}" type="presParOf" srcId="{1B2D708E-1CC1-44B9-A692-D361EDC47961}" destId="{81214077-EEF9-4452-AB04-0F75F61EACAB}" srcOrd="1" destOrd="0" presId="urn:microsoft.com/office/officeart/2018/2/layout/IconVerticalSolidList"/>
    <dgm:cxn modelId="{0003AC77-E1BB-403E-8897-0B64EED4BE61}" type="presParOf" srcId="{1B2D708E-1CC1-44B9-A692-D361EDC47961}" destId="{AAA08817-3935-4A70-B0CE-D69BAD0597E0}" srcOrd="2" destOrd="0" presId="urn:microsoft.com/office/officeart/2018/2/layout/IconVerticalSolidList"/>
    <dgm:cxn modelId="{C418742E-CC11-49BE-8410-1AF1A6C885B0}" type="presParOf" srcId="{1B2D708E-1CC1-44B9-A692-D361EDC47961}" destId="{F5845817-610F-4740-95AB-A95220237F1F}" srcOrd="3" destOrd="0" presId="urn:microsoft.com/office/officeart/2018/2/layout/IconVerticalSolidList"/>
    <dgm:cxn modelId="{2E5C0D31-704D-4E11-97D5-BAD55A4A01A1}" type="presParOf" srcId="{7DE00554-0AD3-49C6-8372-6F25146108D5}" destId="{ACA48775-4874-4681-AC17-48EB98E9A2BE}" srcOrd="7" destOrd="0" presId="urn:microsoft.com/office/officeart/2018/2/layout/IconVerticalSolidList"/>
    <dgm:cxn modelId="{CA19200F-F042-4074-95BF-9ABC46AA266F}" type="presParOf" srcId="{7DE00554-0AD3-49C6-8372-6F25146108D5}" destId="{6986BA3C-7905-4BE1-A32B-3B8693930613}" srcOrd="8" destOrd="0" presId="urn:microsoft.com/office/officeart/2018/2/layout/IconVerticalSolidList"/>
    <dgm:cxn modelId="{19650B01-820F-4933-8528-AD6046000BAA}" type="presParOf" srcId="{6986BA3C-7905-4BE1-A32B-3B8693930613}" destId="{F540B7D2-7B45-43FF-84DD-427A37F05541}" srcOrd="0" destOrd="0" presId="urn:microsoft.com/office/officeart/2018/2/layout/IconVerticalSolidList"/>
    <dgm:cxn modelId="{963DA161-964B-4338-A07F-661CBD8FD147}" type="presParOf" srcId="{6986BA3C-7905-4BE1-A32B-3B8693930613}" destId="{48671D00-8B46-4D1D-9278-124D77E142BB}" srcOrd="1" destOrd="0" presId="urn:microsoft.com/office/officeart/2018/2/layout/IconVerticalSolidList"/>
    <dgm:cxn modelId="{ECB941A7-BA03-4C9E-9286-D8AE8F254D2C}" type="presParOf" srcId="{6986BA3C-7905-4BE1-A32B-3B8693930613}" destId="{29DD7928-1409-42A0-8400-7737915F6B35}" srcOrd="2" destOrd="0" presId="urn:microsoft.com/office/officeart/2018/2/layout/IconVerticalSolidList"/>
    <dgm:cxn modelId="{09BA00E2-20AF-49CB-BBF0-C44327EB3F1B}" type="presParOf" srcId="{6986BA3C-7905-4BE1-A32B-3B8693930613}" destId="{D317A18A-028E-471F-BD29-A85FBC7958A7}" srcOrd="3" destOrd="0" presId="urn:microsoft.com/office/officeart/2018/2/layout/IconVerticalSolidList"/>
    <dgm:cxn modelId="{A05AA007-9CF1-45BA-8921-902AD939CA3F}" type="presParOf" srcId="{7DE00554-0AD3-49C6-8372-6F25146108D5}" destId="{C35D9888-D809-493B-8946-D6566CCA2C77}" srcOrd="9" destOrd="0" presId="urn:microsoft.com/office/officeart/2018/2/layout/IconVerticalSolidList"/>
    <dgm:cxn modelId="{CAD6ABDE-570E-4261-8466-A69FDDE847D6}" type="presParOf" srcId="{7DE00554-0AD3-49C6-8372-6F25146108D5}" destId="{A6FA5309-0241-4A23-89CD-6E974BC88FFE}" srcOrd="10" destOrd="0" presId="urn:microsoft.com/office/officeart/2018/2/layout/IconVerticalSolidList"/>
    <dgm:cxn modelId="{1D752D84-17E8-4719-BFD6-8BC97E7F5025}" type="presParOf" srcId="{A6FA5309-0241-4A23-89CD-6E974BC88FFE}" destId="{239B54A4-D104-4804-BD0D-455C8AE39E02}" srcOrd="0" destOrd="0" presId="urn:microsoft.com/office/officeart/2018/2/layout/IconVerticalSolidList"/>
    <dgm:cxn modelId="{3AAA75C5-67C3-4DF0-85D4-FAA8E18C6662}" type="presParOf" srcId="{A6FA5309-0241-4A23-89CD-6E974BC88FFE}" destId="{F269BD48-D70E-4C0F-822A-504D834CDF44}" srcOrd="1" destOrd="0" presId="urn:microsoft.com/office/officeart/2018/2/layout/IconVerticalSolidList"/>
    <dgm:cxn modelId="{D2D77F90-B27E-4891-9AEE-0B1E291225C5}" type="presParOf" srcId="{A6FA5309-0241-4A23-89CD-6E974BC88FFE}" destId="{2EF47388-3313-4ED3-9E24-4B4FCB0E61AD}" srcOrd="2" destOrd="0" presId="urn:microsoft.com/office/officeart/2018/2/layout/IconVerticalSolidList"/>
    <dgm:cxn modelId="{C5104A86-1074-46C1-8198-B4E6349222BC}" type="presParOf" srcId="{A6FA5309-0241-4A23-89CD-6E974BC88FFE}" destId="{F885C290-E647-4B92-B607-FCC775AD66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0D9A7-ABA1-4684-98E9-2D091C6CC8E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970EB8-D4B8-4ECB-B0BC-BC4461CB8FF2}">
      <dgm:prSet custT="1"/>
      <dgm:spPr/>
      <dgm:t>
        <a:bodyPr/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/>
              <a:ea typeface="方正姚体" panose="02010601030101010101" pitchFamily="2" charset="-122"/>
              <a:cs typeface="+mn-cs"/>
            </a:rPr>
            <a:t>Good prediction of return brings low risk to help stockholders.</a:t>
          </a:r>
        </a:p>
      </dgm:t>
    </dgm:pt>
    <dgm:pt modelId="{ABB7C9F2-0592-4D9D-984B-1EE818CE1B0B}" type="parTrans" cxnId="{37937290-DEEA-4054-A062-8CAB3BFA4681}">
      <dgm:prSet/>
      <dgm:spPr/>
      <dgm:t>
        <a:bodyPr/>
        <a:lstStyle/>
        <a:p>
          <a:endParaRPr lang="en-US"/>
        </a:p>
      </dgm:t>
    </dgm:pt>
    <dgm:pt modelId="{B7551805-BDA3-4D03-9F0E-95640A325E63}" type="sibTrans" cxnId="{37937290-DEEA-4054-A062-8CAB3BFA46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8877BE-F813-462E-9615-2C360EDD2F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Rockwell" panose="02060603020205020403" pitchFamily="18" charset="0"/>
            </a:rPr>
            <a:t>The accuracy of different models may vary, so we prefer to perform different models.</a:t>
          </a:r>
        </a:p>
      </dgm:t>
    </dgm:pt>
    <dgm:pt modelId="{48F8D044-C7E3-4F5D-BE82-0951B5D4644A}" type="parTrans" cxnId="{6B7EE65F-9586-4B18-9E68-04CC2A0CEF83}">
      <dgm:prSet/>
      <dgm:spPr/>
      <dgm:t>
        <a:bodyPr/>
        <a:lstStyle/>
        <a:p>
          <a:endParaRPr lang="en-US"/>
        </a:p>
      </dgm:t>
    </dgm:pt>
    <dgm:pt modelId="{E741B02F-9F3A-4424-AE21-124A4E9A511B}" type="sibTrans" cxnId="{6B7EE65F-9586-4B18-9E68-04CC2A0CEF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F6EAC9-DAA7-473E-A1DF-6B40422A19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Rockwell" panose="02060603020205020403" pitchFamily="18" charset="0"/>
            </a:rPr>
            <a:t>The accuracy may loss more of a non-linear model applied than linear one.</a:t>
          </a:r>
        </a:p>
      </dgm:t>
    </dgm:pt>
    <dgm:pt modelId="{0FA245E6-E12B-44A8-8561-3EA6AAA7C2EA}" type="parTrans" cxnId="{88D1A46D-D910-4969-944F-D2979AA6E1EB}">
      <dgm:prSet/>
      <dgm:spPr/>
      <dgm:t>
        <a:bodyPr/>
        <a:lstStyle/>
        <a:p>
          <a:endParaRPr lang="en-US"/>
        </a:p>
      </dgm:t>
    </dgm:pt>
    <dgm:pt modelId="{FD5A92A6-F6DD-4735-A5C4-661FD839EBC7}" type="sibTrans" cxnId="{88D1A46D-D910-4969-944F-D2979AA6E1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023A9A-9C66-4630-88B3-F4BC254AD4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Rockwell" panose="02060603020205020403" pitchFamily="18" charset="0"/>
            </a:rPr>
            <a:t>ARIMA and GARCH model are traditional time series methods to forecast stock return, and we suppose the SVM analysis may outperform them. </a:t>
          </a:r>
        </a:p>
      </dgm:t>
    </dgm:pt>
    <dgm:pt modelId="{327E567C-BA07-4B85-80A9-6A4C88341A4E}" type="parTrans" cxnId="{CCDA445A-0332-43FB-8231-9B1F3559F40B}">
      <dgm:prSet/>
      <dgm:spPr/>
      <dgm:t>
        <a:bodyPr/>
        <a:lstStyle/>
        <a:p>
          <a:endParaRPr lang="en-US"/>
        </a:p>
      </dgm:t>
    </dgm:pt>
    <dgm:pt modelId="{39AD80F4-5B8E-4CD9-B58C-32C9EE5D7110}" type="sibTrans" cxnId="{CCDA445A-0332-43FB-8231-9B1F3559F40B}">
      <dgm:prSet/>
      <dgm:spPr/>
      <dgm:t>
        <a:bodyPr/>
        <a:lstStyle/>
        <a:p>
          <a:endParaRPr lang="en-US"/>
        </a:p>
      </dgm:t>
    </dgm:pt>
    <dgm:pt modelId="{EE04829B-04E0-455A-B1A2-AB218951AEBD}" type="pres">
      <dgm:prSet presAssocID="{D250D9A7-ABA1-4684-98E9-2D091C6CC8EE}" presName="root" presStyleCnt="0">
        <dgm:presLayoutVars>
          <dgm:dir/>
          <dgm:resizeHandles val="exact"/>
        </dgm:presLayoutVars>
      </dgm:prSet>
      <dgm:spPr/>
    </dgm:pt>
    <dgm:pt modelId="{D140106C-121A-4893-A093-28E937D493C9}" type="pres">
      <dgm:prSet presAssocID="{D250D9A7-ABA1-4684-98E9-2D091C6CC8EE}" presName="container" presStyleCnt="0">
        <dgm:presLayoutVars>
          <dgm:dir/>
          <dgm:resizeHandles val="exact"/>
        </dgm:presLayoutVars>
      </dgm:prSet>
      <dgm:spPr/>
    </dgm:pt>
    <dgm:pt modelId="{2E77BB0B-2DE8-4CBF-A69C-F1B965965A11}" type="pres">
      <dgm:prSet presAssocID="{2A970EB8-D4B8-4ECB-B0BC-BC4461CB8FF2}" presName="compNode" presStyleCnt="0"/>
      <dgm:spPr/>
    </dgm:pt>
    <dgm:pt modelId="{40443AD4-BA15-45B8-A86C-033CADE5AF55}" type="pres">
      <dgm:prSet presAssocID="{2A970EB8-D4B8-4ECB-B0BC-BC4461CB8FF2}" presName="iconBgRect" presStyleLbl="bgShp" presStyleIdx="0" presStyleCnt="4"/>
      <dgm:spPr/>
    </dgm:pt>
    <dgm:pt modelId="{BD4DBA3C-14D8-477B-9365-EB265A4F6526}" type="pres">
      <dgm:prSet presAssocID="{2A970EB8-D4B8-4ECB-B0BC-BC4461CB8F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B5EA5A4-5898-475D-A474-A197EBED3934}" type="pres">
      <dgm:prSet presAssocID="{2A970EB8-D4B8-4ECB-B0BC-BC4461CB8FF2}" presName="spaceRect" presStyleCnt="0"/>
      <dgm:spPr/>
    </dgm:pt>
    <dgm:pt modelId="{7E65E1F0-A8AC-4600-A2AC-FD13DCF0971B}" type="pres">
      <dgm:prSet presAssocID="{2A970EB8-D4B8-4ECB-B0BC-BC4461CB8FF2}" presName="textRect" presStyleLbl="revTx" presStyleIdx="0" presStyleCnt="4">
        <dgm:presLayoutVars>
          <dgm:chMax val="1"/>
          <dgm:chPref val="1"/>
        </dgm:presLayoutVars>
      </dgm:prSet>
      <dgm:spPr/>
    </dgm:pt>
    <dgm:pt modelId="{0FAA51D3-F6F0-49C1-BDE4-0E7F7C8535BA}" type="pres">
      <dgm:prSet presAssocID="{B7551805-BDA3-4D03-9F0E-95640A325E63}" presName="sibTrans" presStyleLbl="sibTrans2D1" presStyleIdx="0" presStyleCnt="0"/>
      <dgm:spPr/>
    </dgm:pt>
    <dgm:pt modelId="{A199A146-9F6A-43D5-B675-900C31B82011}" type="pres">
      <dgm:prSet presAssocID="{8C8877BE-F813-462E-9615-2C360EDD2F71}" presName="compNode" presStyleCnt="0"/>
      <dgm:spPr/>
    </dgm:pt>
    <dgm:pt modelId="{518DCDC0-F046-4B2D-97F5-420F422EC0B7}" type="pres">
      <dgm:prSet presAssocID="{8C8877BE-F813-462E-9615-2C360EDD2F71}" presName="iconBgRect" presStyleLbl="bgShp" presStyleIdx="1" presStyleCnt="4"/>
      <dgm:spPr/>
    </dgm:pt>
    <dgm:pt modelId="{77844751-FEC0-4E26-B1D2-944D5D70C3E6}" type="pres">
      <dgm:prSet presAssocID="{8C8877BE-F813-462E-9615-2C360EDD2F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83E5921-9682-47B9-A4A8-358BCEAFAC66}" type="pres">
      <dgm:prSet presAssocID="{8C8877BE-F813-462E-9615-2C360EDD2F71}" presName="spaceRect" presStyleCnt="0"/>
      <dgm:spPr/>
    </dgm:pt>
    <dgm:pt modelId="{70B120B7-F1EB-4285-AB4C-23AF01E60ED5}" type="pres">
      <dgm:prSet presAssocID="{8C8877BE-F813-462E-9615-2C360EDD2F71}" presName="textRect" presStyleLbl="revTx" presStyleIdx="1" presStyleCnt="4">
        <dgm:presLayoutVars>
          <dgm:chMax val="1"/>
          <dgm:chPref val="1"/>
        </dgm:presLayoutVars>
      </dgm:prSet>
      <dgm:spPr/>
    </dgm:pt>
    <dgm:pt modelId="{1451A03F-EC3E-4ABD-912C-993B89BF9CC8}" type="pres">
      <dgm:prSet presAssocID="{E741B02F-9F3A-4424-AE21-124A4E9A511B}" presName="sibTrans" presStyleLbl="sibTrans2D1" presStyleIdx="0" presStyleCnt="0"/>
      <dgm:spPr/>
    </dgm:pt>
    <dgm:pt modelId="{D37D13EA-5ECC-49EE-8420-E525E21C4A1B}" type="pres">
      <dgm:prSet presAssocID="{4FF6EAC9-DAA7-473E-A1DF-6B40422A1910}" presName="compNode" presStyleCnt="0"/>
      <dgm:spPr/>
    </dgm:pt>
    <dgm:pt modelId="{E1BD95BD-053E-4C57-B04D-ABC6AA20C00F}" type="pres">
      <dgm:prSet presAssocID="{4FF6EAC9-DAA7-473E-A1DF-6B40422A1910}" presName="iconBgRect" presStyleLbl="bgShp" presStyleIdx="2" presStyleCnt="4"/>
      <dgm:spPr/>
    </dgm:pt>
    <dgm:pt modelId="{8430BC07-CA7A-41DD-9EC6-043127DA676E}" type="pres">
      <dgm:prSet presAssocID="{4FF6EAC9-DAA7-473E-A1DF-6B40422A19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9B97566-C87B-430C-A747-383165A03928}" type="pres">
      <dgm:prSet presAssocID="{4FF6EAC9-DAA7-473E-A1DF-6B40422A1910}" presName="spaceRect" presStyleCnt="0"/>
      <dgm:spPr/>
    </dgm:pt>
    <dgm:pt modelId="{20FEE99A-6676-43BB-BCBB-7FE4CB783A18}" type="pres">
      <dgm:prSet presAssocID="{4FF6EAC9-DAA7-473E-A1DF-6B40422A1910}" presName="textRect" presStyleLbl="revTx" presStyleIdx="2" presStyleCnt="4">
        <dgm:presLayoutVars>
          <dgm:chMax val="1"/>
          <dgm:chPref val="1"/>
        </dgm:presLayoutVars>
      </dgm:prSet>
      <dgm:spPr/>
    </dgm:pt>
    <dgm:pt modelId="{1D5DFCC8-AD43-4B25-A0B9-474D3A06543B}" type="pres">
      <dgm:prSet presAssocID="{FD5A92A6-F6DD-4735-A5C4-661FD839EBC7}" presName="sibTrans" presStyleLbl="sibTrans2D1" presStyleIdx="0" presStyleCnt="0"/>
      <dgm:spPr/>
    </dgm:pt>
    <dgm:pt modelId="{D5FC9889-2EA7-44E4-A9F3-00C24BA8D1BD}" type="pres">
      <dgm:prSet presAssocID="{0F023A9A-9C66-4630-88B3-F4BC254AD4A2}" presName="compNode" presStyleCnt="0"/>
      <dgm:spPr/>
    </dgm:pt>
    <dgm:pt modelId="{4A0A60BD-0628-46C3-A560-B94F9AB8F77D}" type="pres">
      <dgm:prSet presAssocID="{0F023A9A-9C66-4630-88B3-F4BC254AD4A2}" presName="iconBgRect" presStyleLbl="bgShp" presStyleIdx="3" presStyleCnt="4"/>
      <dgm:spPr/>
    </dgm:pt>
    <dgm:pt modelId="{3B4BADB7-4751-4A1A-8E41-6A0D5D24C86C}" type="pres">
      <dgm:prSet presAssocID="{0F023A9A-9C66-4630-88B3-F4BC254AD4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507D18A-E14B-41A2-9068-12EAC0AF54AD}" type="pres">
      <dgm:prSet presAssocID="{0F023A9A-9C66-4630-88B3-F4BC254AD4A2}" presName="spaceRect" presStyleCnt="0"/>
      <dgm:spPr/>
    </dgm:pt>
    <dgm:pt modelId="{10894014-9F10-4BC2-A760-369089AF020E}" type="pres">
      <dgm:prSet presAssocID="{0F023A9A-9C66-4630-88B3-F4BC254AD4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D19D05-2BF2-4299-AD4D-C9D74374163C}" type="presOf" srcId="{E741B02F-9F3A-4424-AE21-124A4E9A511B}" destId="{1451A03F-EC3E-4ABD-912C-993B89BF9CC8}" srcOrd="0" destOrd="0" presId="urn:microsoft.com/office/officeart/2018/2/layout/IconCircleList"/>
    <dgm:cxn modelId="{70873906-E5F8-412F-A5BE-B3CFFCF295D0}" type="presOf" srcId="{4FF6EAC9-DAA7-473E-A1DF-6B40422A1910}" destId="{20FEE99A-6676-43BB-BCBB-7FE4CB783A18}" srcOrd="0" destOrd="0" presId="urn:microsoft.com/office/officeart/2018/2/layout/IconCircleList"/>
    <dgm:cxn modelId="{AD027111-C301-4A2D-8316-9F579ABF30EE}" type="presOf" srcId="{0F023A9A-9C66-4630-88B3-F4BC254AD4A2}" destId="{10894014-9F10-4BC2-A760-369089AF020E}" srcOrd="0" destOrd="0" presId="urn:microsoft.com/office/officeart/2018/2/layout/IconCircleList"/>
    <dgm:cxn modelId="{DD4DA437-ED93-41E5-B106-2834647EA77D}" type="presOf" srcId="{8C8877BE-F813-462E-9615-2C360EDD2F71}" destId="{70B120B7-F1EB-4285-AB4C-23AF01E60ED5}" srcOrd="0" destOrd="0" presId="urn:microsoft.com/office/officeart/2018/2/layout/IconCircleList"/>
    <dgm:cxn modelId="{6B7EE65F-9586-4B18-9E68-04CC2A0CEF83}" srcId="{D250D9A7-ABA1-4684-98E9-2D091C6CC8EE}" destId="{8C8877BE-F813-462E-9615-2C360EDD2F71}" srcOrd="1" destOrd="0" parTransId="{48F8D044-C7E3-4F5D-BE82-0951B5D4644A}" sibTransId="{E741B02F-9F3A-4424-AE21-124A4E9A511B}"/>
    <dgm:cxn modelId="{88D1A46D-D910-4969-944F-D2979AA6E1EB}" srcId="{D250D9A7-ABA1-4684-98E9-2D091C6CC8EE}" destId="{4FF6EAC9-DAA7-473E-A1DF-6B40422A1910}" srcOrd="2" destOrd="0" parTransId="{0FA245E6-E12B-44A8-8561-3EA6AAA7C2EA}" sibTransId="{FD5A92A6-F6DD-4735-A5C4-661FD839EBC7}"/>
    <dgm:cxn modelId="{CCDA445A-0332-43FB-8231-9B1F3559F40B}" srcId="{D250D9A7-ABA1-4684-98E9-2D091C6CC8EE}" destId="{0F023A9A-9C66-4630-88B3-F4BC254AD4A2}" srcOrd="3" destOrd="0" parTransId="{327E567C-BA07-4B85-80A9-6A4C88341A4E}" sibTransId="{39AD80F4-5B8E-4CD9-B58C-32C9EE5D7110}"/>
    <dgm:cxn modelId="{37937290-DEEA-4054-A062-8CAB3BFA4681}" srcId="{D250D9A7-ABA1-4684-98E9-2D091C6CC8EE}" destId="{2A970EB8-D4B8-4ECB-B0BC-BC4461CB8FF2}" srcOrd="0" destOrd="0" parTransId="{ABB7C9F2-0592-4D9D-984B-1EE818CE1B0B}" sibTransId="{B7551805-BDA3-4D03-9F0E-95640A325E63}"/>
    <dgm:cxn modelId="{291A599D-4FC6-4793-9F59-445D3A7E3BE3}" type="presOf" srcId="{B7551805-BDA3-4D03-9F0E-95640A325E63}" destId="{0FAA51D3-F6F0-49C1-BDE4-0E7F7C8535BA}" srcOrd="0" destOrd="0" presId="urn:microsoft.com/office/officeart/2018/2/layout/IconCircleList"/>
    <dgm:cxn modelId="{C43EA4AA-C340-493E-A96C-9D0603BA8D5F}" type="presOf" srcId="{2A970EB8-D4B8-4ECB-B0BC-BC4461CB8FF2}" destId="{7E65E1F0-A8AC-4600-A2AC-FD13DCF0971B}" srcOrd="0" destOrd="0" presId="urn:microsoft.com/office/officeart/2018/2/layout/IconCircleList"/>
    <dgm:cxn modelId="{C5A0B8AC-22B5-46CB-BCBE-FC24203E1786}" type="presOf" srcId="{FD5A92A6-F6DD-4735-A5C4-661FD839EBC7}" destId="{1D5DFCC8-AD43-4B25-A0B9-474D3A06543B}" srcOrd="0" destOrd="0" presId="urn:microsoft.com/office/officeart/2018/2/layout/IconCircleList"/>
    <dgm:cxn modelId="{0CDB83C9-32BD-48FA-9672-322DBEE9C20D}" type="presOf" srcId="{D250D9A7-ABA1-4684-98E9-2D091C6CC8EE}" destId="{EE04829B-04E0-455A-B1A2-AB218951AEBD}" srcOrd="0" destOrd="0" presId="urn:microsoft.com/office/officeart/2018/2/layout/IconCircleList"/>
    <dgm:cxn modelId="{0B944049-FB43-47BE-8E72-6F8C0DF14EF1}" type="presParOf" srcId="{EE04829B-04E0-455A-B1A2-AB218951AEBD}" destId="{D140106C-121A-4893-A093-28E937D493C9}" srcOrd="0" destOrd="0" presId="urn:microsoft.com/office/officeart/2018/2/layout/IconCircleList"/>
    <dgm:cxn modelId="{7E0B5880-43C1-4CCC-9D0A-062BCD46C6AF}" type="presParOf" srcId="{D140106C-121A-4893-A093-28E937D493C9}" destId="{2E77BB0B-2DE8-4CBF-A69C-F1B965965A11}" srcOrd="0" destOrd="0" presId="urn:microsoft.com/office/officeart/2018/2/layout/IconCircleList"/>
    <dgm:cxn modelId="{7B4F88CC-B940-4751-9101-657934496460}" type="presParOf" srcId="{2E77BB0B-2DE8-4CBF-A69C-F1B965965A11}" destId="{40443AD4-BA15-45B8-A86C-033CADE5AF55}" srcOrd="0" destOrd="0" presId="urn:microsoft.com/office/officeart/2018/2/layout/IconCircleList"/>
    <dgm:cxn modelId="{8E03D586-B9D4-4AC4-BE24-FDF52AEB04EE}" type="presParOf" srcId="{2E77BB0B-2DE8-4CBF-A69C-F1B965965A11}" destId="{BD4DBA3C-14D8-477B-9365-EB265A4F6526}" srcOrd="1" destOrd="0" presId="urn:microsoft.com/office/officeart/2018/2/layout/IconCircleList"/>
    <dgm:cxn modelId="{518C5BC7-BDBA-4E4D-A13B-F9ED751E14FE}" type="presParOf" srcId="{2E77BB0B-2DE8-4CBF-A69C-F1B965965A11}" destId="{1B5EA5A4-5898-475D-A474-A197EBED3934}" srcOrd="2" destOrd="0" presId="urn:microsoft.com/office/officeart/2018/2/layout/IconCircleList"/>
    <dgm:cxn modelId="{254CEB6F-2582-4F64-A8D2-9D04F16109E6}" type="presParOf" srcId="{2E77BB0B-2DE8-4CBF-A69C-F1B965965A11}" destId="{7E65E1F0-A8AC-4600-A2AC-FD13DCF0971B}" srcOrd="3" destOrd="0" presId="urn:microsoft.com/office/officeart/2018/2/layout/IconCircleList"/>
    <dgm:cxn modelId="{396C97A9-7E43-4FD0-BB92-223EB9F531EA}" type="presParOf" srcId="{D140106C-121A-4893-A093-28E937D493C9}" destId="{0FAA51D3-F6F0-49C1-BDE4-0E7F7C8535BA}" srcOrd="1" destOrd="0" presId="urn:microsoft.com/office/officeart/2018/2/layout/IconCircleList"/>
    <dgm:cxn modelId="{9B41CEE5-F3A1-4DF4-BD21-3E6D05D86A37}" type="presParOf" srcId="{D140106C-121A-4893-A093-28E937D493C9}" destId="{A199A146-9F6A-43D5-B675-900C31B82011}" srcOrd="2" destOrd="0" presId="urn:microsoft.com/office/officeart/2018/2/layout/IconCircleList"/>
    <dgm:cxn modelId="{2AFF1D10-981B-43B5-A700-19C3980ADDB1}" type="presParOf" srcId="{A199A146-9F6A-43D5-B675-900C31B82011}" destId="{518DCDC0-F046-4B2D-97F5-420F422EC0B7}" srcOrd="0" destOrd="0" presId="urn:microsoft.com/office/officeart/2018/2/layout/IconCircleList"/>
    <dgm:cxn modelId="{D9C05DB6-E1E4-4D6A-973A-CCB109C4E95B}" type="presParOf" srcId="{A199A146-9F6A-43D5-B675-900C31B82011}" destId="{77844751-FEC0-4E26-B1D2-944D5D70C3E6}" srcOrd="1" destOrd="0" presId="urn:microsoft.com/office/officeart/2018/2/layout/IconCircleList"/>
    <dgm:cxn modelId="{9C5DA56E-BABA-42CF-ABB3-4AD88DF6E69B}" type="presParOf" srcId="{A199A146-9F6A-43D5-B675-900C31B82011}" destId="{883E5921-9682-47B9-A4A8-358BCEAFAC66}" srcOrd="2" destOrd="0" presId="urn:microsoft.com/office/officeart/2018/2/layout/IconCircleList"/>
    <dgm:cxn modelId="{532BCE9B-30F6-4C34-A4FC-CA9AFE461296}" type="presParOf" srcId="{A199A146-9F6A-43D5-B675-900C31B82011}" destId="{70B120B7-F1EB-4285-AB4C-23AF01E60ED5}" srcOrd="3" destOrd="0" presId="urn:microsoft.com/office/officeart/2018/2/layout/IconCircleList"/>
    <dgm:cxn modelId="{296917D5-0BEA-406D-928A-606AA170BF08}" type="presParOf" srcId="{D140106C-121A-4893-A093-28E937D493C9}" destId="{1451A03F-EC3E-4ABD-912C-993B89BF9CC8}" srcOrd="3" destOrd="0" presId="urn:microsoft.com/office/officeart/2018/2/layout/IconCircleList"/>
    <dgm:cxn modelId="{C1675BBA-0D53-4545-BAC4-9A07F22D1033}" type="presParOf" srcId="{D140106C-121A-4893-A093-28E937D493C9}" destId="{D37D13EA-5ECC-49EE-8420-E525E21C4A1B}" srcOrd="4" destOrd="0" presId="urn:microsoft.com/office/officeart/2018/2/layout/IconCircleList"/>
    <dgm:cxn modelId="{C1AFC80F-8A30-4223-9062-4806BCB697D4}" type="presParOf" srcId="{D37D13EA-5ECC-49EE-8420-E525E21C4A1B}" destId="{E1BD95BD-053E-4C57-B04D-ABC6AA20C00F}" srcOrd="0" destOrd="0" presId="urn:microsoft.com/office/officeart/2018/2/layout/IconCircleList"/>
    <dgm:cxn modelId="{384F3C82-59A7-4BD7-B211-3D124001D393}" type="presParOf" srcId="{D37D13EA-5ECC-49EE-8420-E525E21C4A1B}" destId="{8430BC07-CA7A-41DD-9EC6-043127DA676E}" srcOrd="1" destOrd="0" presId="urn:microsoft.com/office/officeart/2018/2/layout/IconCircleList"/>
    <dgm:cxn modelId="{472FE261-2FA3-4C8D-88CB-E4C3C48C7202}" type="presParOf" srcId="{D37D13EA-5ECC-49EE-8420-E525E21C4A1B}" destId="{F9B97566-C87B-430C-A747-383165A03928}" srcOrd="2" destOrd="0" presId="urn:microsoft.com/office/officeart/2018/2/layout/IconCircleList"/>
    <dgm:cxn modelId="{C7CF6358-4B2B-4E96-8438-C1D07786A754}" type="presParOf" srcId="{D37D13EA-5ECC-49EE-8420-E525E21C4A1B}" destId="{20FEE99A-6676-43BB-BCBB-7FE4CB783A18}" srcOrd="3" destOrd="0" presId="urn:microsoft.com/office/officeart/2018/2/layout/IconCircleList"/>
    <dgm:cxn modelId="{242B68D6-B1E2-4642-AD6F-020E2CC7D63F}" type="presParOf" srcId="{D140106C-121A-4893-A093-28E937D493C9}" destId="{1D5DFCC8-AD43-4B25-A0B9-474D3A06543B}" srcOrd="5" destOrd="0" presId="urn:microsoft.com/office/officeart/2018/2/layout/IconCircleList"/>
    <dgm:cxn modelId="{5E39D53E-9C4C-4812-9738-B8A606B231E2}" type="presParOf" srcId="{D140106C-121A-4893-A093-28E937D493C9}" destId="{D5FC9889-2EA7-44E4-A9F3-00C24BA8D1BD}" srcOrd="6" destOrd="0" presId="urn:microsoft.com/office/officeart/2018/2/layout/IconCircleList"/>
    <dgm:cxn modelId="{CC52A80C-6C04-4A9D-8862-ED45AD1D684C}" type="presParOf" srcId="{D5FC9889-2EA7-44E4-A9F3-00C24BA8D1BD}" destId="{4A0A60BD-0628-46C3-A560-B94F9AB8F77D}" srcOrd="0" destOrd="0" presId="urn:microsoft.com/office/officeart/2018/2/layout/IconCircleList"/>
    <dgm:cxn modelId="{84220C84-F300-49E9-BDAE-5DF77AFC4C99}" type="presParOf" srcId="{D5FC9889-2EA7-44E4-A9F3-00C24BA8D1BD}" destId="{3B4BADB7-4751-4A1A-8E41-6A0D5D24C86C}" srcOrd="1" destOrd="0" presId="urn:microsoft.com/office/officeart/2018/2/layout/IconCircleList"/>
    <dgm:cxn modelId="{7DB8D884-70B0-4D0F-9ADC-6A9FE9AB60D4}" type="presParOf" srcId="{D5FC9889-2EA7-44E4-A9F3-00C24BA8D1BD}" destId="{C507D18A-E14B-41A2-9068-12EAC0AF54AD}" srcOrd="2" destOrd="0" presId="urn:microsoft.com/office/officeart/2018/2/layout/IconCircleList"/>
    <dgm:cxn modelId="{D9FA3914-1ABA-42AB-9466-397926797BC1}" type="presParOf" srcId="{D5FC9889-2EA7-44E4-A9F3-00C24BA8D1BD}" destId="{10894014-9F10-4BC2-A760-369089AF02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80EBF9-395A-42D8-83CA-F5E947A1C6E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DE8422-4F56-43F2-9AE7-FF3C556C6C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Rockwell" panose="02060603020205020403" pitchFamily="18" charset="0"/>
            </a:rPr>
            <a:t>ADF test</a:t>
          </a:r>
          <a:endParaRPr lang="en-US" dirty="0">
            <a:latin typeface="Rockwell" panose="02060603020205020403" pitchFamily="18" charset="0"/>
          </a:endParaRPr>
        </a:p>
      </dgm:t>
    </dgm:pt>
    <dgm:pt modelId="{585CFA58-EC7F-43FB-995E-AA2D47866A2B}" type="parTrans" cxnId="{C5FA1374-496D-4C69-B9B7-302E7DCDB5EC}">
      <dgm:prSet/>
      <dgm:spPr/>
      <dgm:t>
        <a:bodyPr/>
        <a:lstStyle/>
        <a:p>
          <a:endParaRPr lang="en-US"/>
        </a:p>
      </dgm:t>
    </dgm:pt>
    <dgm:pt modelId="{B2397E5E-DF74-43DF-9A6F-856CA6F4A763}" type="sibTrans" cxnId="{C5FA1374-496D-4C69-B9B7-302E7DCDB5EC}">
      <dgm:prSet/>
      <dgm:spPr/>
      <dgm:t>
        <a:bodyPr/>
        <a:lstStyle/>
        <a:p>
          <a:endParaRPr lang="en-US"/>
        </a:p>
      </dgm:t>
    </dgm:pt>
    <dgm:pt modelId="{52711C44-4A9D-4D7B-899B-9DE2A04DF3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ockwell" panose="02060603020205020403" pitchFamily="18" charset="0"/>
            </a:rPr>
            <a:t>To check if the series is stationary and ready to be modeled</a:t>
          </a:r>
        </a:p>
      </dgm:t>
    </dgm:pt>
    <dgm:pt modelId="{AC364374-9970-44E6-ABBF-EE82DABED3D2}" type="parTrans" cxnId="{3E17A4B4-5776-4E05-A962-77A7B923F04B}">
      <dgm:prSet/>
      <dgm:spPr/>
      <dgm:t>
        <a:bodyPr/>
        <a:lstStyle/>
        <a:p>
          <a:endParaRPr lang="en-US"/>
        </a:p>
      </dgm:t>
    </dgm:pt>
    <dgm:pt modelId="{EF3F634A-5E6A-49E9-B0C4-6714F55E2474}" type="sibTrans" cxnId="{3E17A4B4-5776-4E05-A962-77A7B923F04B}">
      <dgm:prSet/>
      <dgm:spPr/>
      <dgm:t>
        <a:bodyPr/>
        <a:lstStyle/>
        <a:p>
          <a:endParaRPr lang="en-US"/>
        </a:p>
      </dgm:t>
    </dgm:pt>
    <dgm:pt modelId="{75EF9E7A-8C3C-454B-AC5F-B4DA5EA3D4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ockwell" panose="02060603020205020403" pitchFamily="18" charset="0"/>
            </a:rPr>
            <a:t>Splitting Dataset</a:t>
          </a:r>
        </a:p>
      </dgm:t>
    </dgm:pt>
    <dgm:pt modelId="{8C85DCE7-E1AF-4380-8413-D083FCB92308}" type="parTrans" cxnId="{7877AC86-A656-49D3-82B5-3B191CED0E97}">
      <dgm:prSet/>
      <dgm:spPr/>
      <dgm:t>
        <a:bodyPr/>
        <a:lstStyle/>
        <a:p>
          <a:endParaRPr lang="en-US"/>
        </a:p>
      </dgm:t>
    </dgm:pt>
    <dgm:pt modelId="{5405E117-B6EF-4535-9BD4-55FEAB243420}" type="sibTrans" cxnId="{7877AC86-A656-49D3-82B5-3B191CED0E97}">
      <dgm:prSet/>
      <dgm:spPr/>
      <dgm:t>
        <a:bodyPr/>
        <a:lstStyle/>
        <a:p>
          <a:endParaRPr lang="en-US"/>
        </a:p>
      </dgm:t>
    </dgm:pt>
    <dgm:pt modelId="{FEB33DBF-9F5D-4CEF-A79F-D7301CB89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ockwell" panose="02060603020205020403" pitchFamily="18" charset="0"/>
            </a:rPr>
            <a:t>To create a </a:t>
          </a:r>
          <a:r>
            <a:rPr lang="en-US" b="1" dirty="0">
              <a:latin typeface="Rockwell" panose="02060603020205020403" pitchFamily="18" charset="0"/>
            </a:rPr>
            <a:t>training set</a:t>
          </a:r>
          <a:r>
            <a:rPr lang="en-US" dirty="0">
              <a:latin typeface="Rockwell" panose="02060603020205020403" pitchFamily="18" charset="0"/>
            </a:rPr>
            <a:t> for 976 days and a </a:t>
          </a:r>
          <a:r>
            <a:rPr lang="en-US" b="1" dirty="0">
              <a:latin typeface="Rockwell" panose="02060603020205020403" pitchFamily="18" charset="0"/>
            </a:rPr>
            <a:t>testing set</a:t>
          </a:r>
          <a:r>
            <a:rPr lang="en-US" dirty="0">
              <a:latin typeface="Rockwell" panose="02060603020205020403" pitchFamily="18" charset="0"/>
            </a:rPr>
            <a:t> for 30 days</a:t>
          </a:r>
        </a:p>
      </dgm:t>
    </dgm:pt>
    <dgm:pt modelId="{CA5417FF-D1B0-47CA-BE6C-EF6482E831CB}" type="parTrans" cxnId="{908D15D2-9B67-4D22-951F-37F3BF56522C}">
      <dgm:prSet/>
      <dgm:spPr/>
      <dgm:t>
        <a:bodyPr/>
        <a:lstStyle/>
        <a:p>
          <a:endParaRPr lang="en-US"/>
        </a:p>
      </dgm:t>
    </dgm:pt>
    <dgm:pt modelId="{B5F76864-2BC6-4751-BD67-F664CFD6F564}" type="sibTrans" cxnId="{908D15D2-9B67-4D22-951F-37F3BF56522C}">
      <dgm:prSet/>
      <dgm:spPr/>
      <dgm:t>
        <a:bodyPr/>
        <a:lstStyle/>
        <a:p>
          <a:endParaRPr lang="en-US"/>
        </a:p>
      </dgm:t>
    </dgm:pt>
    <dgm:pt modelId="{5A7DFC60-983D-4B00-BB4A-3DFE12B9A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>
              <a:latin typeface="Rockwell" panose="02060603020205020403" pitchFamily="18" charset="0"/>
            </a:rPr>
            <a:t>Auto.arima</a:t>
          </a:r>
          <a:r>
            <a:rPr lang="en-US" dirty="0">
              <a:latin typeface="Rockwell" panose="02060603020205020403" pitchFamily="18" charset="0"/>
            </a:rPr>
            <a:t> Function</a:t>
          </a:r>
        </a:p>
      </dgm:t>
    </dgm:pt>
    <dgm:pt modelId="{410152F0-6CA8-4F32-A55A-3C6E236B47C8}" type="parTrans" cxnId="{25F6AD74-5C53-425B-8DA4-4E1BA25E3F0C}">
      <dgm:prSet/>
      <dgm:spPr/>
      <dgm:t>
        <a:bodyPr/>
        <a:lstStyle/>
        <a:p>
          <a:endParaRPr lang="en-US"/>
        </a:p>
      </dgm:t>
    </dgm:pt>
    <dgm:pt modelId="{5DFB01AB-D33E-4D33-9D64-8E1A4F3EC290}" type="sibTrans" cxnId="{25F6AD74-5C53-425B-8DA4-4E1BA25E3F0C}">
      <dgm:prSet/>
      <dgm:spPr/>
      <dgm:t>
        <a:bodyPr/>
        <a:lstStyle/>
        <a:p>
          <a:endParaRPr lang="en-US"/>
        </a:p>
      </dgm:t>
    </dgm:pt>
    <dgm:pt modelId="{96BA7C88-D572-4A0F-9763-83837574F2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ockwell" panose="02060603020205020403" pitchFamily="18" charset="0"/>
            </a:rPr>
            <a:t>We used the </a:t>
          </a:r>
          <a:r>
            <a:rPr lang="en-US" dirty="0" err="1">
              <a:latin typeface="Rockwell" panose="02060603020205020403" pitchFamily="18" charset="0"/>
            </a:rPr>
            <a:t>auto.arima</a:t>
          </a:r>
          <a:r>
            <a:rPr lang="en-US" dirty="0">
              <a:latin typeface="Rockwell" panose="02060603020205020403" pitchFamily="18" charset="0"/>
            </a:rPr>
            <a:t> function in R to choose the best </a:t>
          </a:r>
          <a:r>
            <a:rPr lang="en-US" b="1" dirty="0">
              <a:latin typeface="Rockwell" panose="02060603020205020403" pitchFamily="18" charset="0"/>
            </a:rPr>
            <a:t>parameters</a:t>
          </a:r>
          <a:r>
            <a:rPr lang="en-US" dirty="0">
              <a:latin typeface="Rockwell" panose="02060603020205020403" pitchFamily="18" charset="0"/>
            </a:rPr>
            <a:t> for the ARIMA model</a:t>
          </a:r>
        </a:p>
      </dgm:t>
    </dgm:pt>
    <dgm:pt modelId="{845F81CE-C3FB-4AA5-BACD-F2BE4D442DA3}" type="parTrans" cxnId="{6DFDEABE-6484-4F77-ACE2-5AD3037A8D90}">
      <dgm:prSet/>
      <dgm:spPr/>
      <dgm:t>
        <a:bodyPr/>
        <a:lstStyle/>
        <a:p>
          <a:endParaRPr lang="en-US"/>
        </a:p>
      </dgm:t>
    </dgm:pt>
    <dgm:pt modelId="{5562257B-BB38-4895-8727-8ADB4E534380}" type="sibTrans" cxnId="{6DFDEABE-6484-4F77-ACE2-5AD3037A8D90}">
      <dgm:prSet/>
      <dgm:spPr/>
      <dgm:t>
        <a:bodyPr/>
        <a:lstStyle/>
        <a:p>
          <a:endParaRPr lang="en-US"/>
        </a:p>
      </dgm:t>
    </dgm:pt>
    <dgm:pt modelId="{9B502E23-2977-4905-A90E-E9B0149C74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Rockwell" panose="02060603020205020403" pitchFamily="18" charset="0"/>
            </a:rPr>
            <a:t>ACF</a:t>
          </a:r>
          <a:r>
            <a:rPr lang="en-US" dirty="0">
              <a:latin typeface="Rockwell" panose="02060603020205020403" pitchFamily="18" charset="0"/>
            </a:rPr>
            <a:t> and </a:t>
          </a:r>
          <a:r>
            <a:rPr lang="en-US" b="1" dirty="0">
              <a:latin typeface="Rockwell" panose="02060603020205020403" pitchFamily="18" charset="0"/>
            </a:rPr>
            <a:t>PACF</a:t>
          </a:r>
          <a:r>
            <a:rPr lang="en-US" dirty="0">
              <a:latin typeface="Rockwell" panose="02060603020205020403" pitchFamily="18" charset="0"/>
            </a:rPr>
            <a:t> plots</a:t>
          </a:r>
        </a:p>
      </dgm:t>
    </dgm:pt>
    <dgm:pt modelId="{0DE14BFE-9502-4B0D-BADC-89A2F7EABB91}" type="parTrans" cxnId="{556EDBEC-48A4-4FF9-8914-3ACF61EE93FF}">
      <dgm:prSet/>
      <dgm:spPr/>
      <dgm:t>
        <a:bodyPr/>
        <a:lstStyle/>
        <a:p>
          <a:endParaRPr lang="en-US"/>
        </a:p>
      </dgm:t>
    </dgm:pt>
    <dgm:pt modelId="{4EF0BC51-36BB-41D5-AD8F-6F55748BC3CA}" type="sibTrans" cxnId="{556EDBEC-48A4-4FF9-8914-3ACF61EE93FF}">
      <dgm:prSet/>
      <dgm:spPr/>
      <dgm:t>
        <a:bodyPr/>
        <a:lstStyle/>
        <a:p>
          <a:endParaRPr lang="en-US"/>
        </a:p>
      </dgm:t>
    </dgm:pt>
    <dgm:pt modelId="{3BDAE4A3-A3EF-4973-8558-AAEE1B5E2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ockwell" panose="02060603020205020403" pitchFamily="18" charset="0"/>
            </a:rPr>
            <a:t>To check the selection of parameters</a:t>
          </a:r>
        </a:p>
      </dgm:t>
    </dgm:pt>
    <dgm:pt modelId="{2804A921-1185-4CFA-B574-89F2D315678B}" type="parTrans" cxnId="{1EE759D1-83DF-4855-AB49-E413BFB8BE12}">
      <dgm:prSet/>
      <dgm:spPr/>
      <dgm:t>
        <a:bodyPr/>
        <a:lstStyle/>
        <a:p>
          <a:endParaRPr lang="en-US"/>
        </a:p>
      </dgm:t>
    </dgm:pt>
    <dgm:pt modelId="{9CF195B8-FE3D-4FAE-9151-EDA6D8A5C01E}" type="sibTrans" cxnId="{1EE759D1-83DF-4855-AB49-E413BFB8BE12}">
      <dgm:prSet/>
      <dgm:spPr/>
      <dgm:t>
        <a:bodyPr/>
        <a:lstStyle/>
        <a:p>
          <a:endParaRPr lang="en-US"/>
        </a:p>
      </dgm:t>
    </dgm:pt>
    <dgm:pt modelId="{22006813-B319-41C0-AC11-C92F076F9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ockwell" panose="02060603020205020403" pitchFamily="18" charset="0"/>
            </a:rPr>
            <a:t>ARIMA(2, 0, 4)</a:t>
          </a:r>
        </a:p>
      </dgm:t>
    </dgm:pt>
    <dgm:pt modelId="{70622544-17D0-4485-8C34-060C0776A936}" type="sibTrans" cxnId="{30F8E85A-F609-4ABD-ABEB-1A5D2A946257}">
      <dgm:prSet/>
      <dgm:spPr/>
      <dgm:t>
        <a:bodyPr/>
        <a:lstStyle/>
        <a:p>
          <a:endParaRPr lang="en-US"/>
        </a:p>
      </dgm:t>
    </dgm:pt>
    <dgm:pt modelId="{94011CD5-B985-4034-AB1E-CFC3D6BB02D0}" type="parTrans" cxnId="{30F8E85A-F609-4ABD-ABEB-1A5D2A946257}">
      <dgm:prSet/>
      <dgm:spPr/>
      <dgm:t>
        <a:bodyPr/>
        <a:lstStyle/>
        <a:p>
          <a:endParaRPr lang="en-US"/>
        </a:p>
      </dgm:t>
    </dgm:pt>
    <dgm:pt modelId="{EF6281C2-1234-4336-AE59-75BE9A8F5073}" type="pres">
      <dgm:prSet presAssocID="{8980EBF9-395A-42D8-83CA-F5E947A1C6E8}" presName="Name0" presStyleCnt="0">
        <dgm:presLayoutVars>
          <dgm:dir/>
          <dgm:animLvl val="lvl"/>
          <dgm:resizeHandles val="exact"/>
        </dgm:presLayoutVars>
      </dgm:prSet>
      <dgm:spPr/>
    </dgm:pt>
    <dgm:pt modelId="{D225B24D-FFB1-46BE-805D-FE4152939EEB}" type="pres">
      <dgm:prSet presAssocID="{F7DE8422-4F56-43F2-9AE7-FF3C556C6CBA}" presName="composite" presStyleCnt="0"/>
      <dgm:spPr/>
    </dgm:pt>
    <dgm:pt modelId="{E31D10F2-8205-46D4-AA36-6EC7DDF40031}" type="pres">
      <dgm:prSet presAssocID="{F7DE8422-4F56-43F2-9AE7-FF3C556C6CBA}" presName="parTx" presStyleLbl="node1" presStyleIdx="0" presStyleCnt="4" custLinFactNeighborX="-9463" custLinFactNeighborY="-7056">
        <dgm:presLayoutVars>
          <dgm:chMax val="0"/>
          <dgm:chPref val="0"/>
          <dgm:bulletEnabled val="1"/>
        </dgm:presLayoutVars>
      </dgm:prSet>
      <dgm:spPr/>
    </dgm:pt>
    <dgm:pt modelId="{8ACFFDB4-1D84-4C0D-9977-EEDC4A86E6F1}" type="pres">
      <dgm:prSet presAssocID="{F7DE8422-4F56-43F2-9AE7-FF3C556C6CBA}" presName="desTx" presStyleLbl="revTx" presStyleIdx="0" presStyleCnt="4">
        <dgm:presLayoutVars>
          <dgm:bulletEnabled val="1"/>
        </dgm:presLayoutVars>
      </dgm:prSet>
      <dgm:spPr/>
    </dgm:pt>
    <dgm:pt modelId="{7B40E9C1-5DDC-404C-B012-1364F6B98BFB}" type="pres">
      <dgm:prSet presAssocID="{B2397E5E-DF74-43DF-9A6F-856CA6F4A763}" presName="space" presStyleCnt="0"/>
      <dgm:spPr/>
    </dgm:pt>
    <dgm:pt modelId="{DAF71D69-FE89-49CD-ABA4-797AC38DC153}" type="pres">
      <dgm:prSet presAssocID="{75EF9E7A-8C3C-454B-AC5F-B4DA5EA3D46B}" presName="composite" presStyleCnt="0"/>
      <dgm:spPr/>
    </dgm:pt>
    <dgm:pt modelId="{A1EF1A28-5238-4D02-A3D4-7B0281E768AD}" type="pres">
      <dgm:prSet presAssocID="{75EF9E7A-8C3C-454B-AC5F-B4DA5EA3D46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8F9B195-550F-4A80-B9DC-A9D5917666AC}" type="pres">
      <dgm:prSet presAssocID="{75EF9E7A-8C3C-454B-AC5F-B4DA5EA3D46B}" presName="desTx" presStyleLbl="revTx" presStyleIdx="1" presStyleCnt="4">
        <dgm:presLayoutVars>
          <dgm:bulletEnabled val="1"/>
        </dgm:presLayoutVars>
      </dgm:prSet>
      <dgm:spPr/>
    </dgm:pt>
    <dgm:pt modelId="{19AF5374-53DA-4382-9895-2EA002F6C280}" type="pres">
      <dgm:prSet presAssocID="{5405E117-B6EF-4535-9BD4-55FEAB243420}" presName="space" presStyleCnt="0"/>
      <dgm:spPr/>
    </dgm:pt>
    <dgm:pt modelId="{392A5534-19FD-4461-8336-119769ACB4D0}" type="pres">
      <dgm:prSet presAssocID="{5A7DFC60-983D-4B00-BB4A-3DFE12B9A7E9}" presName="composite" presStyleCnt="0"/>
      <dgm:spPr/>
    </dgm:pt>
    <dgm:pt modelId="{7EC5495E-C61D-4E54-8689-E35FFAA7B0CE}" type="pres">
      <dgm:prSet presAssocID="{5A7DFC60-983D-4B00-BB4A-3DFE12B9A7E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DD6F921-4112-49D1-8B5B-4E513D34B719}" type="pres">
      <dgm:prSet presAssocID="{5A7DFC60-983D-4B00-BB4A-3DFE12B9A7E9}" presName="desTx" presStyleLbl="revTx" presStyleIdx="2" presStyleCnt="4">
        <dgm:presLayoutVars>
          <dgm:bulletEnabled val="1"/>
        </dgm:presLayoutVars>
      </dgm:prSet>
      <dgm:spPr/>
    </dgm:pt>
    <dgm:pt modelId="{BD6BBAC6-9C1E-4887-AE5A-6E2337E97060}" type="pres">
      <dgm:prSet presAssocID="{5DFB01AB-D33E-4D33-9D64-8E1A4F3EC290}" presName="space" presStyleCnt="0"/>
      <dgm:spPr/>
    </dgm:pt>
    <dgm:pt modelId="{18932FF3-D115-41F8-B43E-00E348A92EE3}" type="pres">
      <dgm:prSet presAssocID="{9B502E23-2977-4905-A90E-E9B0149C7440}" presName="composite" presStyleCnt="0"/>
      <dgm:spPr/>
    </dgm:pt>
    <dgm:pt modelId="{5C86200E-A4F5-4847-BB26-73DB61576E32}" type="pres">
      <dgm:prSet presAssocID="{9B502E23-2977-4905-A90E-E9B0149C7440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1866103-55C7-445D-B49A-74D0B587A470}" type="pres">
      <dgm:prSet presAssocID="{9B502E23-2977-4905-A90E-E9B0149C7440}" presName="desTx" presStyleLbl="revTx" presStyleIdx="3" presStyleCnt="4">
        <dgm:presLayoutVars>
          <dgm:bulletEnabled val="1"/>
        </dgm:presLayoutVars>
      </dgm:prSet>
      <dgm:spPr/>
    </dgm:pt>
  </dgm:ptLst>
  <dgm:cxnLst>
    <dgm:cxn modelId="{944EEA14-5361-4B69-B172-4736CB166C13}" type="presOf" srcId="{3BDAE4A3-A3EF-4973-8558-AAEE1B5E25C0}" destId="{61866103-55C7-445D-B49A-74D0B587A470}" srcOrd="0" destOrd="0" presId="urn:microsoft.com/office/officeart/2005/8/layout/chevron1"/>
    <dgm:cxn modelId="{C5FA1374-496D-4C69-B9B7-302E7DCDB5EC}" srcId="{8980EBF9-395A-42D8-83CA-F5E947A1C6E8}" destId="{F7DE8422-4F56-43F2-9AE7-FF3C556C6CBA}" srcOrd="0" destOrd="0" parTransId="{585CFA58-EC7F-43FB-995E-AA2D47866A2B}" sibTransId="{B2397E5E-DF74-43DF-9A6F-856CA6F4A763}"/>
    <dgm:cxn modelId="{25F6AD74-5C53-425B-8DA4-4E1BA25E3F0C}" srcId="{8980EBF9-395A-42D8-83CA-F5E947A1C6E8}" destId="{5A7DFC60-983D-4B00-BB4A-3DFE12B9A7E9}" srcOrd="2" destOrd="0" parTransId="{410152F0-6CA8-4F32-A55A-3C6E236B47C8}" sibTransId="{5DFB01AB-D33E-4D33-9D64-8E1A4F3EC290}"/>
    <dgm:cxn modelId="{DD822F77-7DF4-4B73-9E4F-AD629BDC2212}" type="presOf" srcId="{8980EBF9-395A-42D8-83CA-F5E947A1C6E8}" destId="{EF6281C2-1234-4336-AE59-75BE9A8F5073}" srcOrd="0" destOrd="0" presId="urn:microsoft.com/office/officeart/2005/8/layout/chevron1"/>
    <dgm:cxn modelId="{EC99A459-DFBD-45A9-879E-41AA9E9D3FA6}" type="presOf" srcId="{52711C44-4A9D-4D7B-899B-9DE2A04DF3D2}" destId="{8ACFFDB4-1D84-4C0D-9977-EEDC4A86E6F1}" srcOrd="0" destOrd="0" presId="urn:microsoft.com/office/officeart/2005/8/layout/chevron1"/>
    <dgm:cxn modelId="{30F8E85A-F609-4ABD-ABEB-1A5D2A946257}" srcId="{5A7DFC60-983D-4B00-BB4A-3DFE12B9A7E9}" destId="{22006813-B319-41C0-AC11-C92F076F951E}" srcOrd="1" destOrd="0" parTransId="{94011CD5-B985-4034-AB1E-CFC3D6BB02D0}" sibTransId="{70622544-17D0-4485-8C34-060C0776A936}"/>
    <dgm:cxn modelId="{497A357B-2FFC-45B1-A291-8D44632F5B57}" type="presOf" srcId="{9B502E23-2977-4905-A90E-E9B0149C7440}" destId="{5C86200E-A4F5-4847-BB26-73DB61576E32}" srcOrd="0" destOrd="0" presId="urn:microsoft.com/office/officeart/2005/8/layout/chevron1"/>
    <dgm:cxn modelId="{0A724482-10E9-4C30-B24B-42631DE52DEA}" type="presOf" srcId="{96BA7C88-D572-4A0F-9763-83837574F2CD}" destId="{EDD6F921-4112-49D1-8B5B-4E513D34B719}" srcOrd="0" destOrd="0" presId="urn:microsoft.com/office/officeart/2005/8/layout/chevron1"/>
    <dgm:cxn modelId="{7877AC86-A656-49D3-82B5-3B191CED0E97}" srcId="{8980EBF9-395A-42D8-83CA-F5E947A1C6E8}" destId="{75EF9E7A-8C3C-454B-AC5F-B4DA5EA3D46B}" srcOrd="1" destOrd="0" parTransId="{8C85DCE7-E1AF-4380-8413-D083FCB92308}" sibTransId="{5405E117-B6EF-4535-9BD4-55FEAB243420}"/>
    <dgm:cxn modelId="{E755CE9D-D2AC-4D51-847A-05E8BBA51861}" type="presOf" srcId="{5A7DFC60-983D-4B00-BB4A-3DFE12B9A7E9}" destId="{7EC5495E-C61D-4E54-8689-E35FFAA7B0CE}" srcOrd="0" destOrd="0" presId="urn:microsoft.com/office/officeart/2005/8/layout/chevron1"/>
    <dgm:cxn modelId="{D9B68BA5-D736-4696-8E41-E5783086A7E4}" type="presOf" srcId="{FEB33DBF-9F5D-4CEF-A79F-D7301CB89DB8}" destId="{E8F9B195-550F-4A80-B9DC-A9D5917666AC}" srcOrd="0" destOrd="0" presId="urn:microsoft.com/office/officeart/2005/8/layout/chevron1"/>
    <dgm:cxn modelId="{98B7B4A9-75FA-4AEE-8FA1-3B17E59D307C}" type="presOf" srcId="{75EF9E7A-8C3C-454B-AC5F-B4DA5EA3D46B}" destId="{A1EF1A28-5238-4D02-A3D4-7B0281E768AD}" srcOrd="0" destOrd="0" presId="urn:microsoft.com/office/officeart/2005/8/layout/chevron1"/>
    <dgm:cxn modelId="{3E17A4B4-5776-4E05-A962-77A7B923F04B}" srcId="{F7DE8422-4F56-43F2-9AE7-FF3C556C6CBA}" destId="{52711C44-4A9D-4D7B-899B-9DE2A04DF3D2}" srcOrd="0" destOrd="0" parTransId="{AC364374-9970-44E6-ABBF-EE82DABED3D2}" sibTransId="{EF3F634A-5E6A-49E9-B0C4-6714F55E2474}"/>
    <dgm:cxn modelId="{6DFDEABE-6484-4F77-ACE2-5AD3037A8D90}" srcId="{5A7DFC60-983D-4B00-BB4A-3DFE12B9A7E9}" destId="{96BA7C88-D572-4A0F-9763-83837574F2CD}" srcOrd="0" destOrd="0" parTransId="{845F81CE-C3FB-4AA5-BACD-F2BE4D442DA3}" sibTransId="{5562257B-BB38-4895-8727-8ADB4E534380}"/>
    <dgm:cxn modelId="{CED040C7-CFAF-4366-AE22-AF4877746F3F}" type="presOf" srcId="{F7DE8422-4F56-43F2-9AE7-FF3C556C6CBA}" destId="{E31D10F2-8205-46D4-AA36-6EC7DDF40031}" srcOrd="0" destOrd="0" presId="urn:microsoft.com/office/officeart/2005/8/layout/chevron1"/>
    <dgm:cxn modelId="{1EE759D1-83DF-4855-AB49-E413BFB8BE12}" srcId="{9B502E23-2977-4905-A90E-E9B0149C7440}" destId="{3BDAE4A3-A3EF-4973-8558-AAEE1B5E25C0}" srcOrd="0" destOrd="0" parTransId="{2804A921-1185-4CFA-B574-89F2D315678B}" sibTransId="{9CF195B8-FE3D-4FAE-9151-EDA6D8A5C01E}"/>
    <dgm:cxn modelId="{908D15D2-9B67-4D22-951F-37F3BF56522C}" srcId="{75EF9E7A-8C3C-454B-AC5F-B4DA5EA3D46B}" destId="{FEB33DBF-9F5D-4CEF-A79F-D7301CB89DB8}" srcOrd="0" destOrd="0" parTransId="{CA5417FF-D1B0-47CA-BE6C-EF6482E831CB}" sibTransId="{B5F76864-2BC6-4751-BD67-F664CFD6F564}"/>
    <dgm:cxn modelId="{229471EC-E548-4012-9B8D-37A800EBA101}" type="presOf" srcId="{22006813-B319-41C0-AC11-C92F076F951E}" destId="{EDD6F921-4112-49D1-8B5B-4E513D34B719}" srcOrd="0" destOrd="1" presId="urn:microsoft.com/office/officeart/2005/8/layout/chevron1"/>
    <dgm:cxn modelId="{556EDBEC-48A4-4FF9-8914-3ACF61EE93FF}" srcId="{8980EBF9-395A-42D8-83CA-F5E947A1C6E8}" destId="{9B502E23-2977-4905-A90E-E9B0149C7440}" srcOrd="3" destOrd="0" parTransId="{0DE14BFE-9502-4B0D-BADC-89A2F7EABB91}" sibTransId="{4EF0BC51-36BB-41D5-AD8F-6F55748BC3CA}"/>
    <dgm:cxn modelId="{811A54DE-26DA-421D-A82B-9F80AD1D2465}" type="presParOf" srcId="{EF6281C2-1234-4336-AE59-75BE9A8F5073}" destId="{D225B24D-FFB1-46BE-805D-FE4152939EEB}" srcOrd="0" destOrd="0" presId="urn:microsoft.com/office/officeart/2005/8/layout/chevron1"/>
    <dgm:cxn modelId="{877A7C9D-3732-4110-9C57-36AED9301F0A}" type="presParOf" srcId="{D225B24D-FFB1-46BE-805D-FE4152939EEB}" destId="{E31D10F2-8205-46D4-AA36-6EC7DDF40031}" srcOrd="0" destOrd="0" presId="urn:microsoft.com/office/officeart/2005/8/layout/chevron1"/>
    <dgm:cxn modelId="{7B3EA77D-68D8-4FD1-86B8-7D8DFFFBC9D5}" type="presParOf" srcId="{D225B24D-FFB1-46BE-805D-FE4152939EEB}" destId="{8ACFFDB4-1D84-4C0D-9977-EEDC4A86E6F1}" srcOrd="1" destOrd="0" presId="urn:microsoft.com/office/officeart/2005/8/layout/chevron1"/>
    <dgm:cxn modelId="{4572B25C-BE5E-4307-9844-E36B0C04BD9F}" type="presParOf" srcId="{EF6281C2-1234-4336-AE59-75BE9A8F5073}" destId="{7B40E9C1-5DDC-404C-B012-1364F6B98BFB}" srcOrd="1" destOrd="0" presId="urn:microsoft.com/office/officeart/2005/8/layout/chevron1"/>
    <dgm:cxn modelId="{5B388860-FE95-460F-B33B-4ACEBFA6D970}" type="presParOf" srcId="{EF6281C2-1234-4336-AE59-75BE9A8F5073}" destId="{DAF71D69-FE89-49CD-ABA4-797AC38DC153}" srcOrd="2" destOrd="0" presId="urn:microsoft.com/office/officeart/2005/8/layout/chevron1"/>
    <dgm:cxn modelId="{E549DDBB-16A6-4EC9-8593-3800D4D96AD0}" type="presParOf" srcId="{DAF71D69-FE89-49CD-ABA4-797AC38DC153}" destId="{A1EF1A28-5238-4D02-A3D4-7B0281E768AD}" srcOrd="0" destOrd="0" presId="urn:microsoft.com/office/officeart/2005/8/layout/chevron1"/>
    <dgm:cxn modelId="{E9115F2B-527B-459B-8BC8-CEF078C51066}" type="presParOf" srcId="{DAF71D69-FE89-49CD-ABA4-797AC38DC153}" destId="{E8F9B195-550F-4A80-B9DC-A9D5917666AC}" srcOrd="1" destOrd="0" presId="urn:microsoft.com/office/officeart/2005/8/layout/chevron1"/>
    <dgm:cxn modelId="{D01CB3E2-F778-4006-A08E-705E4017FA39}" type="presParOf" srcId="{EF6281C2-1234-4336-AE59-75BE9A8F5073}" destId="{19AF5374-53DA-4382-9895-2EA002F6C280}" srcOrd="3" destOrd="0" presId="urn:microsoft.com/office/officeart/2005/8/layout/chevron1"/>
    <dgm:cxn modelId="{38D61283-B463-44F6-90D1-3AC1950F52B7}" type="presParOf" srcId="{EF6281C2-1234-4336-AE59-75BE9A8F5073}" destId="{392A5534-19FD-4461-8336-119769ACB4D0}" srcOrd="4" destOrd="0" presId="urn:microsoft.com/office/officeart/2005/8/layout/chevron1"/>
    <dgm:cxn modelId="{0E141FB8-B131-4848-AA0D-E1671EB2A4BC}" type="presParOf" srcId="{392A5534-19FD-4461-8336-119769ACB4D0}" destId="{7EC5495E-C61D-4E54-8689-E35FFAA7B0CE}" srcOrd="0" destOrd="0" presId="urn:microsoft.com/office/officeart/2005/8/layout/chevron1"/>
    <dgm:cxn modelId="{CB5CBF29-4326-4E97-8258-454100FC4724}" type="presParOf" srcId="{392A5534-19FD-4461-8336-119769ACB4D0}" destId="{EDD6F921-4112-49D1-8B5B-4E513D34B719}" srcOrd="1" destOrd="0" presId="urn:microsoft.com/office/officeart/2005/8/layout/chevron1"/>
    <dgm:cxn modelId="{4C2C453C-FF21-431D-98E8-93964DD92992}" type="presParOf" srcId="{EF6281C2-1234-4336-AE59-75BE9A8F5073}" destId="{BD6BBAC6-9C1E-4887-AE5A-6E2337E97060}" srcOrd="5" destOrd="0" presId="urn:microsoft.com/office/officeart/2005/8/layout/chevron1"/>
    <dgm:cxn modelId="{E46F84FD-AC02-4140-B8AA-467BE478E92A}" type="presParOf" srcId="{EF6281C2-1234-4336-AE59-75BE9A8F5073}" destId="{18932FF3-D115-41F8-B43E-00E348A92EE3}" srcOrd="6" destOrd="0" presId="urn:microsoft.com/office/officeart/2005/8/layout/chevron1"/>
    <dgm:cxn modelId="{FF12F30F-5DF0-457B-8C5B-888449E673DC}" type="presParOf" srcId="{18932FF3-D115-41F8-B43E-00E348A92EE3}" destId="{5C86200E-A4F5-4847-BB26-73DB61576E32}" srcOrd="0" destOrd="0" presId="urn:microsoft.com/office/officeart/2005/8/layout/chevron1"/>
    <dgm:cxn modelId="{6C5B2765-25A1-45B9-A278-421AA5DEFB7B}" type="presParOf" srcId="{18932FF3-D115-41F8-B43E-00E348A92EE3}" destId="{61866103-55C7-445D-B49A-74D0B587A4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F9600-020D-4553-AC90-C0E5DF9C71EE}">
      <dsp:nvSpPr>
        <dsp:cNvPr id="0" name=""/>
        <dsp:cNvSpPr/>
      </dsp:nvSpPr>
      <dsp:spPr>
        <a:xfrm>
          <a:off x="0" y="1407"/>
          <a:ext cx="10515600" cy="5999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AF7FD-0A85-4000-8B22-96F3198228D1}">
      <dsp:nvSpPr>
        <dsp:cNvPr id="0" name=""/>
        <dsp:cNvSpPr/>
      </dsp:nvSpPr>
      <dsp:spPr>
        <a:xfrm>
          <a:off x="181488" y="136399"/>
          <a:ext cx="329979" cy="329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0635F-5F62-4BA4-852A-97A915FDD3DF}">
      <dsp:nvSpPr>
        <dsp:cNvPr id="0" name=""/>
        <dsp:cNvSpPr/>
      </dsp:nvSpPr>
      <dsp:spPr>
        <a:xfrm>
          <a:off x="692956" y="140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Rockwell" panose="02060603020205020403" pitchFamily="18" charset="0"/>
            </a:rPr>
            <a:t>Data Introduction</a:t>
          </a:r>
        </a:p>
      </dsp:txBody>
      <dsp:txXfrm>
        <a:off x="692956" y="1407"/>
        <a:ext cx="9822643" cy="599962"/>
      </dsp:txXfrm>
    </dsp:sp>
    <dsp:sp modelId="{15AB50E2-1435-4F15-A1A6-91BAF2BC0AE4}">
      <dsp:nvSpPr>
        <dsp:cNvPr id="0" name=""/>
        <dsp:cNvSpPr/>
      </dsp:nvSpPr>
      <dsp:spPr>
        <a:xfrm>
          <a:off x="0" y="751361"/>
          <a:ext cx="10515600" cy="5999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0F509-B9F6-46BE-8ADF-153C03A034A4}">
      <dsp:nvSpPr>
        <dsp:cNvPr id="0" name=""/>
        <dsp:cNvSpPr/>
      </dsp:nvSpPr>
      <dsp:spPr>
        <a:xfrm>
          <a:off x="181488" y="886352"/>
          <a:ext cx="329979" cy="329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41664-196B-4558-8FD4-B9A6A1470897}">
      <dsp:nvSpPr>
        <dsp:cNvPr id="0" name=""/>
        <dsp:cNvSpPr/>
      </dsp:nvSpPr>
      <dsp:spPr>
        <a:xfrm>
          <a:off x="692956" y="751361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Rockwell" panose="02060603020205020403" pitchFamily="18" charset="0"/>
            </a:rPr>
            <a:t>Autoregressive Integrated Moving Average Model (ARIMA)</a:t>
          </a:r>
        </a:p>
      </dsp:txBody>
      <dsp:txXfrm>
        <a:off x="692956" y="751361"/>
        <a:ext cx="9822643" cy="599962"/>
      </dsp:txXfrm>
    </dsp:sp>
    <dsp:sp modelId="{AC311744-A6B2-4A0A-A1AF-AE21A545210B}">
      <dsp:nvSpPr>
        <dsp:cNvPr id="0" name=""/>
        <dsp:cNvSpPr/>
      </dsp:nvSpPr>
      <dsp:spPr>
        <a:xfrm>
          <a:off x="0" y="1501314"/>
          <a:ext cx="10515600" cy="5999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BC640-F2CB-4150-9C98-7104843F0714}">
      <dsp:nvSpPr>
        <dsp:cNvPr id="0" name=""/>
        <dsp:cNvSpPr/>
      </dsp:nvSpPr>
      <dsp:spPr>
        <a:xfrm>
          <a:off x="181488" y="1636305"/>
          <a:ext cx="329979" cy="329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9E01E-095B-40CB-A493-1F4394287E10}">
      <dsp:nvSpPr>
        <dsp:cNvPr id="0" name=""/>
        <dsp:cNvSpPr/>
      </dsp:nvSpPr>
      <dsp:spPr>
        <a:xfrm>
          <a:off x="692956" y="1501314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Rockwell" panose="02060603020205020403" pitchFamily="18" charset="0"/>
            </a:rPr>
            <a:t>Neural Network:  Support Vector Machine (SVM)</a:t>
          </a:r>
        </a:p>
      </dsp:txBody>
      <dsp:txXfrm>
        <a:off x="692956" y="1501314"/>
        <a:ext cx="9822643" cy="599962"/>
      </dsp:txXfrm>
    </dsp:sp>
    <dsp:sp modelId="{4C7C1EE2-FBF5-4728-835C-05EBF7237762}">
      <dsp:nvSpPr>
        <dsp:cNvPr id="0" name=""/>
        <dsp:cNvSpPr/>
      </dsp:nvSpPr>
      <dsp:spPr>
        <a:xfrm>
          <a:off x="0" y="2251267"/>
          <a:ext cx="10515600" cy="5999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14077-EEF9-4452-AB04-0F75F61EACAB}">
      <dsp:nvSpPr>
        <dsp:cNvPr id="0" name=""/>
        <dsp:cNvSpPr/>
      </dsp:nvSpPr>
      <dsp:spPr>
        <a:xfrm>
          <a:off x="181488" y="2386258"/>
          <a:ext cx="329979" cy="329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45817-610F-4740-95AB-A95220237F1F}">
      <dsp:nvSpPr>
        <dsp:cNvPr id="0" name=""/>
        <dsp:cNvSpPr/>
      </dsp:nvSpPr>
      <dsp:spPr>
        <a:xfrm>
          <a:off x="692956" y="225126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Rockwell" panose="02060603020205020403" pitchFamily="18" charset="0"/>
            </a:rPr>
            <a:t>Generalized Autoregressive Conditional </a:t>
          </a:r>
          <a:r>
            <a:rPr lang="en-US" sz="1900" kern="1200" dirty="0" err="1">
              <a:latin typeface="Rockwell" panose="02060603020205020403" pitchFamily="18" charset="0"/>
            </a:rPr>
            <a:t>Heterocedasticity</a:t>
          </a:r>
          <a:r>
            <a:rPr lang="en-US" sz="1900" kern="1200" dirty="0">
              <a:latin typeface="Rockwell" panose="02060603020205020403" pitchFamily="18" charset="0"/>
            </a:rPr>
            <a:t> Model (GARCH)</a:t>
          </a:r>
        </a:p>
      </dsp:txBody>
      <dsp:txXfrm>
        <a:off x="692956" y="2251267"/>
        <a:ext cx="9822643" cy="599962"/>
      </dsp:txXfrm>
    </dsp:sp>
    <dsp:sp modelId="{F540B7D2-7B45-43FF-84DD-427A37F05541}">
      <dsp:nvSpPr>
        <dsp:cNvPr id="0" name=""/>
        <dsp:cNvSpPr/>
      </dsp:nvSpPr>
      <dsp:spPr>
        <a:xfrm>
          <a:off x="0" y="3001220"/>
          <a:ext cx="10515600" cy="5999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71D00-8B46-4D1D-9278-124D77E142BB}">
      <dsp:nvSpPr>
        <dsp:cNvPr id="0" name=""/>
        <dsp:cNvSpPr/>
      </dsp:nvSpPr>
      <dsp:spPr>
        <a:xfrm>
          <a:off x="181488" y="3136211"/>
          <a:ext cx="329979" cy="329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7A18A-028E-471F-BD29-A85FBC7958A7}">
      <dsp:nvSpPr>
        <dsp:cNvPr id="0" name=""/>
        <dsp:cNvSpPr/>
      </dsp:nvSpPr>
      <dsp:spPr>
        <a:xfrm>
          <a:off x="692956" y="3001220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Rockwell" panose="02060603020205020403" pitchFamily="18" charset="0"/>
            </a:rPr>
            <a:t>Result Comparison</a:t>
          </a:r>
        </a:p>
      </dsp:txBody>
      <dsp:txXfrm>
        <a:off x="692956" y="3001220"/>
        <a:ext cx="9822643" cy="599962"/>
      </dsp:txXfrm>
    </dsp:sp>
    <dsp:sp modelId="{239B54A4-D104-4804-BD0D-455C8AE39E02}">
      <dsp:nvSpPr>
        <dsp:cNvPr id="0" name=""/>
        <dsp:cNvSpPr/>
      </dsp:nvSpPr>
      <dsp:spPr>
        <a:xfrm>
          <a:off x="0" y="3751173"/>
          <a:ext cx="10515600" cy="5999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9BD48-D70E-4C0F-822A-504D834CDF44}">
      <dsp:nvSpPr>
        <dsp:cNvPr id="0" name=""/>
        <dsp:cNvSpPr/>
      </dsp:nvSpPr>
      <dsp:spPr>
        <a:xfrm>
          <a:off x="181488" y="3886165"/>
          <a:ext cx="329979" cy="3299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5C290-E647-4B92-B607-FCC775AD6683}">
      <dsp:nvSpPr>
        <dsp:cNvPr id="0" name=""/>
        <dsp:cNvSpPr/>
      </dsp:nvSpPr>
      <dsp:spPr>
        <a:xfrm>
          <a:off x="692956" y="3751173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Rockwell" panose="02060603020205020403" pitchFamily="18" charset="0"/>
            </a:rPr>
            <a:t>Conclusion</a:t>
          </a:r>
        </a:p>
      </dsp:txBody>
      <dsp:txXfrm>
        <a:off x="692956" y="3751173"/>
        <a:ext cx="9822643" cy="599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3AD4-BA15-45B8-A86C-033CADE5AF55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DBA3C-14D8-477B-9365-EB265A4F6526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5E1F0-A8AC-4600-A2AC-FD13DCF0971B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/>
              <a:ea typeface="方正姚体" panose="02010601030101010101" pitchFamily="2" charset="-122"/>
              <a:cs typeface="+mn-cs"/>
            </a:rPr>
            <a:t>Good prediction of return brings low risk to help stockholders.</a:t>
          </a:r>
        </a:p>
      </dsp:txBody>
      <dsp:txXfrm>
        <a:off x="1942593" y="329187"/>
        <a:ext cx="3229769" cy="1370205"/>
      </dsp:txXfrm>
    </dsp:sp>
    <dsp:sp modelId="{518DCDC0-F046-4B2D-97F5-420F422EC0B7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44751-FEC0-4E26-B1D2-944D5D70C3E6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120B7-F1EB-4285-AB4C-23AF01E60ED5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ckwell" panose="02060603020205020403" pitchFamily="18" charset="0"/>
            </a:rPr>
            <a:t>The accuracy of different models may vary, so we prefer to perform different models.</a:t>
          </a:r>
        </a:p>
      </dsp:txBody>
      <dsp:txXfrm>
        <a:off x="7398947" y="329187"/>
        <a:ext cx="3229769" cy="1370205"/>
      </dsp:txXfrm>
    </dsp:sp>
    <dsp:sp modelId="{E1BD95BD-053E-4C57-B04D-ABC6AA20C00F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0BC07-CA7A-41DD-9EC6-043127DA676E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EE99A-6676-43BB-BCBB-7FE4CB783A18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ckwell" panose="02060603020205020403" pitchFamily="18" charset="0"/>
            </a:rPr>
            <a:t>The accuracy may loss more of a non-linear model applied than linear one.</a:t>
          </a:r>
        </a:p>
      </dsp:txBody>
      <dsp:txXfrm>
        <a:off x="1942593" y="2395529"/>
        <a:ext cx="3229769" cy="1370205"/>
      </dsp:txXfrm>
    </dsp:sp>
    <dsp:sp modelId="{4A0A60BD-0628-46C3-A560-B94F9AB8F77D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BADB7-4751-4A1A-8E41-6A0D5D24C86C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4014-9F10-4BC2-A760-369089AF020E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ckwell" panose="02060603020205020403" pitchFamily="18" charset="0"/>
            </a:rPr>
            <a:t>ARIMA and GARCH model are traditional time series methods to forecast stock return, and we suppose the SVM analysis may outperform them. </a:t>
          </a:r>
        </a:p>
      </dsp:txBody>
      <dsp:txXfrm>
        <a:off x="7398947" y="2395529"/>
        <a:ext cx="3229769" cy="1370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D10F2-8205-46D4-AA36-6EC7DDF40031}">
      <dsp:nvSpPr>
        <dsp:cNvPr id="0" name=""/>
        <dsp:cNvSpPr/>
      </dsp:nvSpPr>
      <dsp:spPr>
        <a:xfrm>
          <a:off x="0" y="0"/>
          <a:ext cx="2687954" cy="972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ckwell" panose="02060603020205020403" pitchFamily="18" charset="0"/>
            </a:rPr>
            <a:t>ADF test</a:t>
          </a:r>
          <a:endParaRPr lang="en-US" sz="1800" kern="1200" dirty="0">
            <a:latin typeface="Rockwell" panose="02060603020205020403" pitchFamily="18" charset="0"/>
          </a:endParaRPr>
        </a:p>
      </dsp:txBody>
      <dsp:txXfrm>
        <a:off x="486000" y="0"/>
        <a:ext cx="1715954" cy="972000"/>
      </dsp:txXfrm>
    </dsp:sp>
    <dsp:sp modelId="{8ACFFDB4-1D84-4C0D-9977-EEDC4A86E6F1}">
      <dsp:nvSpPr>
        <dsp:cNvPr id="0" name=""/>
        <dsp:cNvSpPr/>
      </dsp:nvSpPr>
      <dsp:spPr>
        <a:xfrm>
          <a:off x="7770" y="1151348"/>
          <a:ext cx="2150363" cy="192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ckwell" panose="02060603020205020403" pitchFamily="18" charset="0"/>
            </a:rPr>
            <a:t>To check if the series is stationary and ready to be modeled</a:t>
          </a:r>
        </a:p>
      </dsp:txBody>
      <dsp:txXfrm>
        <a:off x="7770" y="1151348"/>
        <a:ext cx="2150363" cy="1922167"/>
      </dsp:txXfrm>
    </dsp:sp>
    <dsp:sp modelId="{A1EF1A28-5238-4D02-A3D4-7B0281E768AD}">
      <dsp:nvSpPr>
        <dsp:cNvPr id="0" name=""/>
        <dsp:cNvSpPr/>
      </dsp:nvSpPr>
      <dsp:spPr>
        <a:xfrm>
          <a:off x="2479725" y="57848"/>
          <a:ext cx="2687954" cy="972000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ckwell" panose="02060603020205020403" pitchFamily="18" charset="0"/>
            </a:rPr>
            <a:t>Splitting Dataset</a:t>
          </a:r>
        </a:p>
      </dsp:txBody>
      <dsp:txXfrm>
        <a:off x="2965725" y="57848"/>
        <a:ext cx="1715954" cy="972000"/>
      </dsp:txXfrm>
    </dsp:sp>
    <dsp:sp modelId="{E8F9B195-550F-4A80-B9DC-A9D5917666AC}">
      <dsp:nvSpPr>
        <dsp:cNvPr id="0" name=""/>
        <dsp:cNvSpPr/>
      </dsp:nvSpPr>
      <dsp:spPr>
        <a:xfrm>
          <a:off x="2479725" y="1151348"/>
          <a:ext cx="2150363" cy="192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ckwell" panose="02060603020205020403" pitchFamily="18" charset="0"/>
            </a:rPr>
            <a:t>To create a </a:t>
          </a:r>
          <a:r>
            <a:rPr lang="en-US" sz="1800" b="1" kern="1200" dirty="0">
              <a:latin typeface="Rockwell" panose="02060603020205020403" pitchFamily="18" charset="0"/>
            </a:rPr>
            <a:t>training set</a:t>
          </a:r>
          <a:r>
            <a:rPr lang="en-US" sz="1800" kern="1200" dirty="0">
              <a:latin typeface="Rockwell" panose="02060603020205020403" pitchFamily="18" charset="0"/>
            </a:rPr>
            <a:t> for 976 days and a </a:t>
          </a:r>
          <a:r>
            <a:rPr lang="en-US" sz="1800" b="1" kern="1200" dirty="0">
              <a:latin typeface="Rockwell" panose="02060603020205020403" pitchFamily="18" charset="0"/>
            </a:rPr>
            <a:t>testing set</a:t>
          </a:r>
          <a:r>
            <a:rPr lang="en-US" sz="1800" kern="1200" dirty="0">
              <a:latin typeface="Rockwell" panose="02060603020205020403" pitchFamily="18" charset="0"/>
            </a:rPr>
            <a:t> for 30 days</a:t>
          </a:r>
        </a:p>
      </dsp:txBody>
      <dsp:txXfrm>
        <a:off x="2479725" y="1151348"/>
        <a:ext cx="2150363" cy="1922167"/>
      </dsp:txXfrm>
    </dsp:sp>
    <dsp:sp modelId="{7EC5495E-C61D-4E54-8689-E35FFAA7B0CE}">
      <dsp:nvSpPr>
        <dsp:cNvPr id="0" name=""/>
        <dsp:cNvSpPr/>
      </dsp:nvSpPr>
      <dsp:spPr>
        <a:xfrm>
          <a:off x="4951679" y="57848"/>
          <a:ext cx="2687954" cy="972000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Rockwell" panose="02060603020205020403" pitchFamily="18" charset="0"/>
            </a:rPr>
            <a:t>Auto.arima</a:t>
          </a:r>
          <a:r>
            <a:rPr lang="en-US" sz="1800" kern="1200" dirty="0">
              <a:latin typeface="Rockwell" panose="02060603020205020403" pitchFamily="18" charset="0"/>
            </a:rPr>
            <a:t> Function</a:t>
          </a:r>
        </a:p>
      </dsp:txBody>
      <dsp:txXfrm>
        <a:off x="5437679" y="57848"/>
        <a:ext cx="1715954" cy="972000"/>
      </dsp:txXfrm>
    </dsp:sp>
    <dsp:sp modelId="{EDD6F921-4112-49D1-8B5B-4E513D34B719}">
      <dsp:nvSpPr>
        <dsp:cNvPr id="0" name=""/>
        <dsp:cNvSpPr/>
      </dsp:nvSpPr>
      <dsp:spPr>
        <a:xfrm>
          <a:off x="4951679" y="1151348"/>
          <a:ext cx="2150363" cy="192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ckwell" panose="02060603020205020403" pitchFamily="18" charset="0"/>
            </a:rPr>
            <a:t>We used the </a:t>
          </a:r>
          <a:r>
            <a:rPr lang="en-US" sz="1800" kern="1200" dirty="0" err="1">
              <a:latin typeface="Rockwell" panose="02060603020205020403" pitchFamily="18" charset="0"/>
            </a:rPr>
            <a:t>auto.arima</a:t>
          </a:r>
          <a:r>
            <a:rPr lang="en-US" sz="1800" kern="1200" dirty="0">
              <a:latin typeface="Rockwell" panose="02060603020205020403" pitchFamily="18" charset="0"/>
            </a:rPr>
            <a:t> function in R to choose the best </a:t>
          </a:r>
          <a:r>
            <a:rPr lang="en-US" sz="1800" b="1" kern="1200" dirty="0">
              <a:latin typeface="Rockwell" panose="02060603020205020403" pitchFamily="18" charset="0"/>
            </a:rPr>
            <a:t>parameters</a:t>
          </a:r>
          <a:r>
            <a:rPr lang="en-US" sz="1800" kern="1200" dirty="0">
              <a:latin typeface="Rockwell" panose="02060603020205020403" pitchFamily="18" charset="0"/>
            </a:rPr>
            <a:t> for the ARIMA model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ckwell" panose="02060603020205020403" pitchFamily="18" charset="0"/>
            </a:rPr>
            <a:t>ARIMA(2, 0, 4)</a:t>
          </a:r>
        </a:p>
      </dsp:txBody>
      <dsp:txXfrm>
        <a:off x="4951679" y="1151348"/>
        <a:ext cx="2150363" cy="1922167"/>
      </dsp:txXfrm>
    </dsp:sp>
    <dsp:sp modelId="{5C86200E-A4F5-4847-BB26-73DB61576E32}">
      <dsp:nvSpPr>
        <dsp:cNvPr id="0" name=""/>
        <dsp:cNvSpPr/>
      </dsp:nvSpPr>
      <dsp:spPr>
        <a:xfrm>
          <a:off x="7423634" y="57848"/>
          <a:ext cx="2687954" cy="97200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ckwell" panose="02060603020205020403" pitchFamily="18" charset="0"/>
            </a:rPr>
            <a:t>ACF</a:t>
          </a:r>
          <a:r>
            <a:rPr lang="en-US" sz="1800" kern="1200" dirty="0">
              <a:latin typeface="Rockwell" panose="02060603020205020403" pitchFamily="18" charset="0"/>
            </a:rPr>
            <a:t> and </a:t>
          </a:r>
          <a:r>
            <a:rPr lang="en-US" sz="1800" b="1" kern="1200" dirty="0">
              <a:latin typeface="Rockwell" panose="02060603020205020403" pitchFamily="18" charset="0"/>
            </a:rPr>
            <a:t>PACF</a:t>
          </a:r>
          <a:r>
            <a:rPr lang="en-US" sz="1800" kern="1200" dirty="0">
              <a:latin typeface="Rockwell" panose="02060603020205020403" pitchFamily="18" charset="0"/>
            </a:rPr>
            <a:t> plots</a:t>
          </a:r>
        </a:p>
      </dsp:txBody>
      <dsp:txXfrm>
        <a:off x="7909634" y="57848"/>
        <a:ext cx="1715954" cy="972000"/>
      </dsp:txXfrm>
    </dsp:sp>
    <dsp:sp modelId="{61866103-55C7-445D-B49A-74D0B587A470}">
      <dsp:nvSpPr>
        <dsp:cNvPr id="0" name=""/>
        <dsp:cNvSpPr/>
      </dsp:nvSpPr>
      <dsp:spPr>
        <a:xfrm>
          <a:off x="7423634" y="1151348"/>
          <a:ext cx="2150363" cy="192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ckwell" panose="02060603020205020403" pitchFamily="18" charset="0"/>
            </a:rPr>
            <a:t>To check the selection of parameters</a:t>
          </a:r>
        </a:p>
      </dsp:txBody>
      <dsp:txXfrm>
        <a:off x="7423634" y="1151348"/>
        <a:ext cx="2150363" cy="1922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d3b37c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d3b37c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4e83867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844e83867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44e8386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844e8386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44e83867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844e83867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44e8386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844e8386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d3b37c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d3b37c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7DED2-D67B-4217-8FBE-852D9888D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348FB-5BE8-4FBF-AD22-43486C6A9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B686E-7172-4C31-BF2A-0E14805B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4BC27-7799-4BC2-9AB8-FB953789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E5465-C842-4D32-9E05-E87377AA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00D9-5C33-4B5D-8698-8188E90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BC335-0063-4450-8DB1-9B125711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DED73-7584-4144-A794-D3770B8A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7AB97-2E4C-4DBA-8BCC-0606E54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E2475-A689-4CD6-8E37-0B6F770E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276F-3868-4894-9C57-7EF923C9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E4F6D-4C71-4F1F-9C14-1A5D3570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A208B-310A-4F2A-AACA-4557198E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C42F6-A62A-4536-9EB3-CB54681A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17628-6CBE-4804-9FA4-7AF7F481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AE8E-31AB-4F69-AE83-54DE3E00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2682A-AD19-4DD3-B42D-094F34AE3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28398-8A0E-4E07-9F17-86CE049E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FA0AF-4B79-4065-BE86-32BE048C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FDCFB-AB4E-4486-91AF-27125433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34847-90FD-4EED-BE09-F63F367D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FB6F8-E805-4C61-9EB9-AD6DD3E9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A03C2-8313-4B61-93EE-F1D81896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A55ED-B954-42B5-9E31-FE3875011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59FE5D-336D-49E3-9963-381CE73DC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5B8E2C-AD3E-48BB-8494-B7850E03B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B4BC72-D96C-425F-B435-B99D308E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B330C-6E22-445C-BBBD-4447EFD7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41976F-04F8-4A6E-AFB5-15B0D74B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62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D911-7A58-40D6-8560-645AE987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9B37A9-F942-4AB6-95DD-7B163A50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D34C70-9CB0-4B59-9FAC-3851F9AA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818B-B287-4A20-8D43-9D19879C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687262-99C5-4709-90B1-0F222379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8041EC-39A6-4362-8E4B-340A308D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B6581-782E-49E7-A005-CE01BA50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3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8D6E-4C3D-4518-BAD6-C79A0513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8F7C1-E637-4BAB-9CF5-81263616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B69E32-5BBF-4965-8294-BCE929A05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456E6-E7F1-4412-B263-70F3741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CB643-31E7-47C2-A57E-7D9231C8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15577-6FE2-4A16-B390-ED3D001D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007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5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6FE6-1A98-4C4F-A8C5-4F9D4251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DC5A3-39F7-46F9-929C-261B4ADFF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8BC78-B920-42B5-8585-DB894105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2A901-D3F0-45D4-8C2C-DABAD4A7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84AD3-2E74-4158-A384-43D81B7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1AD8D-904A-40B0-ACCF-9E57CF7A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410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2422-9CE4-488E-BC2E-FD65DFF7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59CBE-441A-4BE1-98E1-A22AC08E3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0BB24-70CF-447B-91FC-764657C6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36613-CF8D-4A6B-B17A-02DABC9A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D8532-4F3C-4858-85E3-2385E479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943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012CFB-5398-4CB1-9E0C-D154EF261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C9F58-9870-4A30-B4F3-AFDE346A3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350AD-1102-4DF1-BC6A-16D3C3AD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4A088-8EF4-4446-964B-5AB559CB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DF471-4775-468A-A747-538A8FE3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1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74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93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2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73AA91-8EA9-4C4B-8697-71C64F1A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89BDA-29BF-4CAF-B011-42EF4E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FFC37-F529-49B4-8E5E-28F1A6E15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3C8B3-48CF-4700-947A-10EB13840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C977-8FF3-4C21-B49F-0A8DDCE58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9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1799882" y="1205471"/>
            <a:ext cx="8983503" cy="2150719"/>
          </a:xfrm>
          <a:prstGeom prst="rect">
            <a:avLst/>
          </a:prstGeom>
          <a:noFill/>
        </p:spPr>
        <p:txBody>
          <a:bodyPr spcFirstLastPara="1" lIns="90000" tIns="46800" rIns="90000" bIns="46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8000" b="1" dirty="0">
                <a:solidFill>
                  <a:srgbClr val="080808"/>
                </a:solidFill>
                <a:latin typeface="Agency FB" panose="020B0503020202020204" pitchFamily="34" charset="0"/>
              </a:rPr>
              <a:t>Model Comparison in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8000" b="1" dirty="0">
                <a:solidFill>
                  <a:srgbClr val="080808"/>
                </a:solidFill>
                <a:latin typeface="Agency FB" panose="020B0503020202020204" pitchFamily="34" charset="0"/>
              </a:rPr>
              <a:t>Stock Forecasting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4687139" y="4312892"/>
            <a:ext cx="5483078" cy="1141851"/>
          </a:xfrm>
          <a:prstGeom prst="rect">
            <a:avLst/>
          </a:prstGeom>
          <a:noFill/>
        </p:spPr>
        <p:txBody>
          <a:bodyPr spcFirstLastPara="1" lIns="90000" tIns="46800" rIns="90000" bIns="468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2400"/>
              <a:buNone/>
            </a:pPr>
            <a:r>
              <a:rPr lang="en-US" sz="2000" b="1" dirty="0">
                <a:solidFill>
                  <a:srgbClr val="080808"/>
                </a:solidFill>
              </a:rPr>
              <a:t>Members: Ali Al-Jabri, </a:t>
            </a:r>
            <a:r>
              <a:rPr lang="en-US" sz="2000" b="1" dirty="0" err="1">
                <a:solidFill>
                  <a:srgbClr val="080808"/>
                </a:solidFill>
              </a:rPr>
              <a:t>Boyuan</a:t>
            </a:r>
            <a:r>
              <a:rPr lang="en-US" sz="2000" b="1" dirty="0">
                <a:solidFill>
                  <a:srgbClr val="080808"/>
                </a:solidFill>
              </a:rPr>
              <a:t> Tao, Jose Gabriel Castillo, </a:t>
            </a:r>
            <a:r>
              <a:rPr lang="en-US" sz="2000" b="1" dirty="0" err="1">
                <a:solidFill>
                  <a:srgbClr val="080808"/>
                </a:solidFill>
              </a:rPr>
              <a:t>Kaiwen</a:t>
            </a:r>
            <a:r>
              <a:rPr lang="en-US" sz="2000" b="1" dirty="0">
                <a:solidFill>
                  <a:srgbClr val="080808"/>
                </a:solidFill>
              </a:rPr>
              <a:t> Chen, Tao Wang, </a:t>
            </a:r>
            <a:r>
              <a:rPr lang="en-US" sz="2000" b="1" dirty="0" err="1">
                <a:solidFill>
                  <a:srgbClr val="080808"/>
                </a:solidFill>
              </a:rPr>
              <a:t>Yutian</a:t>
            </a:r>
            <a:r>
              <a:rPr lang="en-US" sz="2000" b="1" dirty="0">
                <a:solidFill>
                  <a:srgbClr val="080808"/>
                </a:solidFill>
              </a:rPr>
              <a:t> Yao, </a:t>
            </a:r>
            <a:r>
              <a:rPr lang="en-US" sz="2000" b="1" dirty="0" err="1">
                <a:solidFill>
                  <a:srgbClr val="080808"/>
                </a:solidFill>
              </a:rPr>
              <a:t>Zilu</a:t>
            </a:r>
            <a:r>
              <a:rPr lang="en-US" sz="2000" b="1" dirty="0">
                <a:solidFill>
                  <a:srgbClr val="080808"/>
                </a:solidFill>
              </a:rPr>
              <a:t> Yu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marR="0" lvl="0" indent="0" algn="ctr">
              <a:spcAft>
                <a:spcPts val="0"/>
              </a:spcAft>
              <a:buClr>
                <a:srgbClr val="262626"/>
              </a:buClr>
              <a:buSzPts val="3600"/>
            </a:pPr>
            <a:r>
              <a:rPr lang="en-US" sz="4800" b="1" kern="1200" dirty="0">
                <a:solidFill>
                  <a:schemeClr val="bg1"/>
                </a:solidFill>
                <a:latin typeface="Agency FB" panose="020B0503020202020204" pitchFamily="34" charset="0"/>
              </a:rPr>
              <a:t>ARIMA Forecast Result </a:t>
            </a: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/>
          <a:stretch/>
        </p:blipFill>
        <p:spPr>
          <a:xfrm>
            <a:off x="741121" y="1685502"/>
            <a:ext cx="6892861" cy="4394199"/>
          </a:xfrm>
          <a:prstGeom prst="rect">
            <a:avLst/>
          </a:prstGeom>
          <a:noFill/>
        </p:spPr>
      </p:pic>
      <p:sp>
        <p:nvSpPr>
          <p:cNvPr id="143" name="Google Shape;143;p22"/>
          <p:cNvSpPr txBox="1"/>
          <p:nvPr/>
        </p:nvSpPr>
        <p:spPr>
          <a:xfrm>
            <a:off x="8407828" y="2121456"/>
            <a:ext cx="3136900" cy="23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Move in the same direction</a:t>
            </a:r>
            <a:endParaRPr lang="zh-CN" altLang="en-US" sz="2400" b="0" i="0" u="none" strike="noStrike" cap="none" dirty="0">
              <a:solidFill>
                <a:schemeClr val="dk1"/>
              </a:solidFill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zh-CN" altLang="en-US" sz="2400" b="0" i="0" u="none" strike="noStrike" cap="none" dirty="0">
              <a:solidFill>
                <a:schemeClr val="dk1"/>
              </a:solidFill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zh-CN" altLang="en-US" sz="2400" b="0" i="0" u="none" strike="noStrike" cap="none" dirty="0">
              <a:solidFill>
                <a:schemeClr val="dk1"/>
              </a:solidFill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53.33% accuracy of this model</a:t>
            </a:r>
            <a:endParaRPr lang="zh-CN" altLang="en-US" sz="2400" b="0" i="0" u="none" strike="noStrike" cap="none" dirty="0">
              <a:solidFill>
                <a:schemeClr val="dk1"/>
              </a:solidFill>
              <a:latin typeface="Rockwell" panose="020606030202050204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56532" y="1501302"/>
            <a:ext cx="75504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Actual Returns </a:t>
            </a: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</a:rPr>
              <a:t>(black line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) </a:t>
            </a: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</a:rPr>
              <a:t>vs.</a:t>
            </a:r>
            <a:r>
              <a:rPr lang="en-US" b="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 Forecasted Returns </a:t>
            </a: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</a:rPr>
              <a:t>(red line</a:t>
            </a:r>
            <a:r>
              <a:rPr lang="en-US" b="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640522" y="354083"/>
            <a:ext cx="10905066" cy="6973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4800" b="1" dirty="0">
                <a:latin typeface="Agency FB" panose="020B0503020202020204" pitchFamily="34" charset="0"/>
              </a:rPr>
              <a:t>Diagnostics of Our Model</a:t>
            </a:r>
          </a:p>
        </p:txBody>
      </p:sp>
      <p:sp>
        <p:nvSpPr>
          <p:cNvPr id="153" name="Google Shape;153;p23"/>
          <p:cNvSpPr txBox="1"/>
          <p:nvPr/>
        </p:nvSpPr>
        <p:spPr>
          <a:xfrm>
            <a:off x="5577100" y="1150288"/>
            <a:ext cx="6420134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Goal: 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Residuals have zero mean and no obvious correlation.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✓Satisfied</a:t>
            </a:r>
            <a:r>
              <a:rPr lang="en-US" sz="2000" dirty="0"/>
              <a:t>: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Plots</a:t>
            </a:r>
          </a:p>
          <a:p>
            <a:pPr marL="9144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Residuals behave like white noise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 err="1"/>
              <a:t>Ljung</a:t>
            </a:r>
            <a:r>
              <a:rPr lang="en-US" sz="2000" dirty="0"/>
              <a:t>-Box test</a:t>
            </a:r>
          </a:p>
          <a:p>
            <a:pPr marL="9144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Large p-value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1" name="Google Shape;151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3921" y="1206143"/>
            <a:ext cx="4893729" cy="4994991"/>
          </a:xfrm>
          <a:prstGeom prst="rect">
            <a:avLst/>
          </a:prstGeom>
          <a:noFill/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2" name="Google Shape;152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4116668"/>
            <a:ext cx="5449588" cy="20844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lIns="90000" tIns="46800" rIns="90000" bIns="46800" anchorCtr="0">
            <a:normAutofit fontScale="90000"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Arial"/>
              <a:buNone/>
            </a:pPr>
            <a:r>
              <a:rPr lang="en-US" sz="4800" b="1" dirty="0">
                <a:latin typeface="Agency FB" panose="020B0503020202020204" pitchFamily="34" charset="0"/>
              </a:rPr>
              <a:t>Support Vector Machines (SVM)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59" name="Google Shape;159;p24"/>
          <p:cNvSpPr txBox="1">
            <a:spLocks noGrp="1"/>
          </p:cNvSpPr>
          <p:nvPr>
            <p:ph idx="1"/>
          </p:nvPr>
        </p:nvSpPr>
        <p:spPr>
          <a:xfrm>
            <a:off x="1080310" y="1457471"/>
            <a:ext cx="10031380" cy="4393982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Rockwell" panose="02060603020205020403" pitchFamily="18" charset="0"/>
              </a:rPr>
              <a:t>Employ Support Vector Regression (SVR)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Rockwell" panose="02060603020205020403" pitchFamily="18" charset="0"/>
              </a:rPr>
              <a:t>For SVM, daily stock price is more suitable. 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Rockwell" panose="02060603020205020403" pitchFamily="18" charset="0"/>
              </a:rPr>
              <a:t> We used radial basis function when building SVR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-US" sz="2000" dirty="0">
              <a:latin typeface="Rockwell" panose="02060603020205020403" pitchFamily="18" charset="0"/>
            </a:endParaRP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-US" sz="2000" dirty="0">
              <a:latin typeface="Rockwell" panose="02060603020205020403" pitchFamily="18" charset="0"/>
            </a:endParaRP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-US" sz="2000" dirty="0">
              <a:latin typeface="Rockwell" panose="02060603020205020403" pitchFamily="18" charset="0"/>
            </a:endParaRP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-US" sz="2000" dirty="0">
              <a:latin typeface="Rockwell" panose="02060603020205020403" pitchFamily="18" charset="0"/>
            </a:endParaRP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Rockwell" panose="02060603020205020403" pitchFamily="18" charset="0"/>
              </a:rPr>
              <a:t> fitted our testing data to the model and obtained the prediction of stock prices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-US" sz="2000" dirty="0"/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-US" sz="2000" dirty="0"/>
          </a:p>
          <a:p>
            <a:pPr marL="228600" marR="0" lvl="0" indent="-114300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0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1" name="Google Shape;161;p24"/>
          <p:cNvPicPr preferRelativeResize="0"/>
          <p:nvPr/>
        </p:nvPicPr>
        <p:blipFill rotWithShape="1">
          <a:blip r:embed="rId3"/>
          <a:stretch/>
        </p:blipFill>
        <p:spPr>
          <a:xfrm>
            <a:off x="1014060" y="2952193"/>
            <a:ext cx="7328556" cy="1106157"/>
          </a:xfrm>
          <a:prstGeom prst="rect">
            <a:avLst/>
          </a:prstGeom>
          <a:noFill/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" name="Google Shape;160;p24"/>
          <p:cNvPicPr preferRelativeResize="0"/>
          <p:nvPr/>
        </p:nvPicPr>
        <p:blipFill rotWithShape="1">
          <a:blip r:embed="rId4"/>
          <a:stretch/>
        </p:blipFill>
        <p:spPr>
          <a:xfrm>
            <a:off x="1105938" y="5149577"/>
            <a:ext cx="7030605" cy="1345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SVM Forecast Results</a:t>
            </a:r>
          </a:p>
        </p:txBody>
      </p:sp>
      <p:pic>
        <p:nvPicPr>
          <p:cNvPr id="168" name="Google Shape;168;p25" descr="手机截图图社交软件的信息&#10;&#10;描述已自动生成"/>
          <p:cNvPicPr preferRelativeResize="0"/>
          <p:nvPr/>
        </p:nvPicPr>
        <p:blipFill rotWithShape="1">
          <a:blip r:embed="rId3"/>
          <a:srcRect l="1022" r="6971" b="-2"/>
          <a:stretch/>
        </p:blipFill>
        <p:spPr>
          <a:xfrm>
            <a:off x="827806" y="2699423"/>
            <a:ext cx="7381246" cy="3968505"/>
          </a:xfrm>
          <a:prstGeom prst="rect">
            <a:avLst/>
          </a:prstGeom>
          <a:noFill/>
        </p:spPr>
      </p:pic>
      <p:sp>
        <p:nvSpPr>
          <p:cNvPr id="167" name="Google Shape;167;p25"/>
          <p:cNvSpPr txBox="1">
            <a:spLocks noGrp="1"/>
          </p:cNvSpPr>
          <p:nvPr>
            <p:ph idx="1"/>
          </p:nvPr>
        </p:nvSpPr>
        <p:spPr>
          <a:xfrm>
            <a:off x="679360" y="1208034"/>
            <a:ext cx="8331075" cy="3660185"/>
          </a:xfrm>
          <a:prstGeom prst="rect">
            <a:avLst/>
          </a:prstGeom>
        </p:spPr>
        <p:txBody>
          <a:bodyPr spcFirstLastPara="1" lIns="90000" tIns="46800" rIns="90000" bIns="468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200" dirty="0">
                <a:latin typeface="Rockwell" panose="02060603020205020403" pitchFamily="18" charset="0"/>
              </a:rPr>
              <a:t>Actual Stock Price (grey line) vs. Forecasted Stock Price (red line)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lang="en-US" sz="2200" dirty="0"/>
          </a:p>
        </p:txBody>
      </p:sp>
      <p:sp>
        <p:nvSpPr>
          <p:cNvPr id="169" name="Google Shape;169;p25"/>
          <p:cNvSpPr txBox="1"/>
          <p:nvPr/>
        </p:nvSpPr>
        <p:spPr>
          <a:xfrm>
            <a:off x="8635550" y="2294450"/>
            <a:ext cx="3255900" cy="1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Largely overlapped 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Showing a relatively high level of accuracy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229" y="1162069"/>
            <a:ext cx="4284873" cy="1781175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b="1" dirty="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Agency FB" panose="020B0503020202020204" pitchFamily="34" charset="0"/>
              </a:rPr>
              <a:t>SVM Forecast Results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Rockwell" panose="02060603020205020403" pitchFamily="18" charset="0"/>
              </a:rPr>
              <a:t>Correlation between predicted prices and actual prices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lang="en-US" sz="1600" dirty="0"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/>
          <a:stretch/>
        </p:blipFill>
        <p:spPr>
          <a:xfrm>
            <a:off x="4243654" y="952499"/>
            <a:ext cx="7322172" cy="5417479"/>
          </a:xfrm>
          <a:prstGeom prst="rect">
            <a:avLst/>
          </a:prstGeom>
          <a:noFill/>
        </p:spPr>
      </p:pic>
      <p:sp>
        <p:nvSpPr>
          <p:cNvPr id="177" name="Google Shape;177;p26"/>
          <p:cNvSpPr txBox="1"/>
          <p:nvPr/>
        </p:nvSpPr>
        <p:spPr>
          <a:xfrm>
            <a:off x="783229" y="4264756"/>
            <a:ext cx="4127817" cy="1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dirty="0">
                <a:latin typeface="Rockwell" panose="02060603020205020403" pitchFamily="18" charset="0"/>
              </a:rPr>
              <a:t>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trong positive correlation</a:t>
            </a:r>
            <a:endParaRPr lang="zh-CN" altLang="en-US" sz="1800" dirty="0">
              <a:latin typeface="Rockwell" panose="02060603020205020403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</a:rPr>
              <a:t>0.9571</a:t>
            </a:r>
            <a:endParaRPr lang="zh-CN" altLang="en-US" sz="1800" dirty="0">
              <a:latin typeface="Rockwell" panose="02060603020205020403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zh-CN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885720" y="669656"/>
            <a:ext cx="10264697" cy="1212102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5400" b="1" dirty="0">
                <a:solidFill>
                  <a:srgbClr val="FFFFFF"/>
                </a:solidFill>
                <a:latin typeface="Agency FB" panose="020B0503020202020204" pitchFamily="34" charset="0"/>
              </a:rPr>
              <a:t>GARCH Model</a:t>
            </a:r>
          </a:p>
        </p:txBody>
      </p:sp>
      <p:sp>
        <p:nvSpPr>
          <p:cNvPr id="183" name="Google Shape;183;p27"/>
          <p:cNvSpPr txBox="1"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spcFirstLastPara="1" lIns="90000" tIns="46800" rIns="90000" bIns="46800" anchor="ctr" anchorCtr="0">
            <a:normAutofit fontScale="92500"/>
          </a:bodyPr>
          <a:lstStyle/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400" dirty="0">
                <a:latin typeface="Rockwell" panose="02060603020205020403" pitchFamily="18" charset="0"/>
              </a:rPr>
              <a:t>GARCH model assumes an ARMA model for the variance of time series.</a:t>
            </a:r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400" dirty="0">
                <a:latin typeface="Rockwell" panose="02060603020205020403" pitchFamily="18" charset="0"/>
              </a:rPr>
              <a:t>Another model is required for the mean of time series. (ARMA here)</a:t>
            </a:r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400" dirty="0" err="1">
                <a:latin typeface="Rockwell" panose="02060603020205020403" pitchFamily="18" charset="0"/>
              </a:rPr>
              <a:t>data~ARMA</a:t>
            </a:r>
            <a:r>
              <a:rPr lang="en-US" sz="2400" dirty="0">
                <a:latin typeface="Rockwell" panose="02060603020205020403" pitchFamily="18" charset="0"/>
              </a:rPr>
              <a:t>(</a:t>
            </a:r>
            <a:r>
              <a:rPr lang="en-US" sz="2400" dirty="0" err="1">
                <a:latin typeface="Rockwell" panose="02060603020205020403" pitchFamily="18" charset="0"/>
              </a:rPr>
              <a:t>p,q</a:t>
            </a:r>
            <a:r>
              <a:rPr lang="en-US" sz="2400" dirty="0">
                <a:latin typeface="Rockwell" panose="02060603020205020403" pitchFamily="18" charset="0"/>
              </a:rPr>
              <a:t>)+GARCH(</a:t>
            </a:r>
            <a:r>
              <a:rPr lang="en-US" sz="2400" dirty="0" err="1">
                <a:latin typeface="Rockwell" panose="02060603020205020403" pitchFamily="18" charset="0"/>
              </a:rPr>
              <a:t>p’,q</a:t>
            </a:r>
            <a:r>
              <a:rPr lang="en-US" sz="2400" dirty="0">
                <a:latin typeface="Rockwell" panose="02060603020205020403" pitchFamily="18" charset="0"/>
              </a:rPr>
              <a:t>’)</a:t>
            </a:r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400" dirty="0">
                <a:latin typeface="Rockwell" panose="02060603020205020403" pitchFamily="18" charset="0"/>
              </a:rPr>
              <a:t>use </a:t>
            </a:r>
            <a:r>
              <a:rPr lang="en-US" sz="2400" dirty="0" err="1">
                <a:latin typeface="Rockwell" panose="02060603020205020403" pitchFamily="18" charset="0"/>
              </a:rPr>
              <a:t>garchFit</a:t>
            </a:r>
            <a:r>
              <a:rPr lang="en-US" sz="2400" dirty="0">
                <a:latin typeface="Rockwell" panose="02060603020205020403" pitchFamily="18" charset="0"/>
              </a:rPr>
              <a:t> in </a:t>
            </a:r>
            <a:r>
              <a:rPr lang="en-US" sz="2400" dirty="0" err="1">
                <a:latin typeface="Rockwell" panose="02060603020205020403" pitchFamily="18" charset="0"/>
              </a:rPr>
              <a:t>fGARCH</a:t>
            </a:r>
            <a:r>
              <a:rPr lang="en-US" sz="2400" dirty="0">
                <a:latin typeface="Rockwell" panose="02060603020205020403" pitchFamily="18" charset="0"/>
              </a:rPr>
              <a:t> (R)</a:t>
            </a:r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400" dirty="0"/>
          </a:p>
        </p:txBody>
      </p:sp>
      <p:pic>
        <p:nvPicPr>
          <p:cNvPr id="17" name="Google Shape;184;p27">
            <a:extLst>
              <a:ext uri="{FF2B5EF4-FFF2-40B4-BE49-F238E27FC236}">
                <a16:creationId xmlns:a16="http://schemas.microsoft.com/office/drawing/2014/main" id="{30D9E981-5E41-42DD-9E7B-308B99C645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032" y="2812887"/>
            <a:ext cx="8149224" cy="6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5;p27">
            <a:extLst>
              <a:ext uri="{FF2B5EF4-FFF2-40B4-BE49-F238E27FC236}">
                <a16:creationId xmlns:a16="http://schemas.microsoft.com/office/drawing/2014/main" id="{97FF4CB1-9276-4F9D-833E-53470A2398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984" y="5556869"/>
            <a:ext cx="7809750" cy="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5452533" cy="1135737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3600" b="1" dirty="0">
                <a:latin typeface="Rockwell" panose="02060603020205020403" pitchFamily="18" charset="0"/>
              </a:rPr>
              <a:t>GARCH Model--ARMA</a:t>
            </a:r>
          </a:p>
        </p:txBody>
      </p:sp>
      <p:sp>
        <p:nvSpPr>
          <p:cNvPr id="191" name="Google Shape;191;p28"/>
          <p:cNvSpPr txBox="1">
            <a:spLocks noGrp="1"/>
          </p:cNvSpPr>
          <p:nvPr>
            <p:ph idx="1"/>
          </p:nvPr>
        </p:nvSpPr>
        <p:spPr>
          <a:xfrm>
            <a:off x="302552" y="1754389"/>
            <a:ext cx="4970877" cy="4393982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11430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Choose ARMA(</a:t>
            </a:r>
            <a:r>
              <a:rPr lang="en-US" sz="2000" dirty="0" err="1">
                <a:latin typeface="Rockwell" panose="02060603020205020403" pitchFamily="18" charset="0"/>
              </a:rPr>
              <a:t>p,q</a:t>
            </a:r>
            <a:r>
              <a:rPr lang="en-US" sz="2000" dirty="0">
                <a:latin typeface="Rockwell" panose="02060603020205020403" pitchFamily="18" charset="0"/>
              </a:rPr>
              <a:t>) with </a:t>
            </a:r>
            <a:r>
              <a:rPr lang="en-US" sz="2000" dirty="0" err="1">
                <a:latin typeface="Rockwell" panose="02060603020205020403" pitchFamily="18" charset="0"/>
              </a:rPr>
              <a:t>minnimum</a:t>
            </a:r>
            <a:r>
              <a:rPr lang="en-US" sz="2000" dirty="0">
                <a:latin typeface="Rockwell" panose="02060603020205020403" pitchFamily="18" charset="0"/>
              </a:rPr>
              <a:t> AIC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ARMA(2,3)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AIC = -6.589924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oogle Shape;192;p28">
            <a:extLst>
              <a:ext uri="{FF2B5EF4-FFF2-40B4-BE49-F238E27FC236}">
                <a16:creationId xmlns:a16="http://schemas.microsoft.com/office/drawing/2014/main" id="{D7018112-7DA7-4208-96F6-C2C8607B691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12012" y="1084736"/>
            <a:ext cx="6431622" cy="5733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4000" b="1" dirty="0">
                <a:latin typeface="Agency FB" panose="020B0503020202020204" pitchFamily="34" charset="0"/>
              </a:rPr>
              <a:t>GARCH Model--GARCH</a:t>
            </a:r>
          </a:p>
        </p:txBody>
      </p:sp>
      <p:sp>
        <p:nvSpPr>
          <p:cNvPr id="198" name="Google Shape;198;p29"/>
          <p:cNvSpPr txBox="1"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11430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Choose ARMA(2,3)+GARCH(</a:t>
            </a:r>
            <a:r>
              <a:rPr lang="en-US" sz="2000" dirty="0" err="1">
                <a:latin typeface="Rockwell" panose="02060603020205020403" pitchFamily="18" charset="0"/>
              </a:rPr>
              <a:t>p’,q</a:t>
            </a:r>
            <a:r>
              <a:rPr lang="en-US" sz="2000" dirty="0">
                <a:latin typeface="Rockwell" panose="02060603020205020403" pitchFamily="18" charset="0"/>
              </a:rPr>
              <a:t>’)</a:t>
            </a:r>
          </a:p>
          <a:p>
            <a:pPr marL="11430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with </a:t>
            </a:r>
            <a:r>
              <a:rPr lang="en-US" sz="2000" dirty="0" err="1">
                <a:latin typeface="Rockwell" panose="02060603020205020403" pitchFamily="18" charset="0"/>
              </a:rPr>
              <a:t>minnimum</a:t>
            </a:r>
            <a:r>
              <a:rPr lang="en-US" sz="2000" dirty="0">
                <a:latin typeface="Rockwell" panose="02060603020205020403" pitchFamily="18" charset="0"/>
              </a:rPr>
              <a:t> AIC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ARMA(2,3)+GARCH(1,4)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AIC = -6.606809</a:t>
            </a:r>
          </a:p>
          <a:p>
            <a:pPr marL="11430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000" dirty="0"/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000" dirty="0"/>
          </a:p>
          <a:p>
            <a:pPr marL="228600" marR="0" lvl="0" indent="-11430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oogle Shape;199;p29">
            <a:extLst>
              <a:ext uri="{FF2B5EF4-FFF2-40B4-BE49-F238E27FC236}">
                <a16:creationId xmlns:a16="http://schemas.microsoft.com/office/drawing/2014/main" id="{EA2CA801-9848-4325-B069-302B465DFDDF}"/>
              </a:ext>
            </a:extLst>
          </p:cNvPr>
          <p:cNvPicPr preferRelativeResize="0"/>
          <p:nvPr/>
        </p:nvPicPr>
        <p:blipFill rotWithShape="1">
          <a:blip r:embed="rId3"/>
          <a:srcRect r="1576" b="-1"/>
          <a:stretch/>
        </p:blipFill>
        <p:spPr>
          <a:xfrm>
            <a:off x="4478756" y="1479033"/>
            <a:ext cx="6781720" cy="50784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1100735" y="752559"/>
            <a:ext cx="4709345" cy="1146417"/>
          </a:xfrm>
          <a:prstGeom prst="rect">
            <a:avLst/>
          </a:prstGeom>
        </p:spPr>
        <p:txBody>
          <a:bodyPr spcFirstLastPara="1" lIns="90000" tIns="46800" rIns="90000" bIns="468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3600" b="1" dirty="0">
                <a:latin typeface="Agency FB" panose="020B0503020202020204" pitchFamily="34" charset="0"/>
              </a:rPr>
              <a:t>GARCH Model--Prediction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Google Shape;205;p30"/>
          <p:cNvSpPr txBox="1">
            <a:spLocks noGrp="1"/>
          </p:cNvSpPr>
          <p:nvPr>
            <p:ph idx="1"/>
          </p:nvPr>
        </p:nvSpPr>
        <p:spPr>
          <a:xfrm>
            <a:off x="1139885" y="2642152"/>
            <a:ext cx="4709345" cy="3380993"/>
          </a:xfrm>
          <a:prstGeom prst="rect">
            <a:avLst/>
          </a:prstGeom>
        </p:spPr>
        <p:txBody>
          <a:bodyPr spcFirstLastPara="1" lIns="90000" tIns="46800" rIns="90000" bIns="468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 Predict both mean and var on test set.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Confidence Interval (CI) 90%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	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Predicted Mean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Actual Returns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2000" dirty="0">
                <a:latin typeface="Rockwell" panose="02060603020205020403" pitchFamily="18" charset="0"/>
              </a:rPr>
              <a:t>Mean Prediction Accuracy 52.63%</a:t>
            </a:r>
          </a:p>
        </p:txBody>
      </p:sp>
      <p:pic>
        <p:nvPicPr>
          <p:cNvPr id="206" name="Google Shape;206;p30" descr="地图上有字&#10;&#10;描述已自动生成"/>
          <p:cNvPicPr preferRelativeResize="0"/>
          <p:nvPr/>
        </p:nvPicPr>
        <p:blipFill rotWithShape="1">
          <a:blip r:embed="rId3"/>
          <a:srcRect l="3995" r="20364" b="2"/>
          <a:stretch/>
        </p:blipFill>
        <p:spPr>
          <a:xfrm>
            <a:off x="5849230" y="1383738"/>
            <a:ext cx="5842026" cy="4756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>
              <a:spcAft>
                <a:spcPts val="0"/>
              </a:spcAft>
              <a:buClr>
                <a:srgbClr val="262626"/>
              </a:buClr>
              <a:buSzPts val="3600"/>
            </a:pPr>
            <a:r>
              <a:rPr lang="en-US" sz="5400" b="1" dirty="0">
                <a:solidFill>
                  <a:srgbClr val="FFFFFF"/>
                </a:solidFill>
                <a:latin typeface="Agency FB" panose="020B0503020202020204" pitchFamily="34" charset="0"/>
              </a:rPr>
              <a:t>GARCH Model--Residuals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Google Shape;213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1567" y="2481966"/>
            <a:ext cx="5455917" cy="3887340"/>
          </a:xfrm>
          <a:prstGeom prst="rect">
            <a:avLst/>
          </a:prstGeom>
          <a:noFill/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oogle Shape;214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445073" y="2543345"/>
            <a:ext cx="5455917" cy="3764582"/>
          </a:xfrm>
          <a:prstGeom prst="rect">
            <a:avLst/>
          </a:prstGeom>
          <a:noFill/>
        </p:spPr>
      </p:pic>
      <p:sp>
        <p:nvSpPr>
          <p:cNvPr id="215" name="Google Shape;215;p31"/>
          <p:cNvSpPr txBox="1"/>
          <p:nvPr/>
        </p:nvSpPr>
        <p:spPr>
          <a:xfrm>
            <a:off x="331567" y="5980572"/>
            <a:ext cx="5455917" cy="3887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FFFFFF"/>
                </a:solidFill>
              </a:rPr>
              <a:t>Train Set</a:t>
            </a:r>
            <a:endParaRPr lang="en-US" sz="900" b="0" i="0" u="none" strike="noStrike" cap="none">
              <a:solidFill>
                <a:srgbClr val="FFFFFF"/>
              </a:solidFill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900" b="0" i="0" u="none" strike="noStrike" cap="none">
              <a:solidFill>
                <a:srgbClr val="FFFFFF"/>
              </a:solidFill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900" b="0" i="0" u="none" strike="noStrike" cap="none">
              <a:solidFill>
                <a:srgbClr val="FFFFFF"/>
              </a:solidFill>
              <a:sym typeface="Arial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6445073" y="5931469"/>
            <a:ext cx="5455917" cy="37645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Test Set</a:t>
            </a:r>
            <a:endParaRPr lang="en-US" sz="800" b="0" i="0" u="none" strike="noStrike" cap="none">
              <a:solidFill>
                <a:srgbClr val="FFFFFF"/>
              </a:solidFill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b="0" i="0" u="none" strike="noStrike" cap="none">
              <a:solidFill>
                <a:srgbClr val="FFFFFF"/>
              </a:solidFill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800" b="0" i="0" u="none" strike="noStrike" cap="none">
              <a:solidFill>
                <a:srgbClr val="FFFFFF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7200" b="1" dirty="0">
                <a:latin typeface="Agency FB" panose="020B0503020202020204" pitchFamily="34" charset="0"/>
              </a:rPr>
              <a:t>Outline</a:t>
            </a:r>
          </a:p>
        </p:txBody>
      </p:sp>
      <p:graphicFrame>
        <p:nvGraphicFramePr>
          <p:cNvPr id="122" name="Google Shape;89;p14">
            <a:extLst>
              <a:ext uri="{FF2B5EF4-FFF2-40B4-BE49-F238E27FC236}">
                <a16:creationId xmlns:a16="http://schemas.microsoft.com/office/drawing/2014/main" id="{8994E0ED-0609-46EB-8740-6B2B56B70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1691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5400" b="1" dirty="0">
                <a:latin typeface="Agency FB" panose="020B0503020202020204" pitchFamily="34" charset="0"/>
              </a:rPr>
              <a:t>Comparison and Conclusion</a:t>
            </a:r>
          </a:p>
        </p:txBody>
      </p:sp>
      <p:sp>
        <p:nvSpPr>
          <p:cNvPr id="223" name="Google Shape;223;p32"/>
          <p:cNvSpPr txBox="1"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Rockwell" panose="02060603020205020403" pitchFamily="18" charset="0"/>
              </a:rPr>
              <a:t>Support Vector Machines (SVM) works perfect for stock return forecasting. 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Rockwell" panose="02060603020205020403" pitchFamily="18" charset="0"/>
              </a:rPr>
              <a:t>ARIMA Model and GARCH Model are better to predict the stock price than stock return. 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Rockwell" panose="02060603020205020403" pitchFamily="18" charset="0"/>
              </a:rPr>
              <a:t>Although the fluctuation of price is not as large as the actual price in ARIMA model, the direction and th</a:t>
            </a:r>
            <a:r>
              <a:rPr lang="en-US" altLang="zh-CN" sz="2000" dirty="0">
                <a:latin typeface="Rockwell" panose="02060603020205020403" pitchFamily="18" charset="0"/>
              </a:rPr>
              <a:t>e</a:t>
            </a:r>
            <a:r>
              <a:rPr lang="en-US" sz="2000" dirty="0">
                <a:latin typeface="Rockwell" panose="02060603020205020403" pitchFamily="18" charset="0"/>
              </a:rPr>
              <a:t> trend are approximately matching, so it may also be a good model for stockholder to make trade decision. </a:t>
            </a: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3" name="Isosceles Triangle 25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5" name="Rectangle 26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26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22" name="Google Shape;222;p32"/>
          <p:cNvGraphicFramePr/>
          <p:nvPr>
            <p:extLst>
              <p:ext uri="{D42A27DB-BD31-4B8C-83A1-F6EECF244321}">
                <p14:modId xmlns:p14="http://schemas.microsoft.com/office/powerpoint/2010/main" val="3321448923"/>
              </p:ext>
            </p:extLst>
          </p:nvPr>
        </p:nvGraphicFramePr>
        <p:xfrm>
          <a:off x="5295320" y="2609812"/>
          <a:ext cx="6253215" cy="2708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58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zh-CN" altLang="en-US" sz="20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ckwell" panose="02060603020205020403" pitchFamily="18" charset="0"/>
                      </a:endParaRPr>
                    </a:p>
                  </a:txBody>
                  <a:tcPr marL="261242" marR="156744" marT="156744" marB="156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ckwell" panose="02060603020205020403" pitchFamily="18" charset="0"/>
                        </a:rPr>
                        <a:t>ARIMA Prototypical</a:t>
                      </a:r>
                      <a:endParaRPr lang="en-US" sz="20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ckwell" panose="02060603020205020403" pitchFamily="18" charset="0"/>
                      </a:endParaRPr>
                    </a:p>
                  </a:txBody>
                  <a:tcPr marL="261242" marR="156744" marT="156744" marB="156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ckwell" panose="02060603020205020403" pitchFamily="18" charset="0"/>
                        </a:rPr>
                        <a:t>Support Vector Machines (SVM)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sz="20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ckwell" panose="02060603020205020403" pitchFamily="18" charset="0"/>
                      </a:endParaRPr>
                    </a:p>
                  </a:txBody>
                  <a:tcPr marL="261242" marR="156744" marT="156744" marB="156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ckwell" panose="02060603020205020403" pitchFamily="18" charset="0"/>
                        </a:rPr>
                        <a:t>Garch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CN" sz="20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ckwell" panose="02060603020205020403" pitchFamily="18" charset="0"/>
                        </a:rPr>
                        <a:t>Model</a:t>
                      </a:r>
                      <a:endParaRPr lang="en-US" sz="20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ckwell" panose="02060603020205020403" pitchFamily="18" charset="0"/>
                      </a:endParaRPr>
                    </a:p>
                  </a:txBody>
                  <a:tcPr marL="261242" marR="156744" marT="156744" marB="156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3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ckwell" panose="02060603020205020403" pitchFamily="18" charset="0"/>
                        </a:rPr>
                        <a:t>Accuracy</a:t>
                      </a:r>
                    </a:p>
                  </a:txBody>
                  <a:tcPr marL="261242" marR="135845" marT="135845" marB="1358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ckwell" panose="02060603020205020403" pitchFamily="18" charset="0"/>
                        </a:rPr>
                        <a:t>53.33%</a:t>
                      </a:r>
                    </a:p>
                  </a:txBody>
                  <a:tcPr marL="261242" marR="135845" marT="135845" marB="1358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ckwell" panose="02060603020205020403" pitchFamily="18" charset="0"/>
                        </a:rPr>
                        <a:t>High level of accuracy</a:t>
                      </a:r>
                    </a:p>
                  </a:txBody>
                  <a:tcPr marL="261242" marR="135845" marT="135845" marB="1358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ckwell" panose="02060603020205020403" pitchFamily="18" charset="0"/>
                        </a:rPr>
                        <a:t>52.64%</a:t>
                      </a:r>
                      <a:endParaRPr lang="en-US" sz="1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ckwell" panose="02060603020205020403" pitchFamily="18" charset="0"/>
                      </a:endParaRPr>
                    </a:p>
                  </a:txBody>
                  <a:tcPr marL="261242" marR="135845" marT="135845" marB="1358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BB4CF6-59D3-4843-9ABC-2F507ED7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564" y="2422464"/>
            <a:ext cx="5095701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9600" b="1" kern="1200" dirty="0">
                <a:solidFill>
                  <a:srgbClr val="000000"/>
                </a:solidFill>
                <a:latin typeface="Agency FB" panose="020B0503020202020204" pitchFamily="34" charset="0"/>
              </a:rPr>
              <a:t>Thank you</a:t>
            </a:r>
            <a:r>
              <a:rPr lang="zh-CN" altLang="en-US" sz="9600" b="1" kern="1200" dirty="0">
                <a:solidFill>
                  <a:srgbClr val="000000"/>
                </a:solidFill>
                <a:latin typeface="Agency FB" panose="020B0503020202020204" pitchFamily="34" charset="0"/>
              </a:rPr>
              <a:t>！ </a:t>
            </a:r>
          </a:p>
        </p:txBody>
      </p:sp>
      <p:sp>
        <p:nvSpPr>
          <p:cNvPr id="3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608A3C1-BC49-4B23-8E07-29AB5EF2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394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  <a:prstGeom prst="rect">
            <a:avLst/>
          </a:prstGeom>
        </p:spPr>
        <p:txBody>
          <a:bodyPr spcFirstLastPara="1" lIns="90000" tIns="46800" rIns="90000" bIns="468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6000" b="1" dirty="0">
                <a:latin typeface="Agency FB" panose="020B0503020202020204" pitchFamily="34" charset="0"/>
              </a:rPr>
              <a:t>Motivation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7" name="Google Shape;95;p15">
            <a:extLst>
              <a:ext uri="{FF2B5EF4-FFF2-40B4-BE49-F238E27FC236}">
                <a16:creationId xmlns:a16="http://schemas.microsoft.com/office/drawing/2014/main" id="{C721427A-7661-4D3B-86DE-C8845A476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19999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  <a:prstGeom prst="ellipse">
            <a:avLst/>
          </a:prstGeom>
        </p:spPr>
        <p:txBody>
          <a:bodyPr spcFirstLastPara="1" lIns="90000" tIns="46800" rIns="90000" bIns="46800" anchor="t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6600" dirty="0">
                <a:solidFill>
                  <a:schemeClr val="bg1"/>
                </a:solidFill>
                <a:latin typeface="Agency FB" panose="020B0503020202020204" pitchFamily="34" charset="0"/>
              </a:rPr>
              <a:t>Data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spcFirstLastPara="1" lIns="90000" tIns="46800" rIns="90000" bIns="46800" anchor="t" anchorCtr="0">
            <a:normAutofit/>
          </a:bodyPr>
          <a:lstStyle/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We gathered data of Coca-Cola’s (NYSE: KO) stock prices in the period of 01/01/2016 to 01/01/2020 from Yahoo Finance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" name="Google Shape;102;p16" descr="电脑屏幕截图&#10;&#10;描述已自动生成"/>
          <p:cNvPicPr preferRelativeResize="0"/>
          <p:nvPr/>
        </p:nvPicPr>
        <p:blipFill rotWithShape="1">
          <a:blip r:embed="rId3"/>
          <a:stretch/>
        </p:blipFill>
        <p:spPr>
          <a:xfrm>
            <a:off x="4839128" y="1166934"/>
            <a:ext cx="7099442" cy="45352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ARIMA Model 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Google Shape;108;p17"/>
          <p:cNvSpPr txBox="1"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Rockwell" panose="02060603020205020403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ransformed them into daily log returns</a:t>
            </a:r>
          </a:p>
          <a:p>
            <a:pPr marL="228600" marR="0" lvl="0" indent="-114300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9" name="Google Shape;109;p17" descr="IMG_256"/>
          <p:cNvPicPr preferRelativeResize="0"/>
          <p:nvPr/>
        </p:nvPicPr>
        <p:blipFill rotWithShape="1">
          <a:blip r:embed="rId3"/>
          <a:stretch/>
        </p:blipFill>
        <p:spPr>
          <a:xfrm>
            <a:off x="5110716" y="539453"/>
            <a:ext cx="6596652" cy="5623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166507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6000" dirty="0">
                <a:solidFill>
                  <a:srgbClr val="FFFFFF"/>
                </a:solidFill>
                <a:latin typeface="Agency FB" panose="020B0503020202020204" pitchFamily="34" charset="0"/>
              </a:rPr>
              <a:t>ARIMA Model Process</a:t>
            </a:r>
          </a:p>
        </p:txBody>
      </p:sp>
      <p:graphicFrame>
        <p:nvGraphicFramePr>
          <p:cNvPr id="117" name="Google Shape;115;p18">
            <a:extLst>
              <a:ext uri="{FF2B5EF4-FFF2-40B4-BE49-F238E27FC236}">
                <a16:creationId xmlns:a16="http://schemas.microsoft.com/office/drawing/2014/main" id="{4A510D25-EB3D-42CE-844C-F28A5D996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79406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marL="0" marR="0" lvl="0" indent="0" algn="ctr">
              <a:spcAft>
                <a:spcPts val="0"/>
              </a:spcAft>
              <a:buClr>
                <a:srgbClr val="262626"/>
              </a:buClr>
              <a:buSzPts val="3600"/>
            </a:pPr>
            <a:r>
              <a:rPr lang="en-US" sz="5400" b="1" kern="1200" dirty="0" err="1">
                <a:solidFill>
                  <a:schemeClr val="tx1"/>
                </a:solidFill>
                <a:latin typeface="Agency FB" panose="020B0503020202020204" pitchFamily="34" charset="0"/>
              </a:rPr>
              <a:t>Auto.arima</a:t>
            </a:r>
            <a:endParaRPr lang="en-US" sz="5400" b="1" kern="1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643467" y="2638043"/>
            <a:ext cx="3599759" cy="341562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Rockwell" panose="02060603020205020403" pitchFamily="18" charset="0"/>
                <a:sym typeface="Arial"/>
              </a:rPr>
              <a:t>ARIMA(2, 0, 4) is the best one based on AIC criteria</a:t>
            </a: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/>
          <a:stretch/>
        </p:blipFill>
        <p:spPr>
          <a:xfrm>
            <a:off x="5297763" y="748948"/>
            <a:ext cx="7411370" cy="5436095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749657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1" dirty="0">
                <a:latin typeface="Agency FB" panose="020B0503020202020204" pitchFamily="34" charset="0"/>
              </a:rPr>
              <a:t>ACF and PACF Plots</a:t>
            </a:r>
          </a:p>
        </p:txBody>
      </p:sp>
      <p:sp>
        <p:nvSpPr>
          <p:cNvPr id="128" name="Google Shape;128;p20"/>
          <p:cNvSpPr txBox="1">
            <a:spLocks noGrp="1"/>
          </p:cNvSpPr>
          <p:nvPr>
            <p:ph idx="1"/>
          </p:nvPr>
        </p:nvSpPr>
        <p:spPr>
          <a:xfrm>
            <a:off x="643467" y="1152775"/>
            <a:ext cx="7976549" cy="4393982"/>
          </a:xfrm>
          <a:prstGeom prst="rect">
            <a:avLst/>
          </a:prstGeom>
        </p:spPr>
        <p:txBody>
          <a:bodyPr spcFirstLastPara="1" lIns="90000" tIns="46800" rIns="90000" bIns="46800" anchorCtr="0">
            <a:normAutofit/>
          </a:bodyPr>
          <a:lstStyle/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2000" dirty="0">
                <a:latin typeface="Rockwell" panose="02060603020205020403" pitchFamily="18" charset="0"/>
              </a:rPr>
              <a:t>we applied the ACF and PACF function to the training set of data to check the selection of parameters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lang="en-US" sz="20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0" name="Google Shape;130;p20"/>
          <p:cNvPicPr preferRelativeResize="0"/>
          <p:nvPr/>
        </p:nvPicPr>
        <p:blipFill rotWithShape="1">
          <a:blip r:embed="rId3"/>
          <a:stretch/>
        </p:blipFill>
        <p:spPr>
          <a:xfrm>
            <a:off x="1001220" y="2023134"/>
            <a:ext cx="5547531" cy="3936881"/>
          </a:xfrm>
          <a:prstGeom prst="rect">
            <a:avLst/>
          </a:prstGeom>
          <a:noFill/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/>
          <a:stretch/>
        </p:blipFill>
        <p:spPr>
          <a:xfrm>
            <a:off x="6226139" y="2044256"/>
            <a:ext cx="4993151" cy="3915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ARIMA(2, 0, 4) Model</a:t>
            </a:r>
          </a:p>
        </p:txBody>
      </p:sp>
      <p:pic>
        <p:nvPicPr>
          <p:cNvPr id="137" name="Google Shape;137;p21"/>
          <p:cNvPicPr preferRelativeResize="0">
            <a:picLocks/>
          </p:cNvPicPr>
          <p:nvPr/>
        </p:nvPicPr>
        <p:blipFill rotWithShape="1">
          <a:blip r:embed="rId3"/>
          <a:srcRect l="329" r="1916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664</Words>
  <Application>Microsoft Office PowerPoint</Application>
  <PresentationFormat>宽屏</PresentationFormat>
  <Paragraphs>113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Agency FB</vt:lpstr>
      <vt:lpstr>Arial</vt:lpstr>
      <vt:lpstr>Calibri</vt:lpstr>
      <vt:lpstr>Calibri Light</vt:lpstr>
      <vt:lpstr>Rockwell</vt:lpstr>
      <vt:lpstr>Wingdings 2</vt:lpstr>
      <vt:lpstr>HDOfficeLightV0</vt:lpstr>
      <vt:lpstr>Office 主题​​</vt:lpstr>
      <vt:lpstr>Model Comparison in  Stock Forecasting</vt:lpstr>
      <vt:lpstr>Outline</vt:lpstr>
      <vt:lpstr>Motivation</vt:lpstr>
      <vt:lpstr>Data</vt:lpstr>
      <vt:lpstr>ARIMA Model </vt:lpstr>
      <vt:lpstr>ARIMA Model Process</vt:lpstr>
      <vt:lpstr>Auto.arima</vt:lpstr>
      <vt:lpstr>ACF and PACF Plots</vt:lpstr>
      <vt:lpstr>ARIMA(2, 0, 4) Model</vt:lpstr>
      <vt:lpstr>ARIMA Forecast Result </vt:lpstr>
      <vt:lpstr>Diagnostics of Our Model</vt:lpstr>
      <vt:lpstr>Support Vector Machines (SVM) </vt:lpstr>
      <vt:lpstr>SVM Forecast Results</vt:lpstr>
      <vt:lpstr> SVM Forecast Results </vt:lpstr>
      <vt:lpstr>GARCH Model</vt:lpstr>
      <vt:lpstr>GARCH Model--ARMA</vt:lpstr>
      <vt:lpstr>GARCH Model--GARCH</vt:lpstr>
      <vt:lpstr>GARCH Model--Prediction</vt:lpstr>
      <vt:lpstr>GARCH Model--Residuals</vt:lpstr>
      <vt:lpstr>Comparison and Conclusion</vt:lpstr>
      <vt:lpstr>Thank you！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Comparison in  Stock Forecasting</dc:title>
  <dc:creator>KAIWEN CHEN</dc:creator>
  <cp:lastModifiedBy>KAIWEN CHEN</cp:lastModifiedBy>
  <cp:revision>5</cp:revision>
  <dcterms:created xsi:type="dcterms:W3CDTF">2020-04-30T21:30:11Z</dcterms:created>
  <dcterms:modified xsi:type="dcterms:W3CDTF">2020-05-02T03:04:48Z</dcterms:modified>
</cp:coreProperties>
</file>