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CE4C8-3D12-4E33-85B3-39728AA0E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2537E-619F-4A98-A4D6-EE0AB4CC4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F1EC1-7425-4B4F-9920-C70861476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E509-33C2-4DDF-8470-9BC80EFCCE2E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E78A2-9ADF-493F-BD82-C47F40B8D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9D6A0-975C-4D9F-85F6-91367AD9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D84F-476B-406B-ACD5-8118FB296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76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95C38-F518-4DEF-B46F-F31E4B34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CF3D8-1D74-4D58-B22E-DB3D74986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0BB04-952E-4DD8-9947-107E6B1BB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E509-33C2-4DDF-8470-9BC80EFCCE2E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1849A-5847-4749-925B-B74CAA562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8890F-A11C-4498-A299-E51B81E0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D84F-476B-406B-ACD5-8118FB296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57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7B12C2-C8CF-4042-B91D-49097AFE0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D5D50-BF50-498A-9583-C3B505063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9211C-FF64-4D3B-A6D2-3088C3AFA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E509-33C2-4DDF-8470-9BC80EFCCE2E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02280-92BA-45A6-9E6B-F2A52DC0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BE236-119F-4FBD-96C8-651B1C86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D84F-476B-406B-ACD5-8118FB296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462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C966-6FEC-4388-A168-FEA3BDCD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B57A5-606B-4E79-9502-199B9DF9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D45AC-A588-41DB-B0EB-CB5FEA6AD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E509-33C2-4DDF-8470-9BC80EFCCE2E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8ED7F-AFF2-460C-B901-FE09EBFF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281D0-6BBA-4885-8721-31EF010B3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D84F-476B-406B-ACD5-8118FB296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15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37E3D-CB16-46A8-9F0A-4693B1BC4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FDF27-B05C-453D-A2D0-B6E85D741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E2428-15A8-426D-9D79-A1CE7D152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E509-33C2-4DDF-8470-9BC80EFCCE2E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8DA04-296E-4945-9D0A-7ADBBBFD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A3420-6A7F-452C-8C3F-C906DF84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D84F-476B-406B-ACD5-8118FB296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07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38866-489B-4F72-92CF-3AD4F578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0EB0C-BA01-42E9-A1F2-A4BBCE1BD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7524C-D489-4F61-BAA9-5AA566759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8DC8C-4CC6-4F6B-B4E9-B0E852C5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E509-33C2-4DDF-8470-9BC80EFCCE2E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630CE-1BB7-4B68-8642-41FA0F6BD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88575-63E0-4FBB-922D-41C1013E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D84F-476B-406B-ACD5-8118FB296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08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4B71B-D6A1-4198-B1AD-824A1F324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208F4-EE22-4F1C-88E0-D44B1A268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B132F-9731-4222-9250-7CB0E02C5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2F5C71-621C-472C-B5B5-804B310DB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4B426D-A436-4713-A1A2-F354B8EC7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7041D-E484-4BEB-96A4-0CDB32BDE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E509-33C2-4DDF-8470-9BC80EFCCE2E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6E400C-87FA-4992-80F4-0C671F80E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310A1-4DE8-4D77-9F02-695A278E8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D84F-476B-406B-ACD5-8118FB296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099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F9C4A-AB86-41CD-9E59-91484383D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3407D6-5413-4A60-AB06-1D018B4C6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E509-33C2-4DDF-8470-9BC80EFCCE2E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073F3D-1C1D-4041-B62F-0DDE71E21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1D1D1-A7A6-44A0-BFD8-4DF4E35E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D84F-476B-406B-ACD5-8118FB296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20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E11674-FF83-4AB1-B242-4ED0FFC6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E509-33C2-4DDF-8470-9BC80EFCCE2E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BF5FCD-0BA5-4F8B-82C7-68314A798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9EE76-50CD-4A34-89E4-267A9D62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D84F-476B-406B-ACD5-8118FB296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63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938D1-4382-457D-87D0-D750F896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9BBE6-8905-47A7-A7F9-FDF1BFAC3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3B047-146D-4B57-8CC5-9CDA2A688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8F678-25DB-4D60-9537-EFF2C2DA8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E509-33C2-4DDF-8470-9BC80EFCCE2E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72CD6-6D55-4A99-BAC1-16683EA1D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98AF4-E117-43D2-9BC6-FF9F8807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D84F-476B-406B-ACD5-8118FB296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94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74A73-77C6-4DC6-954C-577D4AFC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16A09-7DDC-4EF8-88B2-C71A2A8B1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85FB8-9589-4ACD-B924-A500240B9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AADE8-D4A9-42F6-909C-97EC455B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E509-33C2-4DDF-8470-9BC80EFCCE2E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02462-E4BE-4EAA-A1C3-0CA6ECFA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CE75E-6D31-4130-BF8D-AC29B954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D84F-476B-406B-ACD5-8118FB296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02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1EC3D-10DB-43CE-93BD-90323403D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3BF50-4659-4326-8244-9B2920ACF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1E855-B4DE-4E6C-8F85-26F1F55E6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E509-33C2-4DDF-8470-9BC80EFCCE2E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841B2-CFCC-4A00-A070-C9E6381DA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259E4-47A5-4190-8B53-5D828DE7D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BD84F-476B-406B-ACD5-8118FB296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5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0A7F90-320A-447F-AB5A-651C787D0959}"/>
              </a:ext>
            </a:extLst>
          </p:cNvPr>
          <p:cNvSpPr txBox="1"/>
          <p:nvPr/>
        </p:nvSpPr>
        <p:spPr>
          <a:xfrm>
            <a:off x="3028950" y="657225"/>
            <a:ext cx="544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874CEA5-8689-4A1B-A808-6BAC618A8C67}"/>
              </a:ext>
            </a:extLst>
          </p:cNvPr>
          <p:cNvGrpSpPr/>
          <p:nvPr/>
        </p:nvGrpSpPr>
        <p:grpSpPr>
          <a:xfrm>
            <a:off x="561975" y="1609724"/>
            <a:ext cx="10410600" cy="1800000"/>
            <a:chOff x="561975" y="1609724"/>
            <a:chExt cx="10410600" cy="180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08C71-08FF-455A-987B-843F713DA0BB}"/>
                </a:ext>
              </a:extLst>
            </p:cNvPr>
            <p:cNvSpPr/>
            <p:nvPr/>
          </p:nvSpPr>
          <p:spPr>
            <a:xfrm>
              <a:off x="561975" y="1609724"/>
              <a:ext cx="1800000" cy="180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Pic of a cat</a:t>
              </a:r>
            </a:p>
            <a:p>
              <a:pPr algn="ctr"/>
              <a:r>
                <a:rPr lang="en-GB" dirty="0"/>
                <a:t>name</a:t>
              </a:r>
            </a:p>
            <a:p>
              <a:pPr algn="ctr"/>
              <a:r>
                <a:rPr lang="en-GB" dirty="0"/>
                <a:t>Price</a:t>
              </a:r>
            </a:p>
            <a:p>
              <a:pPr algn="ctr"/>
              <a:r>
                <a:rPr lang="en-GB" dirty="0"/>
                <a:t>Add button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97713B-B0DB-4288-8166-47B36885F14F}"/>
                </a:ext>
              </a:extLst>
            </p:cNvPr>
            <p:cNvSpPr/>
            <p:nvPr/>
          </p:nvSpPr>
          <p:spPr>
            <a:xfrm>
              <a:off x="2743200" y="1609724"/>
              <a:ext cx="1800000" cy="180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49E35B-5E91-47C4-A678-F5118BB0E84E}"/>
                </a:ext>
              </a:extLst>
            </p:cNvPr>
            <p:cNvSpPr/>
            <p:nvPr/>
          </p:nvSpPr>
          <p:spPr>
            <a:xfrm>
              <a:off x="4810125" y="1609724"/>
              <a:ext cx="1800000" cy="180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BA109E-F3CA-4430-971A-9726913D77FF}"/>
                </a:ext>
              </a:extLst>
            </p:cNvPr>
            <p:cNvSpPr/>
            <p:nvPr/>
          </p:nvSpPr>
          <p:spPr>
            <a:xfrm>
              <a:off x="6991350" y="1609724"/>
              <a:ext cx="1800000" cy="180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8DE574D-CE2C-4B27-BBC8-79BAA3A4BFFB}"/>
                </a:ext>
              </a:extLst>
            </p:cNvPr>
            <p:cNvSpPr/>
            <p:nvPr/>
          </p:nvSpPr>
          <p:spPr>
            <a:xfrm>
              <a:off x="9172575" y="1609724"/>
              <a:ext cx="1800000" cy="180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998568-DEE7-4B7F-BFE6-E38298A65FD4}"/>
              </a:ext>
            </a:extLst>
          </p:cNvPr>
          <p:cNvGrpSpPr/>
          <p:nvPr/>
        </p:nvGrpSpPr>
        <p:grpSpPr>
          <a:xfrm>
            <a:off x="547800" y="3619499"/>
            <a:ext cx="10410600" cy="1800000"/>
            <a:chOff x="561975" y="1609724"/>
            <a:chExt cx="10410600" cy="180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1CA07A-A757-4CF0-A3EC-070C4F47893E}"/>
                </a:ext>
              </a:extLst>
            </p:cNvPr>
            <p:cNvSpPr/>
            <p:nvPr/>
          </p:nvSpPr>
          <p:spPr>
            <a:xfrm>
              <a:off x="561975" y="1609724"/>
              <a:ext cx="1800000" cy="180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F24E89C-3D6C-4026-9F9A-8114264F345D}"/>
                </a:ext>
              </a:extLst>
            </p:cNvPr>
            <p:cNvSpPr/>
            <p:nvPr/>
          </p:nvSpPr>
          <p:spPr>
            <a:xfrm>
              <a:off x="2743200" y="1609724"/>
              <a:ext cx="1800000" cy="180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8ED67CD-2516-4A4B-BFFF-C2451BABD822}"/>
                </a:ext>
              </a:extLst>
            </p:cNvPr>
            <p:cNvSpPr/>
            <p:nvPr/>
          </p:nvSpPr>
          <p:spPr>
            <a:xfrm>
              <a:off x="4810125" y="1609724"/>
              <a:ext cx="1800000" cy="180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21188B2-4432-4706-847C-1E73DC2DB58C}"/>
                </a:ext>
              </a:extLst>
            </p:cNvPr>
            <p:cNvSpPr/>
            <p:nvPr/>
          </p:nvSpPr>
          <p:spPr>
            <a:xfrm>
              <a:off x="6991350" y="1609724"/>
              <a:ext cx="1800000" cy="180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ECC5D33-DCBA-4E74-B7E1-DF876F3B7FF8}"/>
                </a:ext>
              </a:extLst>
            </p:cNvPr>
            <p:cNvSpPr/>
            <p:nvPr/>
          </p:nvSpPr>
          <p:spPr>
            <a:xfrm>
              <a:off x="9172575" y="1609724"/>
              <a:ext cx="1800000" cy="180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1532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0A7F90-320A-447F-AB5A-651C787D0959}"/>
              </a:ext>
            </a:extLst>
          </p:cNvPr>
          <p:cNvSpPr txBox="1"/>
          <p:nvPr/>
        </p:nvSpPr>
        <p:spPr>
          <a:xfrm>
            <a:off x="3028950" y="657225"/>
            <a:ext cx="544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basket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874CEA5-8689-4A1B-A808-6BAC618A8C67}"/>
              </a:ext>
            </a:extLst>
          </p:cNvPr>
          <p:cNvGrpSpPr/>
          <p:nvPr/>
        </p:nvGrpSpPr>
        <p:grpSpPr>
          <a:xfrm>
            <a:off x="561975" y="1609724"/>
            <a:ext cx="10410600" cy="1800000"/>
            <a:chOff x="561975" y="1609724"/>
            <a:chExt cx="10410600" cy="180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08C71-08FF-455A-987B-843F713DA0BB}"/>
                </a:ext>
              </a:extLst>
            </p:cNvPr>
            <p:cNvSpPr/>
            <p:nvPr/>
          </p:nvSpPr>
          <p:spPr>
            <a:xfrm>
              <a:off x="561975" y="1609724"/>
              <a:ext cx="1800000" cy="180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Pic of a cat</a:t>
              </a:r>
            </a:p>
            <a:p>
              <a:pPr algn="ctr"/>
              <a:r>
                <a:rPr lang="en-GB" dirty="0"/>
                <a:t>name</a:t>
              </a:r>
            </a:p>
            <a:p>
              <a:pPr algn="ctr"/>
              <a:r>
                <a:rPr lang="en-GB" dirty="0"/>
                <a:t>Price</a:t>
              </a:r>
            </a:p>
            <a:p>
              <a:pPr algn="ctr"/>
              <a:r>
                <a:rPr lang="en-GB" dirty="0"/>
                <a:t>Remove button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97713B-B0DB-4288-8166-47B36885F14F}"/>
                </a:ext>
              </a:extLst>
            </p:cNvPr>
            <p:cNvSpPr/>
            <p:nvPr/>
          </p:nvSpPr>
          <p:spPr>
            <a:xfrm>
              <a:off x="2743200" y="1609724"/>
              <a:ext cx="1800000" cy="180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49E35B-5E91-47C4-A678-F5118BB0E84E}"/>
                </a:ext>
              </a:extLst>
            </p:cNvPr>
            <p:cNvSpPr/>
            <p:nvPr/>
          </p:nvSpPr>
          <p:spPr>
            <a:xfrm>
              <a:off x="4810125" y="1609724"/>
              <a:ext cx="1800000" cy="180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BA109E-F3CA-4430-971A-9726913D77FF}"/>
                </a:ext>
              </a:extLst>
            </p:cNvPr>
            <p:cNvSpPr/>
            <p:nvPr/>
          </p:nvSpPr>
          <p:spPr>
            <a:xfrm>
              <a:off x="6991350" y="1609724"/>
              <a:ext cx="1800000" cy="180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8DE574D-CE2C-4B27-BBC8-79BAA3A4BFFB}"/>
                </a:ext>
              </a:extLst>
            </p:cNvPr>
            <p:cNvSpPr/>
            <p:nvPr/>
          </p:nvSpPr>
          <p:spPr>
            <a:xfrm>
              <a:off x="9172575" y="1609724"/>
              <a:ext cx="1800000" cy="180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B1B4D06-6CDD-4910-BA8E-A675DD502060}"/>
              </a:ext>
            </a:extLst>
          </p:cNvPr>
          <p:cNvSpPr txBox="1"/>
          <p:nvPr/>
        </p:nvSpPr>
        <p:spPr>
          <a:xfrm>
            <a:off x="5324475" y="5143500"/>
            <a:ext cx="6134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Quantity: </a:t>
            </a:r>
            <a:r>
              <a:rPr lang="en-GB" dirty="0" err="1"/>
              <a:t>CatNo</a:t>
            </a:r>
            <a:r>
              <a:rPr lang="en-GB" dirty="0"/>
              <a:t>.</a:t>
            </a:r>
          </a:p>
          <a:p>
            <a:pPr algn="r"/>
            <a:r>
              <a:rPr lang="en-GB" dirty="0"/>
              <a:t>Total: £Money</a:t>
            </a:r>
          </a:p>
          <a:p>
            <a:pPr algn="r"/>
            <a:r>
              <a:rPr lang="en-GB"/>
              <a:t>Pay Button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319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28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Gareth Weightman</dc:creator>
  <cp:lastModifiedBy>Gareth Weightman</cp:lastModifiedBy>
  <cp:revision>1</cp:revision>
  <dcterms:created xsi:type="dcterms:W3CDTF">2021-12-08T14:01:43Z</dcterms:created>
  <dcterms:modified xsi:type="dcterms:W3CDTF">2021-12-08T14:07:01Z</dcterms:modified>
</cp:coreProperties>
</file>