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3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7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ACA8-2296-41CF-BFF9-A717A15C6DF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752D-32D4-4B65-B84C-058317C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Word Scramble </a:t>
            </a:r>
            <a:r>
              <a:rPr lang="en-US" smtClean="0"/>
              <a:t>Topics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72200" y="2743200"/>
            <a:ext cx="3162300" cy="45089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87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&amp;</a:t>
            </a:r>
            <a:endParaRPr lang="en-US" sz="287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these static methods in the Character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431" y="2438400"/>
            <a:ext cx="647700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oolean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isLetter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Character.isLetter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‘A’ );</a:t>
            </a:r>
          </a:p>
          <a:p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boolean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isNumber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Character.isDigit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‘9’ );</a:t>
            </a:r>
          </a:p>
          <a:p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boolean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isLower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Character.isLowerCase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‘b’ );</a:t>
            </a:r>
          </a:p>
        </p:txBody>
      </p:sp>
    </p:spTree>
    <p:extLst>
      <p:ext uri="{BB962C8B-B14F-4D97-AF65-F5344CB8AC3E}">
        <p14:creationId xmlns:p14="http://schemas.microsoft.com/office/powerpoint/2010/main" val="16453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the Random class: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1084" y="3420893"/>
            <a:ext cx="588591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int n1 =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randy.nextInt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( 10 );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304" y="3048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A integer from 0–9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084" y="2362200"/>
            <a:ext cx="588591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Random randy = new Random( 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084" y="4487693"/>
            <a:ext cx="588591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int n2 =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randy.nextInt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( 10 ) + 1;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304" y="411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A integer from 1–10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084" y="5630693"/>
            <a:ext cx="588591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double n3 =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randy.nextDouble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 ( ) * .6 + 2.5;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304" y="5257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A double from 2.5– 3.1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17236" y="3048000"/>
            <a:ext cx="3297964" cy="504202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2400" y="3124200"/>
            <a:ext cx="3429000" cy="144780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48401" y="5257800"/>
            <a:ext cx="1066799" cy="5334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704104" y="4876800"/>
            <a:ext cx="2534896" cy="3048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94769" y="3124200"/>
            <a:ext cx="2125231" cy="259080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48500" y="2881946"/>
            <a:ext cx="1752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scaling factor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5066944"/>
            <a:ext cx="17725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shifting value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Swap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Swapping is a common algorithm. It requires the use of a temporary variable.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0"/>
            <a:ext cx="815340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char [ ]  letters = { ‘s’, ‘w’, ‘a’, ‘g’, ‘g’, ‘e’, ‘r’ };</a:t>
            </a:r>
          </a:p>
          <a:p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char temp = letters[letters.length-1];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letters[letters.length-1] = letters[0];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letters[0] = temp;</a:t>
            </a:r>
          </a:p>
        </p:txBody>
      </p:sp>
    </p:spTree>
    <p:extLst>
      <p:ext uri="{BB962C8B-B14F-4D97-AF65-F5344CB8AC3E}">
        <p14:creationId xmlns:p14="http://schemas.microsoft.com/office/powerpoint/2010/main" val="28469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Scanner to read a </a:t>
            </a:r>
            <a:r>
              <a:rPr lang="en-US" u="sng" dirty="0" smtClean="0"/>
              <a:t>file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743200"/>
            <a:ext cx="79248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Scanner input = new Scanner( new File( “MyFile.txt” ));</a:t>
            </a:r>
            <a:endParaRPr lang="en-US" sz="2400" b="1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2000" y="3204153"/>
            <a:ext cx="533400" cy="121473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695620" y="3173531"/>
            <a:ext cx="781380" cy="1779469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0" y="4418887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mic Sans MS" panose="030F0702030302020204" pitchFamily="66" charset="0"/>
              </a:rPr>
              <a:t>File object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5029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file name as a String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Reading a file </a:t>
            </a:r>
            <a:r>
              <a:rPr lang="en-US" u="sng" smtClean="0"/>
              <a:t>line-by-line</a:t>
            </a:r>
            <a:r>
              <a:rPr lang="en-US" smtClean="0"/>
              <a:t> for an unknown file length: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0"/>
            <a:ext cx="8153400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Scanner input = new Scanner( new File( “MyFile.txt” ));</a:t>
            </a:r>
          </a:p>
          <a:p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hile(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input.hasNextLine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) )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	String line =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input.nextLine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);</a:t>
            </a:r>
          </a:p>
          <a:p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	//process line here</a:t>
            </a:r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}</a:t>
            </a:r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4686300" y="4953000"/>
            <a:ext cx="1108461" cy="12954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5561" y="624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reads entire line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Scanner to read a </a:t>
            </a:r>
            <a:r>
              <a:rPr lang="en-US" u="sng" dirty="0" smtClean="0"/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743200"/>
            <a:ext cx="79248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Scanner sent= new Scanner(  “Mary had a lamb.”  ));</a:t>
            </a:r>
            <a:endParaRPr lang="en-US" sz="2400" b="1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38800" y="3124200"/>
            <a:ext cx="609600" cy="11430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426199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pass a String object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Reading a file </a:t>
            </a:r>
            <a:r>
              <a:rPr lang="en-US" u="sng" smtClean="0"/>
              <a:t>word-by-word</a:t>
            </a:r>
            <a:r>
              <a:rPr lang="en-US" smtClean="0"/>
              <a:t> for an unknown number of words: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720876"/>
            <a:ext cx="81534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Scanner sentence = new Scanner(  “Mary had a lamb.”  ));</a:t>
            </a:r>
          </a:p>
          <a:p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while(sentence .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hasNext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) )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sentence.next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) );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}</a:t>
            </a:r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5647" y="5181600"/>
            <a:ext cx="11430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Mary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had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a</a:t>
            </a: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lamb.</a:t>
            </a:r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3060" y="518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mic Sans MS" panose="030F0702030302020204" pitchFamily="66" charset="0"/>
              </a:rPr>
              <a:t>output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split method to break apart a string: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362200"/>
            <a:ext cx="81534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String line = “This is a line.”;</a:t>
            </a:r>
          </a:p>
          <a:p>
            <a:endParaRPr lang="en-US" sz="2400" b="1" dirty="0" smtClean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String [ ] words =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line.split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“ ” );</a:t>
            </a:r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95800" y="3467100"/>
            <a:ext cx="609600" cy="876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6655" y="4343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pass in a delimiters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i.e. a space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600200" y="3657600"/>
            <a:ext cx="368892" cy="68687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6800" y="434447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returns a string array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47642"/>
              </p:ext>
            </p:extLst>
          </p:nvPr>
        </p:nvGraphicFramePr>
        <p:xfrm>
          <a:off x="1447799" y="5257800"/>
          <a:ext cx="5638800" cy="70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70416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This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is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a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line.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69092" y="6004572"/>
            <a:ext cx="519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0                          1                         2                       3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Access single letters by using substring: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590800"/>
            <a:ext cx="81534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String line = “This is a line.”;</a:t>
            </a:r>
          </a:p>
          <a:p>
            <a:endParaRPr lang="en-US" sz="2400" b="1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String letter = </a:t>
            </a:r>
            <a:r>
              <a:rPr lang="en-US" sz="2400" b="1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line.substring</a:t>
            </a:r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( 1, 2);</a:t>
            </a:r>
            <a:endParaRPr lang="en-US" sz="2400" b="1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1905002" y="3733800"/>
            <a:ext cx="76198" cy="14478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5181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“h”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Convert a string to a char array: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0"/>
            <a:ext cx="81534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String word= “swagger”;</a:t>
            </a:r>
          </a:p>
          <a:p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char [ ] letters = </a:t>
            </a:r>
            <a:r>
              <a:rPr lang="en-US" sz="2400" b="1" dirty="0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word.toCharacterArray</a:t>
            </a:r>
            <a:r>
              <a:rPr lang="en-US" sz="2400" b="1" dirty="0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();</a:t>
            </a:r>
            <a:endParaRPr lang="en-US" sz="2400" b="1" dirty="0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3595"/>
              </p:ext>
            </p:extLst>
          </p:nvPr>
        </p:nvGraphicFramePr>
        <p:xfrm>
          <a:off x="1447801" y="5029200"/>
          <a:ext cx="434340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s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w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a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g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g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e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r</a:t>
                      </a:r>
                      <a:endParaRPr lang="en-US" sz="36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791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0          1          2         3         4          5          6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Convert a character array back to a string: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648200"/>
            <a:ext cx="81534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char [ ]  letters = { ‘s’, ‘w’, ‘a’, ‘g’, ‘g’, ‘e’, ‘r’ };</a:t>
            </a:r>
          </a:p>
          <a:p>
            <a:endParaRPr lang="en-US" sz="2400" b="1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String word = new String( letters );</a:t>
            </a:r>
            <a:endParaRPr lang="en-US" sz="2400" b="1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1534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char [ ]  letters = { ‘s’, ‘w’, ‘a’, ‘g’, ‘g’, ‘e’, ‘r’ };</a:t>
            </a:r>
          </a:p>
          <a:p>
            <a:endParaRPr lang="en-US" sz="2400" b="1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  <a:p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String word = </a:t>
            </a:r>
            <a:r>
              <a:rPr lang="en-US" sz="2400" b="1" err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String.valueOf</a:t>
            </a:r>
            <a:r>
              <a:rPr lang="en-US" sz="2400" b="1" smtClean="0">
                <a:latin typeface="MS PMincho" panose="02020600040205080304" pitchFamily="18" charset="-128"/>
                <a:ea typeface="MS PMincho" panose="02020600040205080304" pitchFamily="18" charset="-128"/>
                <a:cs typeface="Courier New" panose="02070309020205020404" pitchFamily="49" charset="0"/>
              </a:rPr>
              <a:t>( letters );</a:t>
            </a:r>
            <a:endParaRPr lang="en-US" sz="2400" b="1">
              <a:latin typeface="MS PMincho" panose="02020600040205080304" pitchFamily="18" charset="-128"/>
              <a:ea typeface="MS PMincho" panose="02020600040205080304" pitchFamily="18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485</TotalTime>
  <Words>489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Comic Sans MS</vt:lpstr>
      <vt:lpstr>Courier New</vt:lpstr>
      <vt:lpstr>MS Mincho</vt:lpstr>
      <vt:lpstr>MS PMincho</vt:lpstr>
      <vt:lpstr>Office Theme</vt:lpstr>
      <vt:lpstr>Word Scramble Topics</vt:lpstr>
      <vt:lpstr>Scanner</vt:lpstr>
      <vt:lpstr>Scanner</vt:lpstr>
      <vt:lpstr>Scanner</vt:lpstr>
      <vt:lpstr>Scanner</vt:lpstr>
      <vt:lpstr>String method</vt:lpstr>
      <vt:lpstr>String method</vt:lpstr>
      <vt:lpstr>String method</vt:lpstr>
      <vt:lpstr>String method</vt:lpstr>
      <vt:lpstr>Character methods</vt:lpstr>
      <vt:lpstr>Random</vt:lpstr>
      <vt:lpstr>Swap algorithm</vt:lpstr>
    </vt:vector>
  </TitlesOfParts>
  <Company>Frisco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Scramble Topics</dc:title>
  <dc:creator>Peterson, Christine</dc:creator>
  <cp:lastModifiedBy>Jacob Ward</cp:lastModifiedBy>
  <cp:revision>16</cp:revision>
  <dcterms:created xsi:type="dcterms:W3CDTF">2015-09-08T15:11:11Z</dcterms:created>
  <dcterms:modified xsi:type="dcterms:W3CDTF">2015-11-11T03:00:03Z</dcterms:modified>
</cp:coreProperties>
</file>