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12192000" cy="4479925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9959-6D4B-4E43-81FD-DD6A70473C6C}" type="datetimeFigureOut">
              <a:rPr lang="fi-FI" smtClean="0"/>
              <a:t>5.12.2017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9938" y="1143000"/>
            <a:ext cx="8397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12A5-1A4A-4545-9456-9C0FAFE1A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97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9938" y="1143000"/>
            <a:ext cx="83978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12A5-1A4A-4545-9456-9C0FAFE1AA8C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3173"/>
            <a:ext cx="9144000" cy="1559678"/>
          </a:xfrm>
        </p:spPr>
        <p:txBody>
          <a:bodyPr anchor="b"/>
          <a:lstStyle>
            <a:lvl1pPr algn="ctr">
              <a:defRPr sz="39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2998"/>
            <a:ext cx="9144000" cy="1081611"/>
          </a:xfrm>
        </p:spPr>
        <p:txBody>
          <a:bodyPr/>
          <a:lstStyle>
            <a:lvl1pPr marL="0" indent="0" algn="ctr">
              <a:buNone/>
              <a:defRPr sz="1568"/>
            </a:lvl1pPr>
            <a:lvl2pPr marL="298643" indent="0" algn="ctr">
              <a:buNone/>
              <a:defRPr sz="1306"/>
            </a:lvl2pPr>
            <a:lvl3pPr marL="597286" indent="0" algn="ctr">
              <a:buNone/>
              <a:defRPr sz="1176"/>
            </a:lvl3pPr>
            <a:lvl4pPr marL="895929" indent="0" algn="ctr">
              <a:buNone/>
              <a:defRPr sz="1045"/>
            </a:lvl4pPr>
            <a:lvl5pPr marL="1194572" indent="0" algn="ctr">
              <a:buNone/>
              <a:defRPr sz="1045"/>
            </a:lvl5pPr>
            <a:lvl6pPr marL="1493215" indent="0" algn="ctr">
              <a:buNone/>
              <a:defRPr sz="1045"/>
            </a:lvl6pPr>
            <a:lvl7pPr marL="1791858" indent="0" algn="ctr">
              <a:buNone/>
              <a:defRPr sz="1045"/>
            </a:lvl7pPr>
            <a:lvl8pPr marL="2090501" indent="0" algn="ctr">
              <a:buNone/>
              <a:defRPr sz="1045"/>
            </a:lvl8pPr>
            <a:lvl9pPr marL="2389144" indent="0" algn="ctr">
              <a:buNone/>
              <a:defRPr sz="10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8515"/>
            <a:ext cx="2628900" cy="37965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8515"/>
            <a:ext cx="7734300" cy="37965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16871"/>
            <a:ext cx="10515600" cy="1863524"/>
          </a:xfrm>
        </p:spPr>
        <p:txBody>
          <a:bodyPr anchor="b"/>
          <a:lstStyle>
            <a:lvl1pPr>
              <a:defRPr sz="39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98025"/>
            <a:ext cx="10515600" cy="979983"/>
          </a:xfrm>
        </p:spPr>
        <p:txBody>
          <a:bodyPr/>
          <a:lstStyle>
            <a:lvl1pPr marL="0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1pPr>
            <a:lvl2pPr marL="298643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2pPr>
            <a:lvl3pPr marL="59728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3pPr>
            <a:lvl4pPr marL="895929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194572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493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1791858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090501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389144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2573"/>
            <a:ext cx="5181600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2573"/>
            <a:ext cx="5181600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5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8515"/>
            <a:ext cx="10515600" cy="865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98204"/>
            <a:ext cx="5157787" cy="538213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643" indent="0">
              <a:buNone/>
              <a:defRPr sz="1306" b="1"/>
            </a:lvl2pPr>
            <a:lvl3pPr marL="597286" indent="0">
              <a:buNone/>
              <a:defRPr sz="1176" b="1"/>
            </a:lvl3pPr>
            <a:lvl4pPr marL="895929" indent="0">
              <a:buNone/>
              <a:defRPr sz="1045" b="1"/>
            </a:lvl4pPr>
            <a:lvl5pPr marL="1194572" indent="0">
              <a:buNone/>
              <a:defRPr sz="1045" b="1"/>
            </a:lvl5pPr>
            <a:lvl6pPr marL="1493215" indent="0">
              <a:buNone/>
              <a:defRPr sz="1045" b="1"/>
            </a:lvl6pPr>
            <a:lvl7pPr marL="1791858" indent="0">
              <a:buNone/>
              <a:defRPr sz="1045" b="1"/>
            </a:lvl7pPr>
            <a:lvl8pPr marL="2090501" indent="0">
              <a:buNone/>
              <a:defRPr sz="1045" b="1"/>
            </a:lvl8pPr>
            <a:lvl9pPr marL="2389144" indent="0">
              <a:buNone/>
              <a:defRPr sz="1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36417"/>
            <a:ext cx="5157787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98204"/>
            <a:ext cx="5183188" cy="538213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643" indent="0">
              <a:buNone/>
              <a:defRPr sz="1306" b="1"/>
            </a:lvl2pPr>
            <a:lvl3pPr marL="597286" indent="0">
              <a:buNone/>
              <a:defRPr sz="1176" b="1"/>
            </a:lvl3pPr>
            <a:lvl4pPr marL="895929" indent="0">
              <a:buNone/>
              <a:defRPr sz="1045" b="1"/>
            </a:lvl4pPr>
            <a:lvl5pPr marL="1194572" indent="0">
              <a:buNone/>
              <a:defRPr sz="1045" b="1"/>
            </a:lvl5pPr>
            <a:lvl6pPr marL="1493215" indent="0">
              <a:buNone/>
              <a:defRPr sz="1045" b="1"/>
            </a:lvl6pPr>
            <a:lvl7pPr marL="1791858" indent="0">
              <a:buNone/>
              <a:defRPr sz="1045" b="1"/>
            </a:lvl7pPr>
            <a:lvl8pPr marL="2090501" indent="0">
              <a:buNone/>
              <a:defRPr sz="1045" b="1"/>
            </a:lvl8pPr>
            <a:lvl9pPr marL="2389144" indent="0">
              <a:buNone/>
              <a:defRPr sz="1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36417"/>
            <a:ext cx="5183188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8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8662"/>
            <a:ext cx="3932237" cy="1045316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5027"/>
            <a:ext cx="6172200" cy="3183650"/>
          </a:xfrm>
        </p:spPr>
        <p:txBody>
          <a:bodyPr/>
          <a:lstStyle>
            <a:lvl1pPr>
              <a:defRPr sz="2090"/>
            </a:lvl1pPr>
            <a:lvl2pPr>
              <a:defRPr sz="1829"/>
            </a:lvl2pPr>
            <a:lvl3pPr>
              <a:defRPr sz="1568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43977"/>
            <a:ext cx="3932237" cy="2489885"/>
          </a:xfrm>
        </p:spPr>
        <p:txBody>
          <a:bodyPr/>
          <a:lstStyle>
            <a:lvl1pPr marL="0" indent="0">
              <a:buNone/>
              <a:defRPr sz="1045"/>
            </a:lvl1pPr>
            <a:lvl2pPr marL="298643" indent="0">
              <a:buNone/>
              <a:defRPr sz="914"/>
            </a:lvl2pPr>
            <a:lvl3pPr marL="597286" indent="0">
              <a:buNone/>
              <a:defRPr sz="784"/>
            </a:lvl3pPr>
            <a:lvl4pPr marL="895929" indent="0">
              <a:buNone/>
              <a:defRPr sz="653"/>
            </a:lvl4pPr>
            <a:lvl5pPr marL="1194572" indent="0">
              <a:buNone/>
              <a:defRPr sz="653"/>
            </a:lvl5pPr>
            <a:lvl6pPr marL="1493215" indent="0">
              <a:buNone/>
              <a:defRPr sz="653"/>
            </a:lvl6pPr>
            <a:lvl7pPr marL="1791858" indent="0">
              <a:buNone/>
              <a:defRPr sz="653"/>
            </a:lvl7pPr>
            <a:lvl8pPr marL="2090501" indent="0">
              <a:buNone/>
              <a:defRPr sz="653"/>
            </a:lvl8pPr>
            <a:lvl9pPr marL="2389144" indent="0">
              <a:buNone/>
              <a:defRPr sz="6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5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8662"/>
            <a:ext cx="3932237" cy="1045316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5027"/>
            <a:ext cx="6172200" cy="3183650"/>
          </a:xfrm>
        </p:spPr>
        <p:txBody>
          <a:bodyPr anchor="t"/>
          <a:lstStyle>
            <a:lvl1pPr marL="0" indent="0">
              <a:buNone/>
              <a:defRPr sz="2090"/>
            </a:lvl1pPr>
            <a:lvl2pPr marL="298643" indent="0">
              <a:buNone/>
              <a:defRPr sz="1829"/>
            </a:lvl2pPr>
            <a:lvl3pPr marL="597286" indent="0">
              <a:buNone/>
              <a:defRPr sz="1568"/>
            </a:lvl3pPr>
            <a:lvl4pPr marL="895929" indent="0">
              <a:buNone/>
              <a:defRPr sz="1306"/>
            </a:lvl4pPr>
            <a:lvl5pPr marL="1194572" indent="0">
              <a:buNone/>
              <a:defRPr sz="1306"/>
            </a:lvl5pPr>
            <a:lvl6pPr marL="1493215" indent="0">
              <a:buNone/>
              <a:defRPr sz="1306"/>
            </a:lvl6pPr>
            <a:lvl7pPr marL="1791858" indent="0">
              <a:buNone/>
              <a:defRPr sz="1306"/>
            </a:lvl7pPr>
            <a:lvl8pPr marL="2090501" indent="0">
              <a:buNone/>
              <a:defRPr sz="1306"/>
            </a:lvl8pPr>
            <a:lvl9pPr marL="2389144" indent="0">
              <a:buNone/>
              <a:defRPr sz="13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43977"/>
            <a:ext cx="3932237" cy="2489885"/>
          </a:xfrm>
        </p:spPr>
        <p:txBody>
          <a:bodyPr/>
          <a:lstStyle>
            <a:lvl1pPr marL="0" indent="0">
              <a:buNone/>
              <a:defRPr sz="1045"/>
            </a:lvl1pPr>
            <a:lvl2pPr marL="298643" indent="0">
              <a:buNone/>
              <a:defRPr sz="914"/>
            </a:lvl2pPr>
            <a:lvl3pPr marL="597286" indent="0">
              <a:buNone/>
              <a:defRPr sz="784"/>
            </a:lvl3pPr>
            <a:lvl4pPr marL="895929" indent="0">
              <a:buNone/>
              <a:defRPr sz="653"/>
            </a:lvl4pPr>
            <a:lvl5pPr marL="1194572" indent="0">
              <a:buNone/>
              <a:defRPr sz="653"/>
            </a:lvl5pPr>
            <a:lvl6pPr marL="1493215" indent="0">
              <a:buNone/>
              <a:defRPr sz="653"/>
            </a:lvl6pPr>
            <a:lvl7pPr marL="1791858" indent="0">
              <a:buNone/>
              <a:defRPr sz="653"/>
            </a:lvl7pPr>
            <a:lvl8pPr marL="2090501" indent="0">
              <a:buNone/>
              <a:defRPr sz="653"/>
            </a:lvl8pPr>
            <a:lvl9pPr marL="2389144" indent="0">
              <a:buNone/>
              <a:defRPr sz="6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8515"/>
            <a:ext cx="10515600" cy="8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2573"/>
            <a:ext cx="10515600" cy="28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152227"/>
            <a:ext cx="274320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5.12.2017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152227"/>
            <a:ext cx="411480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152227"/>
            <a:ext cx="274320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7286" rtl="0" eaLnBrk="1" latinLnBrk="0" hangingPunct="1">
        <a:lnSpc>
          <a:spcPct val="90000"/>
        </a:lnSpc>
        <a:spcBef>
          <a:spcPct val="0"/>
        </a:spcBef>
        <a:buNone/>
        <a:defRPr sz="28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322" indent="-149322" algn="l" defTabSz="59728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1pPr>
      <a:lvl2pPr marL="447965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46608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3pPr>
      <a:lvl4pPr marL="1045251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343894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642537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941180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239823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538466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98643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2pPr>
      <a:lvl3pPr marL="597286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895929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194572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493215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791858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090501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389144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3896814" y="863473"/>
            <a:ext cx="3718231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71" name="角丸四角形 6"/>
          <p:cNvSpPr/>
          <p:nvPr/>
        </p:nvSpPr>
        <p:spPr bwMode="auto">
          <a:xfrm>
            <a:off x="9514303" y="863473"/>
            <a:ext cx="2256164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  WoT Thing </a:t>
            </a:r>
          </a:p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(Garage door controller)</a:t>
            </a:r>
          </a:p>
        </p:txBody>
      </p:sp>
      <p:sp>
        <p:nvSpPr>
          <p:cNvPr id="72" name="角丸四角形 21"/>
          <p:cNvSpPr/>
          <p:nvPr/>
        </p:nvSpPr>
        <p:spPr bwMode="auto">
          <a:xfrm>
            <a:off x="9615486" y="2823213"/>
            <a:ext cx="1037771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</a:p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Interface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181048" y="2577720"/>
            <a:ext cx="1937670" cy="81525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</a:t>
            </a: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(Application)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10750334" y="2823213"/>
            <a:ext cx="915394" cy="1099636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0867094" y="3201938"/>
            <a:ext cx="680727" cy="62843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r>
              <a:rPr lang="de-DE" sz="1018" dirty="0" err="1">
                <a:solidFill>
                  <a:sysClr val="windowText" lastClr="000000"/>
                </a:solidFill>
                <a:cs typeface="Arial" pitchFamily="34" charset="0"/>
              </a:rPr>
              <a:t>Local</a:t>
            </a: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/>
            </a:r>
            <a:b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9615485" y="1526230"/>
            <a:ext cx="2050247" cy="1203697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/>
          <p:nvPr/>
        </p:nvCxnSpPr>
        <p:spPr>
          <a:xfrm>
            <a:off x="1413383" y="3371632"/>
            <a:ext cx="1569558" cy="541277"/>
          </a:xfrm>
          <a:prstGeom prst="bentConnector3">
            <a:avLst>
              <a:gd name="adj1" fmla="val 113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01" name="Gewinkelte Verbindung 67"/>
          <p:cNvCxnSpPr/>
          <p:nvPr/>
        </p:nvCxnSpPr>
        <p:spPr>
          <a:xfrm rot="10800000">
            <a:off x="1290034" y="3340066"/>
            <a:ext cx="1596489" cy="809103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48308" y="3597715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17726" y="4149165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4001553" y="1242034"/>
            <a:ext cx="3508753" cy="82603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164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4001548" y="2821810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pic>
        <p:nvPicPr>
          <p:cNvPr id="33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4" y="622611"/>
            <a:ext cx="1392035" cy="556814"/>
          </a:xfrm>
          <a:prstGeom prst="rect">
            <a:avLst/>
          </a:prstGeom>
        </p:spPr>
      </p:pic>
      <p:sp>
        <p:nvSpPr>
          <p:cNvPr id="43" name="角丸四角形 21"/>
          <p:cNvSpPr/>
          <p:nvPr/>
        </p:nvSpPr>
        <p:spPr bwMode="auto">
          <a:xfrm>
            <a:off x="4001548" y="1943411"/>
            <a:ext cx="3508752" cy="785113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kern="0" dirty="0">
              <a:solidFill>
                <a:prstClr val="white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4001548" y="2229910"/>
            <a:ext cx="3508752" cy="49861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4001553" y="1805121"/>
            <a:ext cx="3508753" cy="418909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cxnSp>
        <p:nvCxnSpPr>
          <p:cNvPr id="46" name="Form 41"/>
          <p:cNvCxnSpPr/>
          <p:nvPr/>
        </p:nvCxnSpPr>
        <p:spPr>
          <a:xfrm rot="16200000" flipV="1">
            <a:off x="7656461" y="1311505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Form 41"/>
          <p:cNvCxnSpPr/>
          <p:nvPr/>
        </p:nvCxnSpPr>
        <p:spPr>
          <a:xfrm rot="16200000" flipV="1">
            <a:off x="7658328" y="1317394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900744" y="2296553"/>
            <a:ext cx="1498866" cy="602182"/>
            <a:chOff x="2670082" y="4186219"/>
            <a:chExt cx="2060941" cy="828000"/>
          </a:xfrm>
        </p:grpSpPr>
        <p:sp>
          <p:nvSpPr>
            <p:cNvPr id="6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47" name="Down Arrow 46"/>
          <p:cNvSpPr/>
          <p:nvPr/>
        </p:nvSpPr>
        <p:spPr>
          <a:xfrm rot="5400000">
            <a:off x="9279335" y="2358273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5779087" y="2823880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cxnSp>
        <p:nvCxnSpPr>
          <p:cNvPr id="69" name="Gewinkelte Verbindung 67"/>
          <p:cNvCxnSpPr>
            <a:stCxn id="68" idx="3"/>
            <a:endCxn id="72" idx="1"/>
          </p:cNvCxnSpPr>
          <p:nvPr/>
        </p:nvCxnSpPr>
        <p:spPr>
          <a:xfrm flipV="1">
            <a:off x="7480905" y="3373031"/>
            <a:ext cx="2134576" cy="66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0" name="Gewinkelte Verbindung 67"/>
          <p:cNvCxnSpPr/>
          <p:nvPr/>
        </p:nvCxnSpPr>
        <p:spPr>
          <a:xfrm rot="10800000" flipV="1">
            <a:off x="7450829" y="3738284"/>
            <a:ext cx="2130411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941465" y="3405487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80147" y="3787144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4485" y="44851"/>
            <a:ext cx="2190547" cy="1106684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49" name="Oval 48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01372" y="79792"/>
              <a:ext cx="1276023" cy="127602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309" dirty="0">
                  <a:solidFill>
                    <a:sysClr val="window" lastClr="FFFFFF"/>
                  </a:solidFill>
                </a:rPr>
                <a:t>Cloud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71044" y="666499"/>
            <a:ext cx="1749287" cy="516835"/>
          </a:xfrm>
          <a:prstGeom prst="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fi-FI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Things Directory</a:t>
            </a:r>
          </a:p>
        </p:txBody>
      </p:sp>
      <p:cxnSp>
        <p:nvCxnSpPr>
          <p:cNvPr id="90" name="Form 41"/>
          <p:cNvCxnSpPr>
            <a:endCxn id="2" idx="3"/>
          </p:cNvCxnSpPr>
          <p:nvPr/>
        </p:nvCxnSpPr>
        <p:spPr>
          <a:xfrm rot="10800000">
            <a:off x="2020327" y="924918"/>
            <a:ext cx="1519020" cy="641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77" name="Form 41"/>
          <p:cNvCxnSpPr>
            <a:stCxn id="2" idx="2"/>
            <a:endCxn id="73" idx="0"/>
          </p:cNvCxnSpPr>
          <p:nvPr/>
        </p:nvCxnSpPr>
        <p:spPr>
          <a:xfrm rot="16200000" flipH="1">
            <a:off x="450590" y="1878427"/>
            <a:ext cx="1394386" cy="419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headEnd type="arrow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3746090" y="181783"/>
            <a:ext cx="8210704" cy="415904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10293896" y="304777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Local network</a:t>
            </a:r>
            <a:endParaRPr lang="fi-FI" dirty="0">
              <a:solidFill>
                <a:schemeClr val="accent5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20595" y="1539090"/>
            <a:ext cx="1302309" cy="596604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7" name="角丸四角形 6"/>
          <p:cNvSpPr/>
          <p:nvPr/>
        </p:nvSpPr>
        <p:spPr bwMode="auto">
          <a:xfrm rot="16200000">
            <a:off x="1320508" y="1871405"/>
            <a:ext cx="4136830" cy="757591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Forwarding proxy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521850" y="577147"/>
            <a:ext cx="1302309" cy="596604"/>
            <a:chOff x="2670082" y="4186219"/>
            <a:chExt cx="2060941" cy="828000"/>
          </a:xfrm>
        </p:grpSpPr>
        <p:sp>
          <p:nvSpPr>
            <p:cNvPr id="109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13" name="Isosceles Triangle 11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8" name="Down Arrow 117"/>
          <p:cNvSpPr/>
          <p:nvPr/>
        </p:nvSpPr>
        <p:spPr>
          <a:xfrm rot="5400000">
            <a:off x="3807140" y="652672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60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HG明朝E</vt:lpstr>
      <vt:lpstr>1_Office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CTPClassification=CTP_PUBLIC:VisualMarkings=</cp:keywords>
  <cp:lastModifiedBy>Reshetova, Elena</cp:lastModifiedBy>
  <cp:revision>14</cp:revision>
  <dcterms:created xsi:type="dcterms:W3CDTF">2017-11-20T12:38:33Z</dcterms:created>
  <dcterms:modified xsi:type="dcterms:W3CDTF">2017-12-05T14:58:32Z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5d3cfff6-7355-4aa3-872d-0266c3ba749c</vt:lpwstr>
  </property>
  <property fmtid="{D5CDD505-2E9C-101B-9397-08002B2CF9AE}" pid="3" name="CTP_TimeStamp">
    <vt:lpwstr>2017-12-05 14:58:32Z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