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5121275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39959-6D4B-4E43-81FD-DD6A70473C6C}" type="datetimeFigureOut">
              <a:rPr lang="fi-FI" smtClean="0"/>
              <a:t>4.12.2017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2888" y="1143000"/>
            <a:ext cx="7343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12A5-1A4A-4545-9456-9C0FAFE1AA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97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2888" y="1143000"/>
            <a:ext cx="73437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12A5-1A4A-4545-9456-9C0FAFE1AA8C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8135"/>
            <a:ext cx="9144000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9855"/>
            <a:ext cx="9144000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2660"/>
            <a:ext cx="2628900" cy="4340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2660"/>
            <a:ext cx="7734300" cy="4340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76763"/>
            <a:ext cx="1051560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27224"/>
            <a:ext cx="1051560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7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3302"/>
            <a:ext cx="5181600" cy="3249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3302"/>
            <a:ext cx="5181600" cy="3249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4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661"/>
            <a:ext cx="10515600" cy="989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55424"/>
            <a:ext cx="5157787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70688"/>
            <a:ext cx="5157787" cy="275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5424"/>
            <a:ext cx="5183188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0688"/>
            <a:ext cx="5183188" cy="275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9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1418"/>
            <a:ext cx="3932237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37369"/>
            <a:ext cx="6172200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36382"/>
            <a:ext cx="3932237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6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1418"/>
            <a:ext cx="3932237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37369"/>
            <a:ext cx="6172200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36382"/>
            <a:ext cx="3932237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2661"/>
            <a:ext cx="1051560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302"/>
            <a:ext cx="1051560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46664"/>
            <a:ext cx="27432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4.12.2017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746664"/>
            <a:ext cx="41148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46664"/>
            <a:ext cx="27432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4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6"/>
          <p:cNvSpPr/>
          <p:nvPr/>
        </p:nvSpPr>
        <p:spPr bwMode="auto">
          <a:xfrm>
            <a:off x="3896811" y="1126995"/>
            <a:ext cx="3718231" cy="317574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71" name="角丸四角形 6"/>
          <p:cNvSpPr/>
          <p:nvPr/>
        </p:nvSpPr>
        <p:spPr bwMode="auto">
          <a:xfrm>
            <a:off x="9514303" y="1126995"/>
            <a:ext cx="2256164" cy="317574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  WoT Thing </a:t>
            </a:r>
          </a:p>
          <a:p>
            <a:pPr algn="ctr" defTabSz="665068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(Garage door controller)</a:t>
            </a:r>
          </a:p>
        </p:txBody>
      </p:sp>
      <p:sp>
        <p:nvSpPr>
          <p:cNvPr id="72" name="角丸四角形 21"/>
          <p:cNvSpPr/>
          <p:nvPr/>
        </p:nvSpPr>
        <p:spPr bwMode="auto">
          <a:xfrm>
            <a:off x="9615483" y="3086738"/>
            <a:ext cx="1037771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</a:p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 Interface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181048" y="2841242"/>
            <a:ext cx="1937670" cy="81525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b="1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</a:t>
            </a: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Client </a:t>
            </a:r>
          </a:p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(Application)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10750334" y="3086738"/>
            <a:ext cx="915394" cy="1099636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85" name="Rechteck 56"/>
          <p:cNvSpPr/>
          <p:nvPr/>
        </p:nvSpPr>
        <p:spPr>
          <a:xfrm>
            <a:off x="10867091" y="3465460"/>
            <a:ext cx="680727" cy="62843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r>
              <a:rPr lang="de-DE" sz="1018" dirty="0" err="1">
                <a:solidFill>
                  <a:sysClr val="windowText" lastClr="000000"/>
                </a:solidFill>
                <a:cs typeface="Arial" pitchFamily="34" charset="0"/>
              </a:rPr>
              <a:t>Local</a:t>
            </a:r>
            <a: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  <a:t/>
            </a:r>
            <a:b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  <a:t>Hardware</a:t>
            </a:r>
          </a:p>
        </p:txBody>
      </p:sp>
      <p:sp>
        <p:nvSpPr>
          <p:cNvPr id="86" name="角丸四角形 21"/>
          <p:cNvSpPr/>
          <p:nvPr/>
        </p:nvSpPr>
        <p:spPr bwMode="auto">
          <a:xfrm>
            <a:off x="9615482" y="1789752"/>
            <a:ext cx="2050247" cy="1203697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6545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cxnSp>
        <p:nvCxnSpPr>
          <p:cNvPr id="89" name="Gewinkelte Verbindung 67"/>
          <p:cNvCxnSpPr/>
          <p:nvPr/>
        </p:nvCxnSpPr>
        <p:spPr>
          <a:xfrm>
            <a:off x="1413383" y="3635154"/>
            <a:ext cx="1569558" cy="541277"/>
          </a:xfrm>
          <a:prstGeom prst="bentConnector3">
            <a:avLst>
              <a:gd name="adj1" fmla="val 113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01" name="Gewinkelte Verbindung 67"/>
          <p:cNvCxnSpPr/>
          <p:nvPr/>
        </p:nvCxnSpPr>
        <p:spPr>
          <a:xfrm rot="10800000">
            <a:off x="1290031" y="3603588"/>
            <a:ext cx="1596489" cy="809103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448308" y="3861240"/>
            <a:ext cx="1386020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1. Action request 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17723" y="4412690"/>
            <a:ext cx="1447191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2. Action response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4001550" y="1505559"/>
            <a:ext cx="3508753" cy="82603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164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4001548" y="3085335"/>
            <a:ext cx="1701818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</a:p>
        </p:txBody>
      </p:sp>
      <p:pic>
        <p:nvPicPr>
          <p:cNvPr id="33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41" y="886136"/>
            <a:ext cx="1392035" cy="556814"/>
          </a:xfrm>
          <a:prstGeom prst="rect">
            <a:avLst/>
          </a:prstGeom>
        </p:spPr>
      </p:pic>
      <p:sp>
        <p:nvSpPr>
          <p:cNvPr id="43" name="角丸四角形 21"/>
          <p:cNvSpPr/>
          <p:nvPr/>
        </p:nvSpPr>
        <p:spPr bwMode="auto">
          <a:xfrm>
            <a:off x="4001548" y="2206933"/>
            <a:ext cx="3508752" cy="785113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kern="0" dirty="0">
              <a:solidFill>
                <a:prstClr val="white"/>
              </a:solidFill>
              <a:latin typeface="Calibri Light" panose="020F0302020204030204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4001548" y="2493435"/>
            <a:ext cx="3508752" cy="49861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4001550" y="2068643"/>
            <a:ext cx="3508753" cy="418909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65455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cxnSp>
        <p:nvCxnSpPr>
          <p:cNvPr id="46" name="Form 41"/>
          <p:cNvCxnSpPr/>
          <p:nvPr/>
        </p:nvCxnSpPr>
        <p:spPr>
          <a:xfrm rot="16200000" flipV="1">
            <a:off x="7656461" y="1575030"/>
            <a:ext cx="686318" cy="128378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8" name="Form 41"/>
          <p:cNvCxnSpPr/>
          <p:nvPr/>
        </p:nvCxnSpPr>
        <p:spPr>
          <a:xfrm rot="16200000" flipV="1">
            <a:off x="7658328" y="1580919"/>
            <a:ext cx="686318" cy="128378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900744" y="2560078"/>
            <a:ext cx="1498866" cy="602182"/>
            <a:chOff x="2670082" y="4186219"/>
            <a:chExt cx="2060941" cy="828000"/>
          </a:xfrm>
        </p:grpSpPr>
        <p:sp>
          <p:nvSpPr>
            <p:cNvPr id="6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47" name="Down Arrow 46"/>
          <p:cNvSpPr/>
          <p:nvPr/>
        </p:nvSpPr>
        <p:spPr>
          <a:xfrm rot="5400000">
            <a:off x="9279335" y="2621795"/>
            <a:ext cx="319732" cy="377429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endParaRPr lang="en-US" sz="1309">
              <a:solidFill>
                <a:sysClr val="window" lastClr="FFFFFF"/>
              </a:solidFill>
              <a:cs typeface="Arial" pitchFamily="34" charset="0"/>
            </a:endParaRPr>
          </a:p>
        </p:txBody>
      </p:sp>
      <p:sp>
        <p:nvSpPr>
          <p:cNvPr id="68" name="角丸四角形 21"/>
          <p:cNvSpPr/>
          <p:nvPr/>
        </p:nvSpPr>
        <p:spPr bwMode="auto">
          <a:xfrm>
            <a:off x="5779087" y="3087405"/>
            <a:ext cx="1701818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</a:p>
        </p:txBody>
      </p:sp>
      <p:cxnSp>
        <p:nvCxnSpPr>
          <p:cNvPr id="69" name="Gewinkelte Verbindung 67"/>
          <p:cNvCxnSpPr>
            <a:stCxn id="68" idx="3"/>
            <a:endCxn id="72" idx="1"/>
          </p:cNvCxnSpPr>
          <p:nvPr/>
        </p:nvCxnSpPr>
        <p:spPr>
          <a:xfrm flipV="1">
            <a:off x="7480905" y="3636556"/>
            <a:ext cx="2134576" cy="66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0" name="Gewinkelte Verbindung 67"/>
          <p:cNvCxnSpPr/>
          <p:nvPr/>
        </p:nvCxnSpPr>
        <p:spPr>
          <a:xfrm rot="10800000" flipV="1">
            <a:off x="7450826" y="4001806"/>
            <a:ext cx="2130411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941465" y="3669012"/>
            <a:ext cx="1386020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1. Action request 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80144" y="4050669"/>
            <a:ext cx="1447191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2. Action response</a:t>
            </a:r>
            <a:endParaRPr lang="fi-FI" sz="1309" dirty="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4482" y="308376"/>
            <a:ext cx="2190547" cy="1106684"/>
            <a:chOff x="683568" y="79792"/>
            <a:chExt cx="2491222" cy="1700168"/>
          </a:xfrm>
          <a:solidFill>
            <a:sysClr val="window" lastClr="FFFFFF">
              <a:lumMod val="85000"/>
            </a:sysClr>
          </a:solidFill>
        </p:grpSpPr>
        <p:sp>
          <p:nvSpPr>
            <p:cNvPr id="49" name="Oval 48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309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309">
                <a:solidFill>
                  <a:sysClr val="window" lastClr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301372" y="79792"/>
              <a:ext cx="1276023" cy="127602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309" dirty="0">
                  <a:solidFill>
                    <a:sysClr val="window" lastClr="FFFFFF"/>
                  </a:solidFill>
                </a:rPr>
                <a:t>Cloud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71041" y="930021"/>
            <a:ext cx="1749287" cy="516835"/>
          </a:xfrm>
          <a:prstGeom prst="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fi-FI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Things Directory</a:t>
            </a:r>
          </a:p>
        </p:txBody>
      </p:sp>
      <p:cxnSp>
        <p:nvCxnSpPr>
          <p:cNvPr id="90" name="Form 41"/>
          <p:cNvCxnSpPr>
            <a:endCxn id="2" idx="3"/>
          </p:cNvCxnSpPr>
          <p:nvPr/>
        </p:nvCxnSpPr>
        <p:spPr>
          <a:xfrm rot="10800000">
            <a:off x="2020327" y="1188440"/>
            <a:ext cx="1519020" cy="641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77" name="Form 41"/>
          <p:cNvCxnSpPr>
            <a:stCxn id="2" idx="2"/>
            <a:endCxn id="73" idx="0"/>
          </p:cNvCxnSpPr>
          <p:nvPr/>
        </p:nvCxnSpPr>
        <p:spPr>
          <a:xfrm rot="16200000" flipH="1">
            <a:off x="450590" y="2141949"/>
            <a:ext cx="1394386" cy="419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ot"/>
            <a:headEnd type="arrow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3746090" y="445308"/>
            <a:ext cx="8210704" cy="415904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10293896" y="568302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Local network</a:t>
            </a:r>
            <a:endParaRPr lang="fi-FI" dirty="0">
              <a:solidFill>
                <a:schemeClr val="accent5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20592" y="1802615"/>
            <a:ext cx="1302309" cy="596604"/>
            <a:chOff x="2670082" y="4186219"/>
            <a:chExt cx="2060941" cy="828000"/>
          </a:xfrm>
        </p:grpSpPr>
        <p:sp>
          <p:nvSpPr>
            <p:cNvPr id="94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96" name="Isosceles Triangle 95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117" name="角丸四角形 6"/>
          <p:cNvSpPr/>
          <p:nvPr/>
        </p:nvSpPr>
        <p:spPr bwMode="auto">
          <a:xfrm rot="16200000">
            <a:off x="1320508" y="2134927"/>
            <a:ext cx="4136830" cy="757591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b="1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Forwarding proxy</a:t>
            </a:r>
            <a:endParaRPr lang="en-US" altLang="ja-JP" sz="1455" b="1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521847" y="840672"/>
            <a:ext cx="1302309" cy="596604"/>
            <a:chOff x="2670082" y="4186219"/>
            <a:chExt cx="2060941" cy="828000"/>
          </a:xfrm>
        </p:grpSpPr>
        <p:sp>
          <p:nvSpPr>
            <p:cNvPr id="109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13" name="Isosceles Triangle 11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118" name="Down Arrow 117"/>
          <p:cNvSpPr/>
          <p:nvPr/>
        </p:nvSpPr>
        <p:spPr>
          <a:xfrm rot="5400000">
            <a:off x="3807140" y="916194"/>
            <a:ext cx="319732" cy="377429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endParaRPr lang="en-US" sz="1309">
              <a:solidFill>
                <a:sysClr val="window" lastClr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60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HG明朝E</vt:lpstr>
      <vt:lpstr>1_Office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CTPClassification=CTP_PUBLIC:VisualMarkings=</cp:keywords>
  <cp:lastModifiedBy>Reshetova, Elena</cp:lastModifiedBy>
  <cp:revision>12</cp:revision>
  <dcterms:created xsi:type="dcterms:W3CDTF">2017-11-20T12:38:33Z</dcterms:created>
  <dcterms:modified xsi:type="dcterms:W3CDTF">2017-12-04T12:18:07Z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5d3cfff6-7355-4aa3-872d-0266c3ba749c</vt:lpwstr>
  </property>
  <property fmtid="{D5CDD505-2E9C-101B-9397-08002B2CF9AE}" pid="3" name="CTP_TimeStamp">
    <vt:lpwstr>2017-12-04 12:18:06Z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