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Collaboration Tools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Tram, Max, and Elysse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10626"/>
          <a:stretch/>
        </p:blipFill>
        <p:spPr>
          <a:xfrm>
            <a:off x="524650" y="546550"/>
            <a:ext cx="8094701" cy="45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11119"/>
          <a:stretch/>
        </p:blipFill>
        <p:spPr>
          <a:xfrm>
            <a:off x="323450" y="521325"/>
            <a:ext cx="8094701" cy="45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11119"/>
          <a:stretch/>
        </p:blipFill>
        <p:spPr>
          <a:xfrm>
            <a:off x="524650" y="571775"/>
            <a:ext cx="8094701" cy="45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