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135B-093A-4F61-B6B7-FC75F042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4DB3C-D2F3-46CD-9DDB-46B24A8D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DE28-E02B-4692-A525-D3493795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E57B-BF86-4237-8743-B8C2D0C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B1A5-EFA6-4C68-9456-BD6E161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9C7-1B8C-4A8F-91DC-B8A90783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D44C-4944-42B4-B79D-E30CC4A0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7E29-9ACD-4564-AD79-EE57D65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27C3-9E50-4AB2-8536-9A9008C2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3807-0C4E-408F-A748-EFA3886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47E08-8700-4FB9-A5C8-6976B933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8167-2B2A-4C25-9953-A9D9535A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2FD-82A9-4489-A929-7F1B9318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DB8-947B-41EB-A326-685AAA56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8F9-E39D-4039-BC2E-9204325F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BFF-6B49-47B1-AC23-8D52ACE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6BB-623F-4FEC-930A-C03FD97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C3B-F1E5-4665-8E35-7C4C6915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8FD-4FD0-473C-902B-4EA3FFAC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0434-58BC-4AC2-8691-6867720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249B-241F-433B-948D-FEC86F42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167B-272E-4E18-9EE0-E5EF997D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517B-A422-4475-99C1-46B3A276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A591-41BD-4C7D-97B6-9343996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8D88-37A6-4E21-B4E3-08EE373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9C7-01E4-42F4-BA30-FA55AFA6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75A-FECF-47C2-A20B-8B69B785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D8F5-0AE4-43CA-8288-01351F2E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EA51-CE5B-4431-B82E-52704BD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7094C-C9BA-411C-A7A5-D1733E5D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2CBF-87A2-44A6-8067-A4A98A4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10C-990C-4DD4-BA2F-3D39DB81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DA3D-03FA-417E-ACED-F23BC6DE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D19A-572E-4738-A002-70C767FB9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83534-04E6-4872-B10E-08F491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090CF-EFA0-4417-B43C-22755EC4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6B2EF-EDEF-42B1-B8A4-B63544D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AB2B3-B70C-46B5-8858-2EA6CE9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93084-5DB9-4B77-BA8A-9CBA2B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3CD9-FEFF-44E1-9C1A-1F50A7D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BBD0-890C-457C-BCE1-2EE6511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D89A1-A106-4E7B-A065-907AF83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584E-AED3-4410-BB6D-52E88F3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174C-9975-4531-8E90-B4CD986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DE619-435D-4403-BBBC-EE1050ED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A702B-6C1A-4D68-95D7-9FB4F5F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F71-B5BF-4705-93BF-94460321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B68-D269-4E63-99F5-80495AE8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45BB-4BEA-4B77-885A-341C494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F8E8-5CC7-4A3E-8365-7C9B432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71B95-DF82-407E-9E8C-8F66367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2643-F96E-438D-897F-880278E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F68-8FF0-44DD-9256-31EA207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EC511-24C7-4A87-AF02-4FF9FB97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12BB-A9C0-4D62-9073-A8BCF3C6E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AAF72-C05E-405B-98CA-22A0D54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AA18-5DED-4A13-956D-E9D1D93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4D1F-D26B-40E3-B055-FEA00AB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77820-72FE-4F92-9436-DFDC393B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09A54-3182-4DB2-A167-112D3D0B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2B2-0B23-4643-94B4-3A18E309A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9B8E-3CE8-4FBA-9FC1-61311527FA8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5B0F-3832-4F3B-A8DD-20193265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62F8-9833-4E19-9B30-76C3CDF7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38AB-555C-41BF-BF16-066E6584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79FAD5-3EF2-400F-B45D-A6957876372F}"/>
              </a:ext>
            </a:extLst>
          </p:cNvPr>
          <p:cNvGrpSpPr/>
          <p:nvPr/>
        </p:nvGrpSpPr>
        <p:grpSpPr>
          <a:xfrm>
            <a:off x="10151825" y="2409889"/>
            <a:ext cx="1817398" cy="2103874"/>
            <a:chOff x="1183392" y="1380005"/>
            <a:chExt cx="1817398" cy="2103874"/>
          </a:xfrm>
        </p:grpSpPr>
        <p:pic>
          <p:nvPicPr>
            <p:cNvPr id="1026" name="Picture 2" descr="Folder Icon | | Vector Images Icon Sign And Symbols">
              <a:extLst>
                <a:ext uri="{FF2B5EF4-FFF2-40B4-BE49-F238E27FC236}">
                  <a16:creationId xmlns:a16="http://schemas.microsoft.com/office/drawing/2014/main" id="{4BF9F700-F6DC-4D44-AAD2-075417D9B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386" y="138000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B6EED9-8B5B-4518-82A2-814792B26829}"/>
                </a:ext>
              </a:extLst>
            </p:cNvPr>
            <p:cNvSpPr txBox="1"/>
            <p:nvPr/>
          </p:nvSpPr>
          <p:spPr>
            <a:xfrm>
              <a:off x="1183392" y="2098884"/>
              <a:ext cx="18173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  <a:br>
                <a:rPr lang="en-US" sz="1400" dirty="0"/>
              </a:b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Predicted Madden Ranking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Comparison vs Draft Order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15DE1-0245-4DFD-B3C5-B0CBF5678B46}"/>
              </a:ext>
            </a:extLst>
          </p:cNvPr>
          <p:cNvGrpSpPr/>
          <p:nvPr/>
        </p:nvGrpSpPr>
        <p:grpSpPr>
          <a:xfrm>
            <a:off x="2587857" y="5260126"/>
            <a:ext cx="831386" cy="1123224"/>
            <a:chOff x="1664974" y="1367475"/>
            <a:chExt cx="831386" cy="1123224"/>
          </a:xfrm>
        </p:grpSpPr>
        <p:pic>
          <p:nvPicPr>
            <p:cNvPr id="10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1FF1FDD-D3EE-4845-84B7-E4279277C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BAACA3-CAE6-48A8-AE7A-EA49F003B8F3}"/>
                </a:ext>
              </a:extLst>
            </p:cNvPr>
            <p:cNvSpPr txBox="1"/>
            <p:nvPr/>
          </p:nvSpPr>
          <p:spPr>
            <a:xfrm>
              <a:off x="1664974" y="2029034"/>
              <a:ext cx="831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objective variables</a:t>
              </a:r>
              <a:endParaRPr lang="en-US" sz="16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B701EB-0104-4826-8814-22F326E29F2A}"/>
              </a:ext>
            </a:extLst>
          </p:cNvPr>
          <p:cNvGrpSpPr/>
          <p:nvPr/>
        </p:nvGrpSpPr>
        <p:grpSpPr>
          <a:xfrm>
            <a:off x="2587857" y="1678480"/>
            <a:ext cx="831386" cy="1254629"/>
            <a:chOff x="1664974" y="1367475"/>
            <a:chExt cx="831386" cy="1254629"/>
          </a:xfrm>
        </p:grpSpPr>
        <p:pic>
          <p:nvPicPr>
            <p:cNvPr id="13" name="Picture 2" descr="Folder Icon | | Vector Images Icon Sign And Symbols">
              <a:extLst>
                <a:ext uri="{FF2B5EF4-FFF2-40B4-BE49-F238E27FC236}">
                  <a16:creationId xmlns:a16="http://schemas.microsoft.com/office/drawing/2014/main" id="{EE46F6BF-2B5F-4A0E-AFCE-95D96685D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7DE2B-AD4A-458A-9A64-49A53B894A09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player inputs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33346-4D62-47DC-833F-F16D4646ACB4}"/>
              </a:ext>
            </a:extLst>
          </p:cNvPr>
          <p:cNvGrpSpPr/>
          <p:nvPr/>
        </p:nvGrpSpPr>
        <p:grpSpPr>
          <a:xfrm>
            <a:off x="6488666" y="2565494"/>
            <a:ext cx="1200150" cy="1193074"/>
            <a:chOff x="1539638" y="1367475"/>
            <a:chExt cx="1200150" cy="1193074"/>
          </a:xfrm>
        </p:grpSpPr>
        <p:pic>
          <p:nvPicPr>
            <p:cNvPr id="17" name="Picture 2" descr="Folder Icon | | Vector Images Icon Sign And Symbols">
              <a:extLst>
                <a:ext uri="{FF2B5EF4-FFF2-40B4-BE49-F238E27FC236}">
                  <a16:creationId xmlns:a16="http://schemas.microsoft.com/office/drawing/2014/main" id="{DCF87A76-02CD-4A29-A2EC-7C8CC718B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009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413AFD-3B21-4AFE-B0C6-BC63A4C75A51}"/>
                </a:ext>
              </a:extLst>
            </p:cNvPr>
            <p:cNvSpPr txBox="1"/>
            <p:nvPr/>
          </p:nvSpPr>
          <p:spPr>
            <a:xfrm>
              <a:off x="1539638" y="2098884"/>
              <a:ext cx="120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transformed data</a:t>
              </a: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C4E94-7178-449F-A406-50CC7AC9C53E}"/>
              </a:ext>
            </a:extLst>
          </p:cNvPr>
          <p:cNvGrpSpPr/>
          <p:nvPr/>
        </p:nvGrpSpPr>
        <p:grpSpPr>
          <a:xfrm>
            <a:off x="266806" y="5162280"/>
            <a:ext cx="1136650" cy="1377740"/>
            <a:chOff x="240719" y="4040926"/>
            <a:chExt cx="1136650" cy="1377740"/>
          </a:xfrm>
        </p:grpSpPr>
        <p:pic>
          <p:nvPicPr>
            <p:cNvPr id="1028" name="Picture 4" descr="Csv, file, plano icon">
              <a:extLst>
                <a:ext uri="{FF2B5EF4-FFF2-40B4-BE49-F238E27FC236}">
                  <a16:creationId xmlns:a16="http://schemas.microsoft.com/office/drawing/2014/main" id="{2112EC5D-7409-4920-B319-E54E4D122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209635-5E95-421B-A011-15CF7F03AEA1}"/>
                </a:ext>
              </a:extLst>
            </p:cNvPr>
            <p:cNvSpPr txBox="1"/>
            <p:nvPr/>
          </p:nvSpPr>
          <p:spPr>
            <a:xfrm>
              <a:off x="240719" y="4772335"/>
              <a:ext cx="113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Madden Rankings (annual)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686DB-6A53-4D1A-BBE4-80D11879EE93}"/>
              </a:ext>
            </a:extLst>
          </p:cNvPr>
          <p:cNvGrpSpPr/>
          <p:nvPr/>
        </p:nvGrpSpPr>
        <p:grpSpPr>
          <a:xfrm>
            <a:off x="266806" y="186660"/>
            <a:ext cx="1136650" cy="4244211"/>
            <a:chOff x="266806" y="186660"/>
            <a:chExt cx="1136650" cy="42442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BEAAA5-492E-47BF-8244-FE594A06ED2C}"/>
                </a:ext>
              </a:extLst>
            </p:cNvPr>
            <p:cNvGrpSpPr/>
            <p:nvPr/>
          </p:nvGrpSpPr>
          <p:grpSpPr>
            <a:xfrm>
              <a:off x="266806" y="186660"/>
              <a:ext cx="1136650" cy="1377740"/>
              <a:chOff x="240719" y="4040926"/>
              <a:chExt cx="1136650" cy="1377740"/>
            </a:xfrm>
          </p:grpSpPr>
          <p:pic>
            <p:nvPicPr>
              <p:cNvPr id="22" name="Picture 4" descr="Csv, file, plano icon">
                <a:extLst>
                  <a:ext uri="{FF2B5EF4-FFF2-40B4-BE49-F238E27FC236}">
                    <a16:creationId xmlns:a16="http://schemas.microsoft.com/office/drawing/2014/main" id="{CD89A815-8781-45F5-AD5B-C0A96C48B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D2B024-A18A-44F2-849F-208A9A3C2F05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Combine Results (annual)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46885D4-77D7-4044-8E0E-8D2EEADA6626}"/>
                </a:ext>
              </a:extLst>
            </p:cNvPr>
            <p:cNvGrpSpPr/>
            <p:nvPr/>
          </p:nvGrpSpPr>
          <p:grpSpPr>
            <a:xfrm>
              <a:off x="266806" y="1784291"/>
              <a:ext cx="1136650" cy="1377740"/>
              <a:chOff x="240719" y="4040926"/>
              <a:chExt cx="1136650" cy="1377740"/>
            </a:xfrm>
          </p:grpSpPr>
          <p:pic>
            <p:nvPicPr>
              <p:cNvPr id="25" name="Picture 4" descr="Csv, file, plano icon">
                <a:extLst>
                  <a:ext uri="{FF2B5EF4-FFF2-40B4-BE49-F238E27FC236}">
                    <a16:creationId xmlns:a16="http://schemas.microsoft.com/office/drawing/2014/main" id="{0C3CD17F-5FF4-4766-AB09-29D64E59E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0" y="4040926"/>
                <a:ext cx="731409" cy="731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43AE6A-4B1D-459B-9730-A0F7F25E7194}"/>
                  </a:ext>
                </a:extLst>
              </p:cNvPr>
              <p:cNvSpPr txBox="1"/>
              <p:nvPr/>
            </p:nvSpPr>
            <p:spPr>
              <a:xfrm>
                <a:off x="240719" y="4772335"/>
                <a:ext cx="1136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College Statistics (annual)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287659-87DE-430A-9C96-EFE727CD767A}"/>
                </a:ext>
              </a:extLst>
            </p:cNvPr>
            <p:cNvGrpSpPr/>
            <p:nvPr/>
          </p:nvGrpSpPr>
          <p:grpSpPr>
            <a:xfrm>
              <a:off x="266806" y="3328694"/>
              <a:ext cx="1136650" cy="1102177"/>
              <a:chOff x="1566180" y="369889"/>
              <a:chExt cx="1136650" cy="1102177"/>
            </a:xfrm>
          </p:grpSpPr>
          <p:pic>
            <p:nvPicPr>
              <p:cNvPr id="1030" name="Picture 6" descr="Insert picture icon - Free interface icons">
                <a:extLst>
                  <a:ext uri="{FF2B5EF4-FFF2-40B4-BE49-F238E27FC236}">
                    <a16:creationId xmlns:a16="http://schemas.microsoft.com/office/drawing/2014/main" id="{05DB918D-304A-41F8-AA94-1BB520C430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339" y="369889"/>
                <a:ext cx="646332" cy="64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E83C9E-D89B-4ECF-9A40-3921E460AC82}"/>
                  </a:ext>
                </a:extLst>
              </p:cNvPr>
              <p:cNvSpPr txBox="1"/>
              <p:nvPr/>
            </p:nvSpPr>
            <p:spPr>
              <a:xfrm>
                <a:off x="1566180" y="1010401"/>
                <a:ext cx="113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Players College Faces</a:t>
                </a:r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D5C378-60A8-4FC9-93DB-90D07CCADE26}"/>
              </a:ext>
            </a:extLst>
          </p:cNvPr>
          <p:cNvCxnSpPr/>
          <p:nvPr/>
        </p:nvCxnSpPr>
        <p:spPr>
          <a:xfrm>
            <a:off x="1301750" y="2247900"/>
            <a:ext cx="1286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DE385A-D696-4789-9F1C-A9EC84CEBFA6}"/>
              </a:ext>
            </a:extLst>
          </p:cNvPr>
          <p:cNvCxnSpPr>
            <a:cxnSpLocks/>
          </p:cNvCxnSpPr>
          <p:nvPr/>
        </p:nvCxnSpPr>
        <p:spPr>
          <a:xfrm>
            <a:off x="1327141" y="687237"/>
            <a:ext cx="1260716" cy="135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ACC859-5EA8-4268-BC77-C8717113A386}"/>
              </a:ext>
            </a:extLst>
          </p:cNvPr>
          <p:cNvCxnSpPr>
            <a:cxnSpLocks/>
          </p:cNvCxnSpPr>
          <p:nvPr/>
        </p:nvCxnSpPr>
        <p:spPr>
          <a:xfrm flipV="1">
            <a:off x="1351069" y="2451617"/>
            <a:ext cx="1188931" cy="124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D20B4F-1DB2-4A8C-89ED-FBAD4A3CB85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01750" y="5625831"/>
            <a:ext cx="1336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9698CC-15D6-4E7E-9EF0-C8E100340052}"/>
              </a:ext>
            </a:extLst>
          </p:cNvPr>
          <p:cNvGrpSpPr/>
          <p:nvPr/>
        </p:nvGrpSpPr>
        <p:grpSpPr>
          <a:xfrm>
            <a:off x="4440561" y="5343115"/>
            <a:ext cx="831386" cy="932495"/>
            <a:chOff x="4115922" y="5330525"/>
            <a:chExt cx="831386" cy="932495"/>
          </a:xfrm>
        </p:grpSpPr>
        <p:pic>
          <p:nvPicPr>
            <p:cNvPr id="49" name="Picture 10" descr="Python icon">
              <a:extLst>
                <a:ext uri="{FF2B5EF4-FFF2-40B4-BE49-F238E27FC236}">
                  <a16:creationId xmlns:a16="http://schemas.microsoft.com/office/drawing/2014/main" id="{90B8C7B5-B429-4056-A60A-82E04260A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F96044-C905-4825-9286-ED28223989F5}"/>
                </a:ext>
              </a:extLst>
            </p:cNvPr>
            <p:cNvSpPr txBox="1"/>
            <p:nvPr/>
          </p:nvSpPr>
          <p:spPr>
            <a:xfrm>
              <a:off x="4115922" y="5986021"/>
              <a:ext cx="831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Cleansing</a:t>
              </a:r>
              <a:endParaRPr lang="en-US" sz="16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E43421-C161-433A-9C21-360B16C02781}"/>
              </a:ext>
            </a:extLst>
          </p:cNvPr>
          <p:cNvGrpSpPr/>
          <p:nvPr/>
        </p:nvGrpSpPr>
        <p:grpSpPr>
          <a:xfrm>
            <a:off x="3977010" y="1804254"/>
            <a:ext cx="1953889" cy="1917380"/>
            <a:chOff x="3652371" y="5330525"/>
            <a:chExt cx="1953889" cy="1917380"/>
          </a:xfrm>
        </p:grpSpPr>
        <p:pic>
          <p:nvPicPr>
            <p:cNvPr id="53" name="Picture 10" descr="Python icon">
              <a:extLst>
                <a:ext uri="{FF2B5EF4-FFF2-40B4-BE49-F238E27FC236}">
                  <a16:creationId xmlns:a16="http://schemas.microsoft.com/office/drawing/2014/main" id="{3D849B45-42C3-4FD0-BF26-0108E5D5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2FDDBD-5191-4321-99BB-3908B9194AF2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Null value transformation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Z scaling values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B1B03-0A79-4101-A30A-D68260354EA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69256" y="2126735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D28DE8-C8AF-4ABB-9172-AA6C93DABB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69256" y="5625831"/>
            <a:ext cx="115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B3E85A-EB96-457B-907F-4312660CA8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67724" y="2160616"/>
            <a:ext cx="1455313" cy="77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E18774-C789-4D0A-86D2-1C184FB97D1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186759" y="3090692"/>
            <a:ext cx="1536278" cy="25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411D8E-96FF-4F85-B72D-A767FF4AB651}"/>
              </a:ext>
            </a:extLst>
          </p:cNvPr>
          <p:cNvGrpSpPr/>
          <p:nvPr/>
        </p:nvGrpSpPr>
        <p:grpSpPr>
          <a:xfrm>
            <a:off x="7947748" y="2482713"/>
            <a:ext cx="1953889" cy="1486493"/>
            <a:chOff x="3652371" y="5330525"/>
            <a:chExt cx="1953889" cy="1486493"/>
          </a:xfrm>
        </p:grpSpPr>
        <p:pic>
          <p:nvPicPr>
            <p:cNvPr id="69" name="Picture 10" descr="Python icon">
              <a:extLst>
                <a:ext uri="{FF2B5EF4-FFF2-40B4-BE49-F238E27FC236}">
                  <a16:creationId xmlns:a16="http://schemas.microsoft.com/office/drawing/2014/main" id="{9ACCBA16-D636-40D1-A0C3-BC491390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870334-3BA1-4580-9180-65D5D4457A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Random Forest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Neural Network?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8BD1938-A5EA-49B7-A607-29A40E7A3DC1}"/>
              </a:ext>
            </a:extLst>
          </p:cNvPr>
          <p:cNvGrpSpPr/>
          <p:nvPr/>
        </p:nvGrpSpPr>
        <p:grpSpPr>
          <a:xfrm>
            <a:off x="3651250" y="93099"/>
            <a:ext cx="1229591" cy="1184621"/>
            <a:chOff x="228743" y="4040926"/>
            <a:chExt cx="1229591" cy="1184621"/>
          </a:xfrm>
        </p:grpSpPr>
        <p:pic>
          <p:nvPicPr>
            <p:cNvPr id="75" name="Picture 4" descr="Csv, file, plano icon">
              <a:extLst>
                <a:ext uri="{FF2B5EF4-FFF2-40B4-BE49-F238E27FC236}">
                  <a16:creationId xmlns:a16="http://schemas.microsoft.com/office/drawing/2014/main" id="{BE2561C4-6082-427A-A8C6-917B6184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0" y="4040926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A25764-7669-4EAA-9BF9-58751DFD26C6}"/>
                </a:ext>
              </a:extLst>
            </p:cNvPr>
            <p:cNvSpPr txBox="1"/>
            <p:nvPr/>
          </p:nvSpPr>
          <p:spPr>
            <a:xfrm>
              <a:off x="228743" y="4763882"/>
              <a:ext cx="1229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Draft Results(annual)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17F3FC-37D1-4172-A247-3E71D2FD0E27}"/>
              </a:ext>
            </a:extLst>
          </p:cNvPr>
          <p:cNvGrpSpPr/>
          <p:nvPr/>
        </p:nvGrpSpPr>
        <p:grpSpPr>
          <a:xfrm>
            <a:off x="6130021" y="130754"/>
            <a:ext cx="1953889" cy="1363382"/>
            <a:chOff x="3652371" y="5330525"/>
            <a:chExt cx="1953889" cy="1363382"/>
          </a:xfrm>
        </p:grpSpPr>
        <p:pic>
          <p:nvPicPr>
            <p:cNvPr id="78" name="Picture 10" descr="Python icon">
              <a:extLst>
                <a:ext uri="{FF2B5EF4-FFF2-40B4-BE49-F238E27FC236}">
                  <a16:creationId xmlns:a16="http://schemas.microsoft.com/office/drawing/2014/main" id="{9830A3C0-D3FD-4BCF-B639-D436AA1E2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110" y="5330525"/>
              <a:ext cx="661010" cy="661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6D966D-61A8-4A13-8EF6-E814E9A75793}"/>
                </a:ext>
              </a:extLst>
            </p:cNvPr>
            <p:cNvSpPr txBox="1"/>
            <p:nvPr/>
          </p:nvSpPr>
          <p:spPr>
            <a:xfrm>
              <a:off x="3652371" y="5986021"/>
              <a:ext cx="195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Mapping of Madden Number to Player</a:t>
              </a:r>
            </a:p>
            <a:p>
              <a:pPr algn="ctr"/>
              <a:endParaRPr lang="en-US" sz="16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CE1861-7037-4C8D-8834-F2009354EB10}"/>
              </a:ext>
            </a:extLst>
          </p:cNvPr>
          <p:cNvGrpSpPr/>
          <p:nvPr/>
        </p:nvGrpSpPr>
        <p:grpSpPr>
          <a:xfrm>
            <a:off x="5143597" y="95986"/>
            <a:ext cx="831386" cy="1254629"/>
            <a:chOff x="1664974" y="1367475"/>
            <a:chExt cx="831386" cy="1254629"/>
          </a:xfrm>
        </p:grpSpPr>
        <p:pic>
          <p:nvPicPr>
            <p:cNvPr id="81" name="Picture 2" descr="Folder Icon | | Vector Images Icon Sign And Symbols">
              <a:extLst>
                <a:ext uri="{FF2B5EF4-FFF2-40B4-BE49-F238E27FC236}">
                  <a16:creationId xmlns:a16="http://schemas.microsoft.com/office/drawing/2014/main" id="{1ECAC513-2C5B-43DD-922E-2DF46F565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964" y="1367475"/>
              <a:ext cx="731409" cy="73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F033A2-9EB6-4C55-9544-15FFA6BC6160}"/>
                </a:ext>
              </a:extLst>
            </p:cNvPr>
            <p:cNvSpPr txBox="1"/>
            <p:nvPr/>
          </p:nvSpPr>
          <p:spPr>
            <a:xfrm>
              <a:off x="1664974" y="2098884"/>
              <a:ext cx="831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draft inputs</a:t>
              </a:r>
              <a:endParaRPr lang="en-US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C791E6-948B-4F84-8A81-2BDF5A546A4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4597256" y="458804"/>
            <a:ext cx="596331" cy="2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7A8DE7-CA5C-4843-B0D3-55D1C48E098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5924996" y="461691"/>
            <a:ext cx="569620" cy="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3300DA-2679-4135-A23D-63A74D92444E}"/>
              </a:ext>
            </a:extLst>
          </p:cNvPr>
          <p:cNvCxnSpPr>
            <a:cxnSpLocks/>
          </p:cNvCxnSpPr>
          <p:nvPr/>
        </p:nvCxnSpPr>
        <p:spPr>
          <a:xfrm>
            <a:off x="7102634" y="1277527"/>
            <a:ext cx="0" cy="1268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FD1D1E-7627-47E9-AEEC-1F0A9887F51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454446" y="2931198"/>
            <a:ext cx="9936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6831C4-B208-4044-98DD-17FAB48A4BF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157497" y="2813218"/>
            <a:ext cx="137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Trevor McElhaney</dc:creator>
  <cp:lastModifiedBy>Matthew Trevor McElhaney</cp:lastModifiedBy>
  <cp:revision>5</cp:revision>
  <dcterms:created xsi:type="dcterms:W3CDTF">2020-05-16T17:40:29Z</dcterms:created>
  <dcterms:modified xsi:type="dcterms:W3CDTF">2020-05-16T18:20:45Z</dcterms:modified>
</cp:coreProperties>
</file>