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7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6238321" y="2082823"/>
            <a:ext cx="1817398" cy="1026656"/>
            <a:chOff x="1183392" y="1380005"/>
            <a:chExt cx="1817398" cy="1026656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4378388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169" y="2040224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4606359" y="2082823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transformed data</a:t>
              </a:r>
              <a:endParaRPr lang="en-US" sz="16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48472" y="2458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4744093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</p:cNvCxnSpPr>
          <p:nvPr/>
        </p:nvCxnSpPr>
        <p:spPr>
          <a:xfrm>
            <a:off x="3369256" y="1244997"/>
            <a:ext cx="1294184" cy="1170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69256" y="2762799"/>
            <a:ext cx="1294184" cy="19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572139" y="2448527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4FFFE8-97DA-4028-B49D-32A747320BFD}"/>
              </a:ext>
            </a:extLst>
          </p:cNvPr>
          <p:cNvGrpSpPr/>
          <p:nvPr/>
        </p:nvGrpSpPr>
        <p:grpSpPr>
          <a:xfrm>
            <a:off x="233002" y="4246983"/>
            <a:ext cx="831386" cy="1254629"/>
            <a:chOff x="1664974" y="1367475"/>
            <a:chExt cx="831386" cy="1254629"/>
          </a:xfrm>
        </p:grpSpPr>
        <p:pic>
          <p:nvPicPr>
            <p:cNvPr id="6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B6E17FA4-51A4-4836-8E92-C719862B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BCD09A-605A-4540-969F-9896D40119F2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raw_madden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94DDF5-5EBE-4344-A0E3-C59097D77DFF}"/>
              </a:ext>
            </a:extLst>
          </p:cNvPr>
          <p:cNvGrpSpPr/>
          <p:nvPr/>
        </p:nvGrpSpPr>
        <p:grpSpPr>
          <a:xfrm>
            <a:off x="163850" y="2044654"/>
            <a:ext cx="831386" cy="1254629"/>
            <a:chOff x="1664974" y="1367475"/>
            <a:chExt cx="831386" cy="1254629"/>
          </a:xfrm>
        </p:grpSpPr>
        <p:pic>
          <p:nvPicPr>
            <p:cNvPr id="6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A74728F6-2823-4B79-BAC8-A2807872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9F6450-DED3-4C30-A984-C011518881D3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raw_players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DD4973-8095-410E-A520-445121B06A25}"/>
              </a:ext>
            </a:extLst>
          </p:cNvPr>
          <p:cNvGrpSpPr/>
          <p:nvPr/>
        </p:nvGrpSpPr>
        <p:grpSpPr>
          <a:xfrm>
            <a:off x="113863" y="116132"/>
            <a:ext cx="831386" cy="1254629"/>
            <a:chOff x="1664974" y="1367475"/>
            <a:chExt cx="831386" cy="1254629"/>
          </a:xfrm>
        </p:grpSpPr>
        <p:pic>
          <p:nvPicPr>
            <p:cNvPr id="7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FD0D81D0-1B7F-4CBB-83AB-22C688E2B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FB74B-DFED-44BD-83AE-0690C2E77E1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raw_drafts</a:t>
              </a:r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90201-63A7-49B5-8C97-2189363B3653}"/>
              </a:ext>
            </a:extLst>
          </p:cNvPr>
          <p:cNvGrpSpPr/>
          <p:nvPr/>
        </p:nvGrpSpPr>
        <p:grpSpPr>
          <a:xfrm>
            <a:off x="2543562" y="126728"/>
            <a:ext cx="831386" cy="1254629"/>
            <a:chOff x="1664974" y="1367475"/>
            <a:chExt cx="831386" cy="1254629"/>
          </a:xfrm>
        </p:grpSpPr>
        <p:pic>
          <p:nvPicPr>
            <p:cNvPr id="8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3D92329F-529A-4273-BB5E-6228597E3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4F0D4E-D23C-4831-8321-396794422ED6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draft_inputs</a:t>
              </a:r>
              <a:endParaRPr lang="en-US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9EE11F4-C0F8-45EC-93AF-FFB27A3966CD}"/>
              </a:ext>
            </a:extLst>
          </p:cNvPr>
          <p:cNvCxnSpPr/>
          <p:nvPr/>
        </p:nvCxnSpPr>
        <p:spPr>
          <a:xfrm>
            <a:off x="1307445" y="553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196596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413004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6189617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6431796" y="5155803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</a:t>
            </a:r>
            <a:r>
              <a:rPr lang="en-US" dirty="0"/>
              <a:t> –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4420923" y="5432802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Warehouse </a:t>
            </a:r>
            <a:r>
              <a:rPr lang="en-US"/>
              <a:t>- </a:t>
            </a:r>
            <a:r>
              <a:rPr lang="en-US" dirty="0"/>
              <a:t>Error corrected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2227309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Selection –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186505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 </a:t>
            </a:r>
            <a:r>
              <a:rPr lang="en-US" dirty="0"/>
              <a:t>– Raw files</a:t>
            </a:r>
          </a:p>
        </p:txBody>
      </p: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10</cp:revision>
  <dcterms:created xsi:type="dcterms:W3CDTF">2020-05-16T17:40:29Z</dcterms:created>
  <dcterms:modified xsi:type="dcterms:W3CDTF">2020-05-27T02:40:35Z</dcterms:modified>
</cp:coreProperties>
</file>