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A49-7C64-40C3-8422-F0ECA13D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6268F-6C55-4CA8-85D3-237584701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2A1-8D8E-4E00-B322-19333FF4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EC3F-AE3E-433C-B8F2-5DF31D3E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A5F3-16EB-45F6-9280-5AE9DA6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CF9B-59DA-4D51-9199-A9354B6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59F7A-39EB-4ADD-BBD6-5A219DCB3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CC11-EEAB-4BB8-920D-8A610A07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D25C-EACA-454C-8EC0-96D283ED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41F9-0FE6-4E3A-8B8C-5914CD80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471DD-131C-4784-AA78-577523466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8D8C8-7AF6-4310-924C-84E20BCAF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E71A-DB1E-4DB5-B7BA-493AD4CE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F8D1-197B-481E-A79E-5415AEA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DC9D-92FA-4C19-9015-28EDDCAF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58CA-3437-4755-812B-A556C251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2965-2D44-4EA6-9471-6C782C7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B1C8-B621-4466-A27C-5CEAB168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D59C-8DC1-46CA-8DE9-4BD92975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265C-EBC3-4CCB-BF55-BADB8E4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6B77-B065-4070-B3B8-FFF415BE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A040-FBF4-436D-97A5-7712B481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6BB3-F610-4081-8857-7A7C287D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C7F9-5CAC-4448-AD90-35036AFF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C094-ED31-4CAD-BB39-3ACD1A52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7E0A-7D74-42D3-9461-8B8C0C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D171-8988-4323-8423-7B46C0A5C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CC2A-FB25-4D1D-B08A-BB7BD50E0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BEE-C520-403F-BF95-E24BB691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755B-2A45-4F41-ACC4-296C1819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D4DAD-52AB-4E93-8587-BFE34E2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D2AA-D47A-404A-BC34-ECE45E6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0BF61-D0D6-494F-814A-A65D90EE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1C661-51D1-4B1C-B1A3-C47C4930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E4C2-6019-4628-AC82-4774E624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FF7EA-28D3-4830-93D4-78C1A77D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A5419-CD17-41E9-A4D1-086536A0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BB9E-CF72-4E47-83C8-7CB2093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4EF20-64CD-4A8D-851A-8B746909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771-69A9-4D5C-9E4E-8BCA8A0B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B743C-EDBC-4DAF-AC58-20473830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330E8-FB0E-4C9A-A01B-6E1D7900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457BE-1F8C-4710-A3EA-E66F002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67F7C-0AED-407C-8EB6-93798EB8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699AA-F440-4260-9923-B6FA5B4B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73972-A021-4AF6-A6AB-42F3B129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C549-B0FB-4D8D-9D9B-61A381BE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83C5-22DF-4D26-86B1-AE29C32C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A0999-D577-473C-9548-ECAB3B6B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FD31-D0C9-415C-9377-01906DBA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4B045-342F-446D-8E33-D26B5A4B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282FB-F3FA-4FAD-94C9-08644262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0C8E-7CF4-44C6-8E50-FEECA38C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982E0-59AB-40E5-8EEC-E89AB47ED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BB6D-73C1-4CFD-A1A2-AC644D78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A59F-8670-4818-BDE0-8E9F7E57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BE17-70BB-4890-A9DC-69C76BF2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BC61A-DCF4-47B0-9B78-A94CC337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BCA4-5C29-47DF-96A2-97321306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21889-269B-4F6B-AF1A-5C10457C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478C0-22E8-46FF-81DC-78702B0EB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E890-2A7C-4A14-84D2-D07C5A47142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1F04-4A1F-4D23-8AD1-B0202C3D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D8BD-75B8-428F-9B9E-B0E227BB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C853-BF70-404A-905C-1E4973E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4A4B80-B15B-46AA-AAD1-79BE9357D18A}"/>
              </a:ext>
            </a:extLst>
          </p:cNvPr>
          <p:cNvGrpSpPr/>
          <p:nvPr/>
        </p:nvGrpSpPr>
        <p:grpSpPr>
          <a:xfrm>
            <a:off x="631037" y="545220"/>
            <a:ext cx="1313496" cy="1266929"/>
            <a:chOff x="631037" y="545220"/>
            <a:chExt cx="1313496" cy="1266929"/>
          </a:xfrm>
        </p:grpSpPr>
        <p:pic>
          <p:nvPicPr>
            <p:cNvPr id="1026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78328014-E2F8-45E7-A24D-B889F7998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AC3E59-DF13-4988-8475-7B2A8A72FD3E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7AD6-00B0-4890-8E42-43C30599D221}"/>
              </a:ext>
            </a:extLst>
          </p:cNvPr>
          <p:cNvGrpSpPr/>
          <p:nvPr/>
        </p:nvGrpSpPr>
        <p:grpSpPr>
          <a:xfrm>
            <a:off x="631037" y="2076281"/>
            <a:ext cx="1313496" cy="1266929"/>
            <a:chOff x="631037" y="545220"/>
            <a:chExt cx="1313496" cy="1266929"/>
          </a:xfrm>
        </p:grpSpPr>
        <p:pic>
          <p:nvPicPr>
            <p:cNvPr id="12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D1F75E06-D84F-465C-975E-0B1F32BA2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967BD8-A13A-4081-8562-10107747D443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 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299E1-B5B6-4264-A605-EBE133C66A88}"/>
              </a:ext>
            </a:extLst>
          </p:cNvPr>
          <p:cNvGrpSpPr/>
          <p:nvPr/>
        </p:nvGrpSpPr>
        <p:grpSpPr>
          <a:xfrm>
            <a:off x="631037" y="4025731"/>
            <a:ext cx="1313496" cy="1266929"/>
            <a:chOff x="631037" y="545220"/>
            <a:chExt cx="1313496" cy="1266929"/>
          </a:xfrm>
        </p:grpSpPr>
        <p:pic>
          <p:nvPicPr>
            <p:cNvPr id="15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98AB68BD-E5E4-48AA-A54F-D6E55AB82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A6AC7D-B3BD-4D2C-8B75-C3E896D243D2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Table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0C2E03-1A5E-42A4-A7D7-6F492E48757A}"/>
              </a:ext>
            </a:extLst>
          </p:cNvPr>
          <p:cNvGrpSpPr/>
          <p:nvPr/>
        </p:nvGrpSpPr>
        <p:grpSpPr>
          <a:xfrm>
            <a:off x="4535976" y="1214272"/>
            <a:ext cx="1313496" cy="1543928"/>
            <a:chOff x="631037" y="545220"/>
            <a:chExt cx="1313496" cy="1543928"/>
          </a:xfrm>
        </p:grpSpPr>
        <p:pic>
          <p:nvPicPr>
            <p:cNvPr id="18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C1FEE608-86E5-446D-9086-A091C4A35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F877DB-AFB5-41D0-B52F-BF531685423B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Golden Table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295EBB9-70B0-45AB-A9FC-31C25784757A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1944533" y="1033498"/>
            <a:ext cx="1090767" cy="6720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CBA040-CAA5-419A-9FB6-961C5BC72F85}"/>
              </a:ext>
            </a:extLst>
          </p:cNvPr>
          <p:cNvCxnSpPr>
            <a:cxnSpLocks/>
            <a:stCxn id="12" idx="3"/>
            <a:endCxn id="1028" idx="1"/>
          </p:cNvCxnSpPr>
          <p:nvPr/>
        </p:nvCxnSpPr>
        <p:spPr>
          <a:xfrm flipV="1">
            <a:off x="1944533" y="1705593"/>
            <a:ext cx="1090767" cy="8589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9B39C-489D-4BD3-8A98-E4C2930F9E79}"/>
              </a:ext>
            </a:extLst>
          </p:cNvPr>
          <p:cNvGrpSpPr/>
          <p:nvPr/>
        </p:nvGrpSpPr>
        <p:grpSpPr>
          <a:xfrm>
            <a:off x="4535976" y="4025731"/>
            <a:ext cx="1313496" cy="1820927"/>
            <a:chOff x="631037" y="545220"/>
            <a:chExt cx="1313496" cy="1820927"/>
          </a:xfrm>
        </p:grpSpPr>
        <p:pic>
          <p:nvPicPr>
            <p:cNvPr id="26" name="Picture 2" descr="Datatable Desktop Backgrounds Svg Png Icon Free - Transparent Data ...">
              <a:extLst>
                <a:ext uri="{FF2B5EF4-FFF2-40B4-BE49-F238E27FC236}">
                  <a16:creationId xmlns:a16="http://schemas.microsoft.com/office/drawing/2014/main" id="{1DFAF38F-E257-4F2C-80BC-E8D5337BC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37" y="545220"/>
              <a:ext cx="1313496" cy="97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B3ACD5-E1E2-4CC0-B78F-3E39D608CA8F}"/>
                </a:ext>
              </a:extLst>
            </p:cNvPr>
            <p:cNvSpPr txBox="1"/>
            <p:nvPr/>
          </p:nvSpPr>
          <p:spPr>
            <a:xfrm>
              <a:off x="631037" y="1442817"/>
              <a:ext cx="131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Updated Golden Table</a:t>
              </a:r>
            </a:p>
          </p:txBody>
        </p:sp>
      </p:grpSp>
      <p:pic>
        <p:nvPicPr>
          <p:cNvPr id="1028" name="Picture 4" descr="Python icon">
            <a:extLst>
              <a:ext uri="{FF2B5EF4-FFF2-40B4-BE49-F238E27FC236}">
                <a16:creationId xmlns:a16="http://schemas.microsoft.com/office/drawing/2014/main" id="{D277553E-A281-47B9-98A1-3D3144C3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273793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ython icon">
            <a:extLst>
              <a:ext uri="{FF2B5EF4-FFF2-40B4-BE49-F238E27FC236}">
                <a16:creationId xmlns:a16="http://schemas.microsoft.com/office/drawing/2014/main" id="{2184B28F-2762-4884-BC5E-E2B4658B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02" y="4082209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5C767-09A1-4293-AC51-2F1F01B82F94}"/>
              </a:ext>
            </a:extLst>
          </p:cNvPr>
          <p:cNvGrpSpPr/>
          <p:nvPr/>
        </p:nvGrpSpPr>
        <p:grpSpPr>
          <a:xfrm>
            <a:off x="6096000" y="228217"/>
            <a:ext cx="1313496" cy="1610562"/>
            <a:chOff x="6044191" y="2125048"/>
            <a:chExt cx="1313496" cy="1610562"/>
          </a:xfrm>
        </p:grpSpPr>
        <p:pic>
          <p:nvPicPr>
            <p:cNvPr id="1030" name="Picture 6" descr="Python dictionary anthology - python coding challenges - Py.CheckiO">
              <a:extLst>
                <a:ext uri="{FF2B5EF4-FFF2-40B4-BE49-F238E27FC236}">
                  <a16:creationId xmlns:a16="http://schemas.microsoft.com/office/drawing/2014/main" id="{23A245C3-AB4B-4B5E-A003-69B1A0060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25048"/>
              <a:ext cx="1209881" cy="120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889C28-4CC8-4C1C-8BD8-DA0CAA1B0C51}"/>
                </a:ext>
              </a:extLst>
            </p:cNvPr>
            <p:cNvSpPr txBox="1"/>
            <p:nvPr/>
          </p:nvSpPr>
          <p:spPr>
            <a:xfrm>
              <a:off x="6044191" y="3089279"/>
              <a:ext cx="1313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Matching Dictionary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DAC832-78F3-47E2-8C0C-9EAD4AA50444}"/>
              </a:ext>
            </a:extLst>
          </p:cNvPr>
          <p:cNvGrpSpPr/>
          <p:nvPr/>
        </p:nvGrpSpPr>
        <p:grpSpPr>
          <a:xfrm>
            <a:off x="6145911" y="2836292"/>
            <a:ext cx="1313496" cy="1887561"/>
            <a:chOff x="6044191" y="2125048"/>
            <a:chExt cx="1313496" cy="1887561"/>
          </a:xfrm>
        </p:grpSpPr>
        <p:pic>
          <p:nvPicPr>
            <p:cNvPr id="39" name="Picture 6" descr="Python dictionary anthology - python coding challenges - Py.CheckiO">
              <a:extLst>
                <a:ext uri="{FF2B5EF4-FFF2-40B4-BE49-F238E27FC236}">
                  <a16:creationId xmlns:a16="http://schemas.microsoft.com/office/drawing/2014/main" id="{8F5F198C-43F8-47C3-94BE-7AB454F41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25048"/>
              <a:ext cx="1209881" cy="120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FC4DE7-7639-4CE2-B243-A8036EF8ACE1}"/>
                </a:ext>
              </a:extLst>
            </p:cNvPr>
            <p:cNvSpPr txBox="1"/>
            <p:nvPr/>
          </p:nvSpPr>
          <p:spPr>
            <a:xfrm>
              <a:off x="6044191" y="3089279"/>
              <a:ext cx="13134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Updated Matching Dictionary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7EF7419-8549-43C0-AF91-47B516408888}"/>
              </a:ext>
            </a:extLst>
          </p:cNvPr>
          <p:cNvCxnSpPr>
            <a:stCxn id="1028" idx="3"/>
            <a:endCxn id="18" idx="1"/>
          </p:cNvCxnSpPr>
          <p:nvPr/>
        </p:nvCxnSpPr>
        <p:spPr>
          <a:xfrm flipV="1">
            <a:off x="3898900" y="1702550"/>
            <a:ext cx="637076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C49DE91-8078-43D4-96B7-A619B102CED6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944533" y="4514009"/>
            <a:ext cx="1088869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D485732-993C-481A-B448-A50A85FF1216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97002" y="4514009"/>
            <a:ext cx="638974" cy="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917FC6E-E58F-4C18-9226-72D1AA384C4E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 flipV="1">
            <a:off x="3898900" y="833158"/>
            <a:ext cx="2248909" cy="872435"/>
          </a:xfrm>
          <a:prstGeom prst="bentConnector3">
            <a:avLst>
              <a:gd name="adj1" fmla="val 13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122A9C7-B2F9-45B7-9824-2A9ADD46E3AE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rot="5400000">
            <a:off x="3666959" y="2556443"/>
            <a:ext cx="1324009" cy="172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19995F3-FE4C-4F1B-BFFA-BDA6E5BB0AA6}"/>
              </a:ext>
            </a:extLst>
          </p:cNvPr>
          <p:cNvCxnSpPr>
            <a:cxnSpLocks/>
          </p:cNvCxnSpPr>
          <p:nvPr/>
        </p:nvCxnSpPr>
        <p:spPr>
          <a:xfrm flipV="1">
            <a:off x="3897002" y="3641574"/>
            <a:ext cx="2248909" cy="872435"/>
          </a:xfrm>
          <a:prstGeom prst="bentConnector3">
            <a:avLst>
              <a:gd name="adj1" fmla="val 137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42731D-FA8D-48C7-A68F-E5EA3C6F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14629"/>
              </p:ext>
            </p:extLst>
          </p:nvPr>
        </p:nvGraphicFramePr>
        <p:xfrm>
          <a:off x="617640" y="607834"/>
          <a:ext cx="2046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19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B6B59D2E-5B88-4CDB-89AA-B76F7588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67320"/>
              </p:ext>
            </p:extLst>
          </p:nvPr>
        </p:nvGraphicFramePr>
        <p:xfrm>
          <a:off x="617640" y="2338664"/>
          <a:ext cx="2046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19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Johnny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</a:tbl>
          </a:graphicData>
        </a:graphic>
      </p:graphicFrame>
      <p:pic>
        <p:nvPicPr>
          <p:cNvPr id="37" name="Picture 4" descr="Python icon">
            <a:extLst>
              <a:ext uri="{FF2B5EF4-FFF2-40B4-BE49-F238E27FC236}">
                <a16:creationId xmlns:a16="http://schemas.microsoft.com/office/drawing/2014/main" id="{DDA65FF5-1B98-4EFC-ADFF-D0F07095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79" y="1692335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BD32B242-4CAA-4F21-AC33-237C2220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37193"/>
              </p:ext>
            </p:extLst>
          </p:nvPr>
        </p:nvGraphicFramePr>
        <p:xfrm>
          <a:off x="5223262" y="1195844"/>
          <a:ext cx="3374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65">
                  <a:extLst>
                    <a:ext uri="{9D8B030D-6E8A-4147-A177-3AD203B41FA5}">
                      <a16:colId xmlns:a16="http://schemas.microsoft.com/office/drawing/2014/main" val="1392260757"/>
                    </a:ext>
                  </a:extLst>
                </a:gridCol>
                <a:gridCol w="1687365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id_number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24CC3F-A860-4A60-B324-7320B5967F1E}"/>
              </a:ext>
            </a:extLst>
          </p:cNvPr>
          <p:cNvSpPr txBox="1"/>
          <p:nvPr/>
        </p:nvSpPr>
        <p:spPr>
          <a:xfrm>
            <a:off x="8743950" y="1269635"/>
            <a:ext cx="32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{“Johnny Jones”: “John Jones”}</a:t>
            </a: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0DC229E8-DA4F-4460-91B6-DA5D0E2F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36907"/>
              </p:ext>
            </p:extLst>
          </p:nvPr>
        </p:nvGraphicFramePr>
        <p:xfrm>
          <a:off x="617640" y="4502836"/>
          <a:ext cx="20466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19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Tommy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 Clark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14586"/>
                  </a:ext>
                </a:extLst>
              </a:tr>
            </a:tbl>
          </a:graphicData>
        </a:graphic>
      </p:graphicFrame>
      <p:pic>
        <p:nvPicPr>
          <p:cNvPr id="43" name="Picture 4" descr="Python icon">
            <a:extLst>
              <a:ext uri="{FF2B5EF4-FFF2-40B4-BE49-F238E27FC236}">
                <a16:creationId xmlns:a16="http://schemas.microsoft.com/office/drawing/2014/main" id="{B42A1D00-A4AC-4654-A676-833AA9A5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79" y="4998136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B19A2D9F-5534-47B6-B54D-1B89D03CE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30385"/>
              </p:ext>
            </p:extLst>
          </p:nvPr>
        </p:nvGraphicFramePr>
        <p:xfrm>
          <a:off x="5308783" y="4302066"/>
          <a:ext cx="32892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05">
                  <a:extLst>
                    <a:ext uri="{9D8B030D-6E8A-4147-A177-3AD203B41FA5}">
                      <a16:colId xmlns:a16="http://schemas.microsoft.com/office/drawing/2014/main" val="4083132447"/>
                    </a:ext>
                  </a:extLst>
                </a:gridCol>
                <a:gridCol w="1644605">
                  <a:extLst>
                    <a:ext uri="{9D8B030D-6E8A-4147-A177-3AD203B41FA5}">
                      <a16:colId xmlns:a16="http://schemas.microsoft.com/office/drawing/2014/main" val="255480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id_number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Bill 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8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 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1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Tom Smithfield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13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Tina Turner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Tim Clark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2597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450CA32-B936-4A3D-8ECC-BF3AA247B8D4}"/>
              </a:ext>
            </a:extLst>
          </p:cNvPr>
          <p:cNvSpPr txBox="1"/>
          <p:nvPr/>
        </p:nvSpPr>
        <p:spPr>
          <a:xfrm>
            <a:off x="8667750" y="4302066"/>
            <a:ext cx="3867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{“Johnny Jones”: “John Jones”,</a:t>
            </a:r>
          </a:p>
          <a:p>
            <a:r>
              <a:rPr lang="en-US" sz="1600" dirty="0"/>
              <a:t>“Tommy Smithfield”: “Tom Smithfield”,</a:t>
            </a:r>
          </a:p>
          <a:p>
            <a:r>
              <a:rPr lang="en-US" sz="1600" dirty="0"/>
              <a:t>“Jon Jones”, “John Jones”}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A0E0E1-5925-4BEB-A877-0A69A667F6B6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2664259" y="1349514"/>
            <a:ext cx="925820" cy="7746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94B362F-8144-49B3-A8E6-136EC5AE8575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664259" y="2124135"/>
            <a:ext cx="925820" cy="956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46F03E4-8789-4935-AF73-E3219D1DC458}"/>
              </a:ext>
            </a:extLst>
          </p:cNvPr>
          <p:cNvCxnSpPr>
            <a:cxnSpLocks/>
          </p:cNvCxnSpPr>
          <p:nvPr/>
        </p:nvCxnSpPr>
        <p:spPr>
          <a:xfrm flipV="1">
            <a:off x="4453679" y="2129294"/>
            <a:ext cx="769583" cy="1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4199EF-9238-429A-B521-91775FA93E48}"/>
              </a:ext>
            </a:extLst>
          </p:cNvPr>
          <p:cNvCxnSpPr>
            <a:cxnSpLocks/>
            <a:stCxn id="37" idx="3"/>
            <a:endCxn id="5" idx="0"/>
          </p:cNvCxnSpPr>
          <p:nvPr/>
        </p:nvCxnSpPr>
        <p:spPr>
          <a:xfrm flipV="1">
            <a:off x="4453679" y="1269635"/>
            <a:ext cx="5912696" cy="854500"/>
          </a:xfrm>
          <a:prstGeom prst="bentConnector4">
            <a:avLst>
              <a:gd name="adj1" fmla="val 7820"/>
              <a:gd name="adj2" fmla="val 1267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23E3C6A-5B05-4075-9F31-828734DFCBF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664259" y="5429936"/>
            <a:ext cx="92582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57D447F-2440-4872-AE07-6DAF9DE3A10C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V="1">
            <a:off x="4453679" y="4302066"/>
            <a:ext cx="6147646" cy="1127870"/>
          </a:xfrm>
          <a:prstGeom prst="bentConnector4">
            <a:avLst>
              <a:gd name="adj1" fmla="val 6695"/>
              <a:gd name="adj2" fmla="val 1202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5F2A944-3EB5-4E42-808B-3893FB29AE85}"/>
              </a:ext>
            </a:extLst>
          </p:cNvPr>
          <p:cNvCxnSpPr>
            <a:cxnSpLocks/>
          </p:cNvCxnSpPr>
          <p:nvPr/>
        </p:nvCxnSpPr>
        <p:spPr>
          <a:xfrm flipV="1">
            <a:off x="4453679" y="5427286"/>
            <a:ext cx="855104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3F1D329-3A9A-4AB0-9EE9-10EAAE77FD35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rot="5400000">
            <a:off x="4492207" y="2579716"/>
            <a:ext cx="1948092" cy="2888748"/>
          </a:xfrm>
          <a:prstGeom prst="bentConnector3">
            <a:avLst>
              <a:gd name="adj1" fmla="val 278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7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106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8</cp:revision>
  <dcterms:created xsi:type="dcterms:W3CDTF">2020-06-19T17:28:11Z</dcterms:created>
  <dcterms:modified xsi:type="dcterms:W3CDTF">2020-06-23T01:00:06Z</dcterms:modified>
</cp:coreProperties>
</file>