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10151825" y="2409889"/>
            <a:ext cx="1817398" cy="2103874"/>
            <a:chOff x="1183392" y="1380005"/>
            <a:chExt cx="1817398" cy="2103874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Folder</a:t>
              </a:r>
              <a:br>
                <a:rPr lang="en-US" sz="1400" dirty="0"/>
              </a:b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Predicted Madden Ranking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Comparison vs Draft Order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5260126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857" y="1678480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6488666" y="2565494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Transformation</a:t>
              </a: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C4E94-7178-449F-A406-50CC7AC9C53E}"/>
              </a:ext>
            </a:extLst>
          </p:cNvPr>
          <p:cNvGrpSpPr/>
          <p:nvPr/>
        </p:nvGrpSpPr>
        <p:grpSpPr>
          <a:xfrm>
            <a:off x="266806" y="5162280"/>
            <a:ext cx="1136650" cy="1377740"/>
            <a:chOff x="240719" y="4040926"/>
            <a:chExt cx="1136650" cy="1377740"/>
          </a:xfrm>
        </p:grpSpPr>
        <p:pic>
          <p:nvPicPr>
            <p:cNvPr id="1028" name="Picture 4" descr="Csv, file, plano icon">
              <a:extLst>
                <a:ext uri="{FF2B5EF4-FFF2-40B4-BE49-F238E27FC236}">
                  <a16:creationId xmlns:a16="http://schemas.microsoft.com/office/drawing/2014/main" id="{2112EC5D-7409-4920-B319-E54E4D122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09635-5E95-421B-A011-15CF7F03AEA1}"/>
                </a:ext>
              </a:extLst>
            </p:cNvPr>
            <p:cNvSpPr txBox="1"/>
            <p:nvPr/>
          </p:nvSpPr>
          <p:spPr>
            <a:xfrm>
              <a:off x="240719" y="4772335"/>
              <a:ext cx="113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Madden Rankings (annual)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686DB-6A53-4D1A-BBE4-80D11879EE93}"/>
              </a:ext>
            </a:extLst>
          </p:cNvPr>
          <p:cNvGrpSpPr/>
          <p:nvPr/>
        </p:nvGrpSpPr>
        <p:grpSpPr>
          <a:xfrm>
            <a:off x="266806" y="186660"/>
            <a:ext cx="1136650" cy="4244211"/>
            <a:chOff x="266806" y="186660"/>
            <a:chExt cx="1136650" cy="42442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BEAAA5-492E-47BF-8244-FE594A06ED2C}"/>
                </a:ext>
              </a:extLst>
            </p:cNvPr>
            <p:cNvGrpSpPr/>
            <p:nvPr/>
          </p:nvGrpSpPr>
          <p:grpSpPr>
            <a:xfrm>
              <a:off x="266806" y="186660"/>
              <a:ext cx="1136650" cy="1377740"/>
              <a:chOff x="240719" y="4040926"/>
              <a:chExt cx="1136650" cy="1377740"/>
            </a:xfrm>
          </p:grpSpPr>
          <p:pic>
            <p:nvPicPr>
              <p:cNvPr id="22" name="Picture 4" descr="Csv, file, plano icon">
                <a:extLst>
                  <a:ext uri="{FF2B5EF4-FFF2-40B4-BE49-F238E27FC236}">
                    <a16:creationId xmlns:a16="http://schemas.microsoft.com/office/drawing/2014/main" id="{CD89A815-8781-45F5-AD5B-C0A96C48B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2B024-A18A-44F2-849F-208A9A3C2F05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Combine Results (annual)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46885D4-77D7-4044-8E0E-8D2EEADA6626}"/>
                </a:ext>
              </a:extLst>
            </p:cNvPr>
            <p:cNvGrpSpPr/>
            <p:nvPr/>
          </p:nvGrpSpPr>
          <p:grpSpPr>
            <a:xfrm>
              <a:off x="266806" y="1784291"/>
              <a:ext cx="1136650" cy="1377740"/>
              <a:chOff x="240719" y="4040926"/>
              <a:chExt cx="1136650" cy="1377740"/>
            </a:xfrm>
          </p:grpSpPr>
          <p:pic>
            <p:nvPicPr>
              <p:cNvPr id="25" name="Picture 4" descr="Csv, file, plano icon">
                <a:extLst>
                  <a:ext uri="{FF2B5EF4-FFF2-40B4-BE49-F238E27FC236}">
                    <a16:creationId xmlns:a16="http://schemas.microsoft.com/office/drawing/2014/main" id="{0C3CD17F-5FF4-4766-AB09-29D64E59E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43AE6A-4B1D-459B-9730-A0F7F25E7194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College Statistics (annual)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287659-87DE-430A-9C96-EFE727CD767A}"/>
                </a:ext>
              </a:extLst>
            </p:cNvPr>
            <p:cNvGrpSpPr/>
            <p:nvPr/>
          </p:nvGrpSpPr>
          <p:grpSpPr>
            <a:xfrm>
              <a:off x="266806" y="3328694"/>
              <a:ext cx="1136650" cy="1102177"/>
              <a:chOff x="1566180" y="369889"/>
              <a:chExt cx="1136650" cy="1102177"/>
            </a:xfrm>
          </p:grpSpPr>
          <p:pic>
            <p:nvPicPr>
              <p:cNvPr id="1030" name="Picture 6" descr="Insert picture icon - Free interface icons">
                <a:extLst>
                  <a:ext uri="{FF2B5EF4-FFF2-40B4-BE49-F238E27FC236}">
                    <a16:creationId xmlns:a16="http://schemas.microsoft.com/office/drawing/2014/main" id="{05DB918D-304A-41F8-AA94-1BB520C43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339" y="369889"/>
                <a:ext cx="646332" cy="64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E83C9E-D89B-4ECF-9A40-3921E460AC82}"/>
                  </a:ext>
                </a:extLst>
              </p:cNvPr>
              <p:cNvSpPr txBox="1"/>
              <p:nvPr/>
            </p:nvSpPr>
            <p:spPr>
              <a:xfrm>
                <a:off x="1566180" y="1010401"/>
                <a:ext cx="113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Players College Faces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01750" y="2247900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E385A-D696-4789-9F1C-A9EC84CEBFA6}"/>
              </a:ext>
            </a:extLst>
          </p:cNvPr>
          <p:cNvCxnSpPr>
            <a:cxnSpLocks/>
          </p:cNvCxnSpPr>
          <p:nvPr/>
        </p:nvCxnSpPr>
        <p:spPr>
          <a:xfrm>
            <a:off x="1327141" y="687237"/>
            <a:ext cx="1260716" cy="13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CC859-5EA8-4268-BC77-C8717113A386}"/>
              </a:ext>
            </a:extLst>
          </p:cNvPr>
          <p:cNvCxnSpPr>
            <a:cxnSpLocks/>
          </p:cNvCxnSpPr>
          <p:nvPr/>
        </p:nvCxnSpPr>
        <p:spPr>
          <a:xfrm flipV="1">
            <a:off x="1351069" y="2451617"/>
            <a:ext cx="1188931" cy="124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5625831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9698CC-15D6-4E7E-9EF0-C8E100340052}"/>
              </a:ext>
            </a:extLst>
          </p:cNvPr>
          <p:cNvGrpSpPr/>
          <p:nvPr/>
        </p:nvGrpSpPr>
        <p:grpSpPr>
          <a:xfrm>
            <a:off x="4440561" y="5343115"/>
            <a:ext cx="831386" cy="932495"/>
            <a:chOff x="4115922" y="5330525"/>
            <a:chExt cx="831386" cy="932495"/>
          </a:xfrm>
        </p:grpSpPr>
        <p:pic>
          <p:nvPicPr>
            <p:cNvPr id="49" name="Picture 10" descr="Python icon">
              <a:extLst>
                <a:ext uri="{FF2B5EF4-FFF2-40B4-BE49-F238E27FC236}">
                  <a16:creationId xmlns:a16="http://schemas.microsoft.com/office/drawing/2014/main" id="{90B8C7B5-B429-4056-A60A-82E04260A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F96044-C905-4825-9286-ED28223989F5}"/>
                </a:ext>
              </a:extLst>
            </p:cNvPr>
            <p:cNvSpPr txBox="1"/>
            <p:nvPr/>
          </p:nvSpPr>
          <p:spPr>
            <a:xfrm>
              <a:off x="4115922" y="5986021"/>
              <a:ext cx="831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Cleansing</a:t>
              </a:r>
              <a:endParaRPr lang="en-US" sz="16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E43421-C161-433A-9C21-360B16C02781}"/>
              </a:ext>
            </a:extLst>
          </p:cNvPr>
          <p:cNvGrpSpPr/>
          <p:nvPr/>
        </p:nvGrpSpPr>
        <p:grpSpPr>
          <a:xfrm>
            <a:off x="3977010" y="1804254"/>
            <a:ext cx="1953889" cy="1917380"/>
            <a:chOff x="3652371" y="5330525"/>
            <a:chExt cx="1953889" cy="1917380"/>
          </a:xfrm>
        </p:grpSpPr>
        <p:pic>
          <p:nvPicPr>
            <p:cNvPr id="53" name="Picture 10" descr="Python icon">
              <a:extLst>
                <a:ext uri="{FF2B5EF4-FFF2-40B4-BE49-F238E27FC236}">
                  <a16:creationId xmlns:a16="http://schemas.microsoft.com/office/drawing/2014/main" id="{3D849B45-42C3-4FD0-BF26-0108E5D5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2FDDBD-5191-4321-99BB-3908B9194AF2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Null value transformation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Z scaling values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69256" y="2126735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69256" y="5625831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B3E85A-EB96-457B-907F-4312660CA8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67724" y="2160616"/>
            <a:ext cx="1455313" cy="77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E18774-C789-4D0A-86D2-1C184FB97D1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186759" y="3090692"/>
            <a:ext cx="1536278" cy="25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411D8E-96FF-4F85-B72D-A767FF4AB651}"/>
              </a:ext>
            </a:extLst>
          </p:cNvPr>
          <p:cNvGrpSpPr/>
          <p:nvPr/>
        </p:nvGrpSpPr>
        <p:grpSpPr>
          <a:xfrm>
            <a:off x="7947748" y="2482713"/>
            <a:ext cx="1953889" cy="1486493"/>
            <a:chOff x="3652371" y="5330525"/>
            <a:chExt cx="1953889" cy="1486493"/>
          </a:xfrm>
        </p:grpSpPr>
        <p:pic>
          <p:nvPicPr>
            <p:cNvPr id="69" name="Picture 10" descr="Python icon">
              <a:extLst>
                <a:ext uri="{FF2B5EF4-FFF2-40B4-BE49-F238E27FC236}">
                  <a16:creationId xmlns:a16="http://schemas.microsoft.com/office/drawing/2014/main" id="{9ACCBA16-D636-40D1-A0C3-BC491390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870334-3BA1-4580-9180-65D5D4457A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Neural Network?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D1938-A5EA-49B7-A607-29A40E7A3DC1}"/>
              </a:ext>
            </a:extLst>
          </p:cNvPr>
          <p:cNvGrpSpPr/>
          <p:nvPr/>
        </p:nvGrpSpPr>
        <p:grpSpPr>
          <a:xfrm>
            <a:off x="3651250" y="93099"/>
            <a:ext cx="1229591" cy="1184621"/>
            <a:chOff x="228743" y="4040926"/>
            <a:chExt cx="1229591" cy="1184621"/>
          </a:xfrm>
        </p:grpSpPr>
        <p:pic>
          <p:nvPicPr>
            <p:cNvPr id="75" name="Picture 4" descr="Csv, file, plano icon">
              <a:extLst>
                <a:ext uri="{FF2B5EF4-FFF2-40B4-BE49-F238E27FC236}">
                  <a16:creationId xmlns:a16="http://schemas.microsoft.com/office/drawing/2014/main" id="{BE2561C4-6082-427A-A8C6-917B6184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A25764-7669-4EAA-9BF9-58751DFD26C6}"/>
                </a:ext>
              </a:extLst>
            </p:cNvPr>
            <p:cNvSpPr txBox="1"/>
            <p:nvPr/>
          </p:nvSpPr>
          <p:spPr>
            <a:xfrm>
              <a:off x="228743" y="4763882"/>
              <a:ext cx="1229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Draft Results(annual)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7F3FC-37D1-4172-A247-3E71D2FD0E27}"/>
              </a:ext>
            </a:extLst>
          </p:cNvPr>
          <p:cNvGrpSpPr/>
          <p:nvPr/>
        </p:nvGrpSpPr>
        <p:grpSpPr>
          <a:xfrm>
            <a:off x="6130021" y="130754"/>
            <a:ext cx="1953889" cy="1363382"/>
            <a:chOff x="3652371" y="5330525"/>
            <a:chExt cx="1953889" cy="1363382"/>
          </a:xfrm>
        </p:grpSpPr>
        <p:pic>
          <p:nvPicPr>
            <p:cNvPr id="78" name="Picture 10" descr="Python icon">
              <a:extLst>
                <a:ext uri="{FF2B5EF4-FFF2-40B4-BE49-F238E27FC236}">
                  <a16:creationId xmlns:a16="http://schemas.microsoft.com/office/drawing/2014/main" id="{9830A3C0-D3FD-4BCF-B639-D436AA1E2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6D966D-61A8-4A13-8EF6-E814E9A757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CE1861-7037-4C8D-8834-F2009354EB10}"/>
              </a:ext>
            </a:extLst>
          </p:cNvPr>
          <p:cNvGrpSpPr/>
          <p:nvPr/>
        </p:nvGrpSpPr>
        <p:grpSpPr>
          <a:xfrm>
            <a:off x="5143597" y="95986"/>
            <a:ext cx="831386" cy="1254629"/>
            <a:chOff x="1664974" y="1367475"/>
            <a:chExt cx="831386" cy="1254629"/>
          </a:xfrm>
        </p:grpSpPr>
        <p:pic>
          <p:nvPicPr>
            <p:cNvPr id="8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ECAC513-2C5B-43DD-922E-2DF46F565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F033A2-9EB6-4C55-9544-15FFA6BC616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 Inputs</a:t>
              </a:r>
              <a:endParaRPr lang="en-US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C791E6-948B-4F84-8A81-2BDF5A546A4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4597256" y="458804"/>
            <a:ext cx="596331" cy="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7A8DE7-CA5C-4843-B0D3-55D1C48E098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5924996" y="461691"/>
            <a:ext cx="569620" cy="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3300DA-2679-4135-A23D-63A74D92444E}"/>
              </a:ext>
            </a:extLst>
          </p:cNvPr>
          <p:cNvCxnSpPr>
            <a:cxnSpLocks/>
          </p:cNvCxnSpPr>
          <p:nvPr/>
        </p:nvCxnSpPr>
        <p:spPr>
          <a:xfrm>
            <a:off x="7102634" y="1277527"/>
            <a:ext cx="0" cy="1268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454446" y="2931198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6831C4-B208-4044-98DD-17FAB48A4BF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157497" y="2813218"/>
            <a:ext cx="137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3</cp:revision>
  <dcterms:created xsi:type="dcterms:W3CDTF">2020-05-16T17:40:29Z</dcterms:created>
  <dcterms:modified xsi:type="dcterms:W3CDTF">2020-05-16T18:04:00Z</dcterms:modified>
</cp:coreProperties>
</file>