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6238321" y="2082823"/>
            <a:ext cx="1817398" cy="1026656"/>
            <a:chOff x="1183392" y="1380005"/>
            <a:chExt cx="1817398" cy="1026656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4378388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169" y="2040224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4606359" y="2082823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transformed data</a:t>
              </a:r>
              <a:endParaRPr lang="en-US" sz="16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48472" y="2458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4744093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</p:cNvCxnSpPr>
          <p:nvPr/>
        </p:nvCxnSpPr>
        <p:spPr>
          <a:xfrm>
            <a:off x="3369256" y="1244997"/>
            <a:ext cx="1294184" cy="1170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69256" y="2762799"/>
            <a:ext cx="1294184" cy="19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572139" y="2448527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4FFFE8-97DA-4028-B49D-32A747320BFD}"/>
              </a:ext>
            </a:extLst>
          </p:cNvPr>
          <p:cNvGrpSpPr/>
          <p:nvPr/>
        </p:nvGrpSpPr>
        <p:grpSpPr>
          <a:xfrm>
            <a:off x="233002" y="4246983"/>
            <a:ext cx="831386" cy="1254629"/>
            <a:chOff x="1664974" y="1367475"/>
            <a:chExt cx="831386" cy="1254629"/>
          </a:xfrm>
        </p:grpSpPr>
        <p:pic>
          <p:nvPicPr>
            <p:cNvPr id="6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B6E17FA4-51A4-4836-8E92-C719862B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BCD09A-605A-4540-969F-9896D40119F2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raw_madden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94DDF5-5EBE-4344-A0E3-C59097D77DFF}"/>
              </a:ext>
            </a:extLst>
          </p:cNvPr>
          <p:cNvGrpSpPr/>
          <p:nvPr/>
        </p:nvGrpSpPr>
        <p:grpSpPr>
          <a:xfrm>
            <a:off x="163850" y="2044654"/>
            <a:ext cx="831386" cy="1254629"/>
            <a:chOff x="1664974" y="1367475"/>
            <a:chExt cx="831386" cy="1254629"/>
          </a:xfrm>
        </p:grpSpPr>
        <p:pic>
          <p:nvPicPr>
            <p:cNvPr id="6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A74728F6-2823-4B79-BAC8-A2807872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9F6450-DED3-4C30-A984-C011518881D3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raw_players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DD4973-8095-410E-A520-445121B06A25}"/>
              </a:ext>
            </a:extLst>
          </p:cNvPr>
          <p:cNvGrpSpPr/>
          <p:nvPr/>
        </p:nvGrpSpPr>
        <p:grpSpPr>
          <a:xfrm>
            <a:off x="113863" y="116132"/>
            <a:ext cx="831386" cy="1254629"/>
            <a:chOff x="1664974" y="1367475"/>
            <a:chExt cx="831386" cy="1254629"/>
          </a:xfrm>
        </p:grpSpPr>
        <p:pic>
          <p:nvPicPr>
            <p:cNvPr id="7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FD0D81D0-1B7F-4CBB-83AB-22C688E2B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FB74B-DFED-44BD-83AE-0690C2E77E1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raw_drafts</a:t>
              </a:r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90201-63A7-49B5-8C97-2189363B3653}"/>
              </a:ext>
            </a:extLst>
          </p:cNvPr>
          <p:cNvGrpSpPr/>
          <p:nvPr/>
        </p:nvGrpSpPr>
        <p:grpSpPr>
          <a:xfrm>
            <a:off x="2543562" y="126728"/>
            <a:ext cx="831386" cy="1254629"/>
            <a:chOff x="1664974" y="1367475"/>
            <a:chExt cx="831386" cy="1254629"/>
          </a:xfrm>
        </p:grpSpPr>
        <p:pic>
          <p:nvPicPr>
            <p:cNvPr id="8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3D92329F-529A-4273-BB5E-6228597E3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4F0D4E-D23C-4831-8321-396794422ED6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draft_inputs</a:t>
              </a:r>
              <a:endParaRPr lang="en-US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9EE11F4-C0F8-45EC-93AF-FFB27A3966CD}"/>
              </a:ext>
            </a:extLst>
          </p:cNvPr>
          <p:cNvCxnSpPr/>
          <p:nvPr/>
        </p:nvCxnSpPr>
        <p:spPr>
          <a:xfrm>
            <a:off x="1307445" y="553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196596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413004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6189617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6431796" y="5155803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</a:t>
            </a:r>
            <a:r>
              <a:rPr lang="en-US" dirty="0"/>
              <a:t> –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4420923" y="5432802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Warehouse </a:t>
            </a:r>
            <a:r>
              <a:rPr lang="en-US"/>
              <a:t>- </a:t>
            </a:r>
            <a:r>
              <a:rPr lang="en-US" dirty="0"/>
              <a:t>Error corrected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2227309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Selection –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186505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 </a:t>
            </a:r>
            <a:r>
              <a:rPr lang="en-US" dirty="0"/>
              <a:t>– Raw files</a:t>
            </a:r>
          </a:p>
        </p:txBody>
      </p: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3045279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6090558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9135837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10280322" y="5606412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</a:t>
            </a:r>
            <a:r>
              <a:rPr lang="en-US" dirty="0"/>
              <a:t> –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6704498" y="5606412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Warehouse </a:t>
            </a:r>
            <a:r>
              <a:rPr lang="en-US" dirty="0"/>
              <a:t>- Error corrected</a:t>
            </a:r>
          </a:p>
          <a:p>
            <a:r>
              <a:rPr lang="en-US" dirty="0"/>
              <a:t>- Pythonic column names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3659219" y="588341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Staging </a:t>
            </a:r>
            <a:r>
              <a:rPr lang="en-US" dirty="0"/>
              <a:t>–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613941" y="588341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 </a:t>
            </a:r>
            <a:r>
              <a:rPr lang="en-US" dirty="0"/>
              <a:t>– Raw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03640-249F-4541-8FBE-E64EFF38FF6B}"/>
              </a:ext>
            </a:extLst>
          </p:cNvPr>
          <p:cNvGrpSpPr/>
          <p:nvPr/>
        </p:nvGrpSpPr>
        <p:grpSpPr>
          <a:xfrm>
            <a:off x="664703" y="175013"/>
            <a:ext cx="1715874" cy="5333003"/>
            <a:chOff x="107109" y="116132"/>
            <a:chExt cx="1715874" cy="533300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24FFFE8-97DA-4028-B49D-32A747320BFD}"/>
                </a:ext>
              </a:extLst>
            </p:cNvPr>
            <p:cNvGrpSpPr/>
            <p:nvPr/>
          </p:nvGrpSpPr>
          <p:grpSpPr>
            <a:xfrm>
              <a:off x="107109" y="2629700"/>
              <a:ext cx="831386" cy="1039186"/>
              <a:chOff x="1664974" y="1367475"/>
              <a:chExt cx="831386" cy="1039186"/>
            </a:xfrm>
          </p:grpSpPr>
          <p:pic>
            <p:nvPicPr>
              <p:cNvPr id="60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B6E17FA4-51A4-4836-8E92-C719862B2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BCD09A-605A-4540-969F-9896D40119F2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players</a:t>
                </a:r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94DDF5-5EBE-4344-A0E3-C59097D77DFF}"/>
                </a:ext>
              </a:extLst>
            </p:cNvPr>
            <p:cNvGrpSpPr/>
            <p:nvPr/>
          </p:nvGrpSpPr>
          <p:grpSpPr>
            <a:xfrm>
              <a:off x="991597" y="795985"/>
              <a:ext cx="831386" cy="1008408"/>
              <a:chOff x="1664974" y="1367475"/>
              <a:chExt cx="831386" cy="1008408"/>
            </a:xfrm>
          </p:grpSpPr>
          <p:pic>
            <p:nvPicPr>
              <p:cNvPr id="6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A74728F6-2823-4B79-BAC8-A28078726D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9F6450-DED3-4C30-A984-C011518881D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economic</a:t>
                </a:r>
                <a:endParaRPr lang="en-US" sz="16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CDD4973-8095-410E-A520-445121B06A25}"/>
                </a:ext>
              </a:extLst>
            </p:cNvPr>
            <p:cNvGrpSpPr/>
            <p:nvPr/>
          </p:nvGrpSpPr>
          <p:grpSpPr>
            <a:xfrm>
              <a:off x="107109" y="116132"/>
              <a:ext cx="831386" cy="1039186"/>
              <a:chOff x="1664974" y="1367475"/>
              <a:chExt cx="831386" cy="1039186"/>
            </a:xfrm>
          </p:grpSpPr>
          <p:pic>
            <p:nvPicPr>
              <p:cNvPr id="7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D0D81D0-1B7F-4CBB-83AB-22C688E2B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6FB74B-DFED-44BD-83AE-0690C2E77E10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colleges</a:t>
                </a:r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0B37D68-DDA6-4868-8EEB-33B038A78CC0}"/>
                </a:ext>
              </a:extLst>
            </p:cNvPr>
            <p:cNvGrpSpPr/>
            <p:nvPr/>
          </p:nvGrpSpPr>
          <p:grpSpPr>
            <a:xfrm>
              <a:off x="107109" y="1372916"/>
              <a:ext cx="831386" cy="1039186"/>
              <a:chOff x="1664974" y="1367475"/>
              <a:chExt cx="831386" cy="1039186"/>
            </a:xfrm>
          </p:grpSpPr>
          <p:pic>
            <p:nvPicPr>
              <p:cNvPr id="4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EF8D0EE1-080E-4596-84B6-09FD72E2B9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DAD81A-1D5F-4EE9-BBFE-318127598E7C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faces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2217A4-2D5C-46E2-BF22-349F8CB502EB}"/>
                </a:ext>
              </a:extLst>
            </p:cNvPr>
            <p:cNvGrpSpPr/>
            <p:nvPr/>
          </p:nvGrpSpPr>
          <p:grpSpPr>
            <a:xfrm>
              <a:off x="991597" y="1995510"/>
              <a:ext cx="831386" cy="993019"/>
              <a:chOff x="1664974" y="1367475"/>
              <a:chExt cx="831386" cy="993019"/>
            </a:xfrm>
          </p:grpSpPr>
          <p:pic>
            <p:nvPicPr>
              <p:cNvPr id="4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1BAEECA-334F-46FC-93B5-0AFA3936E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FD6C2-D44C-4456-A8E9-B4E749FE479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geographic</a:t>
                </a:r>
                <a:endParaRPr lang="en-US" sz="14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912ADDE-A8D6-4723-A41E-B8136C1870AF}"/>
                </a:ext>
              </a:extLst>
            </p:cNvPr>
            <p:cNvGrpSpPr/>
            <p:nvPr/>
          </p:nvGrpSpPr>
          <p:grpSpPr>
            <a:xfrm>
              <a:off x="991597" y="3179646"/>
              <a:ext cx="831386" cy="1039186"/>
              <a:chOff x="1664974" y="1367475"/>
              <a:chExt cx="831386" cy="1039186"/>
            </a:xfrm>
          </p:grpSpPr>
          <p:pic>
            <p:nvPicPr>
              <p:cNvPr id="48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DECD8EAD-5644-43C7-859E-26F53AED41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A6A4BF-9642-4057-9F9C-6B9DE933B9C8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statistics</a:t>
                </a:r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847C0E2-19BA-4C39-81E2-A13ADD07F098}"/>
                </a:ext>
              </a:extLst>
            </p:cNvPr>
            <p:cNvGrpSpPr/>
            <p:nvPr/>
          </p:nvGrpSpPr>
          <p:grpSpPr>
            <a:xfrm>
              <a:off x="107109" y="3886484"/>
              <a:ext cx="831386" cy="1039186"/>
              <a:chOff x="1664974" y="1367475"/>
              <a:chExt cx="831386" cy="1039186"/>
            </a:xfrm>
          </p:grpSpPr>
          <p:pic>
            <p:nvPicPr>
              <p:cNvPr id="5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2D904E8F-15E8-4D0E-AAA7-9FF52033C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EADE85-A4E5-460C-8EEF-67DD7294DA3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teams</a:t>
                </a:r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4D2E56-9AE1-4C5C-8DFA-4F9B7896BFCA}"/>
                </a:ext>
              </a:extLst>
            </p:cNvPr>
            <p:cNvGrpSpPr/>
            <p:nvPr/>
          </p:nvGrpSpPr>
          <p:grpSpPr>
            <a:xfrm>
              <a:off x="991597" y="4409949"/>
              <a:ext cx="831386" cy="1039186"/>
              <a:chOff x="1664974" y="1367475"/>
              <a:chExt cx="831386" cy="1039186"/>
            </a:xfrm>
          </p:grpSpPr>
          <p:pic>
            <p:nvPicPr>
              <p:cNvPr id="5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2640BA7-4575-491F-ABAB-E07CB45B9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8DF86A-C8D5-4B02-8B16-4A664C44063D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weather</a:t>
                </a:r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240ACD-1BC8-456E-B9B2-BD450BFAEBEB}"/>
              </a:ext>
            </a:extLst>
          </p:cNvPr>
          <p:cNvGrpSpPr/>
          <p:nvPr/>
        </p:nvGrpSpPr>
        <p:grpSpPr>
          <a:xfrm>
            <a:off x="3680405" y="267347"/>
            <a:ext cx="1775026" cy="5456113"/>
            <a:chOff x="2212027" y="116132"/>
            <a:chExt cx="1775026" cy="54561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42EEFC-3FDF-41B3-ADD6-CA7D408A97ED}"/>
                </a:ext>
              </a:extLst>
            </p:cNvPr>
            <p:cNvGrpSpPr/>
            <p:nvPr/>
          </p:nvGrpSpPr>
          <p:grpSpPr>
            <a:xfrm>
              <a:off x="2212027" y="2629700"/>
              <a:ext cx="831386" cy="1193074"/>
              <a:chOff x="1664974" y="1367475"/>
              <a:chExt cx="831386" cy="1193074"/>
            </a:xfrm>
          </p:grpSpPr>
          <p:pic>
            <p:nvPicPr>
              <p:cNvPr id="6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09F202AA-6B50-4FFE-A097-4E40634B1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BEB1B9-E510-475F-8CEC-A199B12C50FB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players_stage</a:t>
                </a:r>
                <a:endParaRPr lang="en-US" sz="1600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2F67C4-B7AF-4FE0-B0AC-1773106A7C80}"/>
                </a:ext>
              </a:extLst>
            </p:cNvPr>
            <p:cNvGrpSpPr/>
            <p:nvPr/>
          </p:nvGrpSpPr>
          <p:grpSpPr>
            <a:xfrm>
              <a:off x="3096515" y="795985"/>
              <a:ext cx="831386" cy="1193074"/>
              <a:chOff x="1664974" y="1367475"/>
              <a:chExt cx="831386" cy="1193074"/>
            </a:xfrm>
          </p:grpSpPr>
          <p:pic>
            <p:nvPicPr>
              <p:cNvPr id="6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D2278A1-D1D6-4CA7-A3D5-51D5D049AD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DFD83E-4B8F-4F86-A8D6-A7B6095F76E1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economic_stage</a:t>
                </a:r>
                <a:endParaRPr lang="en-US" sz="1600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B3352CE-E78E-4CF7-A035-0B34817FEB6F}"/>
                </a:ext>
              </a:extLst>
            </p:cNvPr>
            <p:cNvGrpSpPr/>
            <p:nvPr/>
          </p:nvGrpSpPr>
          <p:grpSpPr>
            <a:xfrm>
              <a:off x="2212027" y="116132"/>
              <a:ext cx="831386" cy="1254629"/>
              <a:chOff x="1664974" y="1367475"/>
              <a:chExt cx="831386" cy="1254629"/>
            </a:xfrm>
          </p:grpSpPr>
          <p:pic>
            <p:nvPicPr>
              <p:cNvPr id="7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5A0FCAB-C459-4CDD-AD8F-C93B45CEC4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FBEC2B1-6DBF-4EDA-930F-4DDE21E67E14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colleges_stage</a:t>
                </a:r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5BBA5D6-D737-4097-9487-D035ED6C4D6D}"/>
                </a:ext>
              </a:extLst>
            </p:cNvPr>
            <p:cNvGrpSpPr/>
            <p:nvPr/>
          </p:nvGrpSpPr>
          <p:grpSpPr>
            <a:xfrm>
              <a:off x="2212027" y="1372916"/>
              <a:ext cx="831386" cy="1254629"/>
              <a:chOff x="1664974" y="1367475"/>
              <a:chExt cx="831386" cy="1254629"/>
            </a:xfrm>
          </p:grpSpPr>
          <p:pic>
            <p:nvPicPr>
              <p:cNvPr id="78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002EF4A4-5DB1-4F38-99E9-8D1535C36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A05D2F7-B2B9-40D0-91C2-8AB580338EE9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faces_stage</a:t>
                </a:r>
                <a:endParaRPr lang="en-US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42E06B3-518E-4F76-BFC9-8915BE90E694}"/>
                </a:ext>
              </a:extLst>
            </p:cNvPr>
            <p:cNvGrpSpPr/>
            <p:nvPr/>
          </p:nvGrpSpPr>
          <p:grpSpPr>
            <a:xfrm>
              <a:off x="3078758" y="1995510"/>
              <a:ext cx="908295" cy="1131519"/>
              <a:chOff x="1647217" y="1367475"/>
              <a:chExt cx="908295" cy="1131519"/>
            </a:xfrm>
          </p:grpSpPr>
          <p:pic>
            <p:nvPicPr>
              <p:cNvPr id="8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670E20D4-E0E4-4D9A-A46B-C8D833DD7B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9A11B0B-8272-48A8-B38F-0AC265C7248F}"/>
                  </a:ext>
                </a:extLst>
              </p:cNvPr>
              <p:cNvSpPr txBox="1"/>
              <p:nvPr/>
            </p:nvSpPr>
            <p:spPr>
              <a:xfrm>
                <a:off x="1647217" y="2098884"/>
                <a:ext cx="908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/>
                  <a:t>geographic_stage</a:t>
                </a:r>
                <a:endParaRPr lang="en-US" sz="11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9B5517A-7DB8-4C6C-9D1E-60040EE3E56E}"/>
                </a:ext>
              </a:extLst>
            </p:cNvPr>
            <p:cNvGrpSpPr/>
            <p:nvPr/>
          </p:nvGrpSpPr>
          <p:grpSpPr>
            <a:xfrm>
              <a:off x="3096515" y="3179646"/>
              <a:ext cx="831386" cy="1162296"/>
              <a:chOff x="1664974" y="1367475"/>
              <a:chExt cx="831386" cy="1162296"/>
            </a:xfrm>
          </p:grpSpPr>
          <p:pic>
            <p:nvPicPr>
              <p:cNvPr id="86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EA1FECC9-AF36-4DB5-BA4A-D17319CEE7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A0808C-92B0-431B-B53E-D3A741406051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statistics_stage</a:t>
                </a:r>
                <a:endParaRPr lang="en-US" sz="1400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72E2C76-8AE8-4ACC-8D60-0465603093F6}"/>
                </a:ext>
              </a:extLst>
            </p:cNvPr>
            <p:cNvGrpSpPr/>
            <p:nvPr/>
          </p:nvGrpSpPr>
          <p:grpSpPr>
            <a:xfrm>
              <a:off x="2212027" y="3886484"/>
              <a:ext cx="831386" cy="1254629"/>
              <a:chOff x="1664974" y="1367475"/>
              <a:chExt cx="831386" cy="1254629"/>
            </a:xfrm>
          </p:grpSpPr>
          <p:pic>
            <p:nvPicPr>
              <p:cNvPr id="9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149023AF-94E4-4824-87F9-DC61A6C5E7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5D20A-8DDD-4DBE-9767-92366904E9D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teams_stage</a:t>
                </a:r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CA98AE8-6EA6-4F34-A352-D53E4581DF76}"/>
                </a:ext>
              </a:extLst>
            </p:cNvPr>
            <p:cNvGrpSpPr/>
            <p:nvPr/>
          </p:nvGrpSpPr>
          <p:grpSpPr>
            <a:xfrm>
              <a:off x="3096515" y="4409949"/>
              <a:ext cx="831386" cy="1162296"/>
              <a:chOff x="1664974" y="1367475"/>
              <a:chExt cx="831386" cy="1162296"/>
            </a:xfrm>
          </p:grpSpPr>
          <p:pic>
            <p:nvPicPr>
              <p:cNvPr id="9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522F81F-52D2-47EF-B85D-314E69E022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D00D34B-D10E-4E59-B914-5EE04FCE1B08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weather_stage</a:t>
                </a:r>
                <a:endParaRPr lang="en-US" sz="1400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C33402-3C15-4772-8CFD-384836440908}"/>
              </a:ext>
            </a:extLst>
          </p:cNvPr>
          <p:cNvGrpSpPr/>
          <p:nvPr/>
        </p:nvGrpSpPr>
        <p:grpSpPr>
          <a:xfrm>
            <a:off x="6725685" y="267347"/>
            <a:ext cx="1775026" cy="5456113"/>
            <a:chOff x="2212027" y="116132"/>
            <a:chExt cx="1775026" cy="545611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40E69-89FE-486E-B667-C5D08FAEFCD8}"/>
                </a:ext>
              </a:extLst>
            </p:cNvPr>
            <p:cNvGrpSpPr/>
            <p:nvPr/>
          </p:nvGrpSpPr>
          <p:grpSpPr>
            <a:xfrm>
              <a:off x="2212027" y="2629700"/>
              <a:ext cx="831386" cy="1193074"/>
              <a:chOff x="1664974" y="1367475"/>
              <a:chExt cx="831386" cy="1193074"/>
            </a:xfrm>
          </p:grpSpPr>
          <p:pic>
            <p:nvPicPr>
              <p:cNvPr id="12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96D8D6A-2AF0-4EAE-8EDA-F6D329873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E578BCB-3334-4765-B393-3905C799DD4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players_wh</a:t>
                </a:r>
                <a:endParaRPr lang="en-US" sz="1600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8D4575-2A9E-4FA8-8CF8-622BDE1865B9}"/>
                </a:ext>
              </a:extLst>
            </p:cNvPr>
            <p:cNvGrpSpPr/>
            <p:nvPr/>
          </p:nvGrpSpPr>
          <p:grpSpPr>
            <a:xfrm>
              <a:off x="3096515" y="795985"/>
              <a:ext cx="831386" cy="1193074"/>
              <a:chOff x="1664974" y="1367475"/>
              <a:chExt cx="831386" cy="1193074"/>
            </a:xfrm>
          </p:grpSpPr>
          <p:pic>
            <p:nvPicPr>
              <p:cNvPr id="11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C3902F8C-6E5D-4D76-8AEF-20BD29820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97AA45D-EE45-447C-83FD-46710825773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economic_wh</a:t>
                </a:r>
                <a:endParaRPr lang="en-US" sz="1600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C60216D-E3EE-4DFF-91DF-4D2007AC3D32}"/>
                </a:ext>
              </a:extLst>
            </p:cNvPr>
            <p:cNvGrpSpPr/>
            <p:nvPr/>
          </p:nvGrpSpPr>
          <p:grpSpPr>
            <a:xfrm>
              <a:off x="2212027" y="116132"/>
              <a:ext cx="831386" cy="1254629"/>
              <a:chOff x="1664974" y="1367475"/>
              <a:chExt cx="831386" cy="1254629"/>
            </a:xfrm>
          </p:grpSpPr>
          <p:pic>
            <p:nvPicPr>
              <p:cNvPr id="117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40B92C22-CBBD-4104-94D0-B41D915BA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DA488FB-E16C-4A42-B51D-FBFE576B14FC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colleges_wh</a:t>
                </a:r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C441DC0-10F3-41E7-B63F-5D6BF6062B6D}"/>
                </a:ext>
              </a:extLst>
            </p:cNvPr>
            <p:cNvGrpSpPr/>
            <p:nvPr/>
          </p:nvGrpSpPr>
          <p:grpSpPr>
            <a:xfrm>
              <a:off x="2212027" y="1372916"/>
              <a:ext cx="831386" cy="1254629"/>
              <a:chOff x="1664974" y="1367475"/>
              <a:chExt cx="831386" cy="1254629"/>
            </a:xfrm>
          </p:grpSpPr>
          <p:pic>
            <p:nvPicPr>
              <p:cNvPr id="11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9C5D077-1F8A-494A-B938-056B595B4F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5DDBAF9-CE97-4312-94CD-9B6BB5847E75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faces_wh</a:t>
                </a:r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29402B-DDFE-4329-A502-C03FB3267C1A}"/>
                </a:ext>
              </a:extLst>
            </p:cNvPr>
            <p:cNvGrpSpPr/>
            <p:nvPr/>
          </p:nvGrpSpPr>
          <p:grpSpPr>
            <a:xfrm>
              <a:off x="3078758" y="1995510"/>
              <a:ext cx="908295" cy="1131519"/>
              <a:chOff x="1647217" y="1367475"/>
              <a:chExt cx="908295" cy="1131519"/>
            </a:xfrm>
          </p:grpSpPr>
          <p:pic>
            <p:nvPicPr>
              <p:cNvPr id="113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7E46E9C-F583-456E-8C13-77CBCAEF2F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5ADDC8-3BF1-4CC2-96AA-7AFC2E033D75}"/>
                  </a:ext>
                </a:extLst>
              </p:cNvPr>
              <p:cNvSpPr txBox="1"/>
              <p:nvPr/>
            </p:nvSpPr>
            <p:spPr>
              <a:xfrm>
                <a:off x="1647217" y="2098884"/>
                <a:ext cx="908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/>
                  <a:t>geographic_wh</a:t>
                </a:r>
                <a:endParaRPr lang="en-US" sz="11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F8ADA26-6049-418B-B1F5-3E51D7FC8796}"/>
                </a:ext>
              </a:extLst>
            </p:cNvPr>
            <p:cNvGrpSpPr/>
            <p:nvPr/>
          </p:nvGrpSpPr>
          <p:grpSpPr>
            <a:xfrm>
              <a:off x="3096515" y="3179646"/>
              <a:ext cx="831386" cy="1162296"/>
              <a:chOff x="1664974" y="1367475"/>
              <a:chExt cx="831386" cy="1162296"/>
            </a:xfrm>
          </p:grpSpPr>
          <p:pic>
            <p:nvPicPr>
              <p:cNvPr id="11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3C2C221-52FB-46ED-9ECC-3B0DED7253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FD5F6F-8487-4F17-8EE3-24B10EB1C097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statistics_wh</a:t>
                </a:r>
                <a:endParaRPr lang="en-US" sz="140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B7B42E-5A33-481A-A349-A3566E8D7A14}"/>
                </a:ext>
              </a:extLst>
            </p:cNvPr>
            <p:cNvGrpSpPr/>
            <p:nvPr/>
          </p:nvGrpSpPr>
          <p:grpSpPr>
            <a:xfrm>
              <a:off x="2212027" y="3886484"/>
              <a:ext cx="831386" cy="1254629"/>
              <a:chOff x="1664974" y="1367475"/>
              <a:chExt cx="831386" cy="1254629"/>
            </a:xfrm>
          </p:grpSpPr>
          <p:pic>
            <p:nvPicPr>
              <p:cNvPr id="10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DA1B2229-531B-480D-BF03-5AAF5B40C8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E811A17-0976-4F83-8B5E-74DBD257BF7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teams_wh</a:t>
                </a:r>
                <a:endParaRPr lang="en-US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4AF07DA-6D99-490D-9A8C-83271AA8C673}"/>
                </a:ext>
              </a:extLst>
            </p:cNvPr>
            <p:cNvGrpSpPr/>
            <p:nvPr/>
          </p:nvGrpSpPr>
          <p:grpSpPr>
            <a:xfrm>
              <a:off x="3096515" y="4409949"/>
              <a:ext cx="831386" cy="1162296"/>
              <a:chOff x="1664974" y="1367475"/>
              <a:chExt cx="831386" cy="1162296"/>
            </a:xfrm>
          </p:grpSpPr>
          <p:pic>
            <p:nvPicPr>
              <p:cNvPr id="107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CBEA420-2F62-42EF-8E3F-2768FA612D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550496-7BAD-411A-ADE6-DCAE4CB2EF0F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weather_wh</a:t>
                </a:r>
                <a:endParaRPr lang="en-US" sz="1400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9FB8AE-50B6-4BCD-9110-33760543D1A2}"/>
              </a:ext>
            </a:extLst>
          </p:cNvPr>
          <p:cNvGrpSpPr/>
          <p:nvPr/>
        </p:nvGrpSpPr>
        <p:grpSpPr>
          <a:xfrm>
            <a:off x="9293854" y="191542"/>
            <a:ext cx="2680750" cy="6066186"/>
            <a:chOff x="9293854" y="191542"/>
            <a:chExt cx="2680750" cy="60661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54C406-7E16-416B-A99F-50B71D95BEF9}"/>
                </a:ext>
              </a:extLst>
            </p:cNvPr>
            <p:cNvGrpSpPr/>
            <p:nvPr/>
          </p:nvGrpSpPr>
          <p:grpSpPr>
            <a:xfrm>
              <a:off x="9293854" y="191542"/>
              <a:ext cx="831386" cy="1181374"/>
              <a:chOff x="9311458" y="289046"/>
              <a:chExt cx="831386" cy="1181374"/>
            </a:xfrm>
          </p:grpSpPr>
          <p:pic>
            <p:nvPicPr>
              <p:cNvPr id="19" name="Picture 2" descr="Csv, file, plano icon">
                <a:extLst>
                  <a:ext uri="{FF2B5EF4-FFF2-40B4-BE49-F238E27FC236}">
                    <a16:creationId xmlns:a16="http://schemas.microsoft.com/office/drawing/2014/main" id="{4B437600-E680-47C0-A83C-2F1509F9D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2586AE5-D607-4E27-ADEE-E1F90BACF163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dim.players</a:t>
                </a:r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339C10F-70C1-4E3E-A50A-E67277DD3EE5}"/>
                </a:ext>
              </a:extLst>
            </p:cNvPr>
            <p:cNvGrpSpPr/>
            <p:nvPr/>
          </p:nvGrpSpPr>
          <p:grpSpPr>
            <a:xfrm>
              <a:off x="9293854" y="1396605"/>
              <a:ext cx="831386" cy="1181374"/>
              <a:chOff x="9311458" y="289046"/>
              <a:chExt cx="831386" cy="1181374"/>
            </a:xfrm>
          </p:grpSpPr>
          <p:pic>
            <p:nvPicPr>
              <p:cNvPr id="127" name="Picture 2" descr="Csv, file, plano icon">
                <a:extLst>
                  <a:ext uri="{FF2B5EF4-FFF2-40B4-BE49-F238E27FC236}">
                    <a16:creationId xmlns:a16="http://schemas.microsoft.com/office/drawing/2014/main" id="{9FBBE003-4CF6-4DCD-8C6E-389BBCAB2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0D7CE8-17BE-4D89-9261-3C6685466991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dim.colleges</a:t>
                </a:r>
                <a:endParaRPr lang="en-US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018774F-D047-4FDC-A125-9D69C1D91115}"/>
                </a:ext>
              </a:extLst>
            </p:cNvPr>
            <p:cNvGrpSpPr/>
            <p:nvPr/>
          </p:nvGrpSpPr>
          <p:grpSpPr>
            <a:xfrm>
              <a:off x="9293854" y="2604890"/>
              <a:ext cx="831386" cy="1181374"/>
              <a:chOff x="9311458" y="289046"/>
              <a:chExt cx="831386" cy="1181374"/>
            </a:xfrm>
          </p:grpSpPr>
          <p:pic>
            <p:nvPicPr>
              <p:cNvPr id="131" name="Picture 2" descr="Csv, file, plano icon">
                <a:extLst>
                  <a:ext uri="{FF2B5EF4-FFF2-40B4-BE49-F238E27FC236}">
                    <a16:creationId xmlns:a16="http://schemas.microsoft.com/office/drawing/2014/main" id="{1B09DCAE-2E98-449B-93F2-148311C3F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8229F8A-0C32-4B98-9A61-193B2017A366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dim.geography</a:t>
                </a:r>
                <a:endParaRPr lang="en-US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4C090C1-72A7-4E41-B586-974DA064638B}"/>
                </a:ext>
              </a:extLst>
            </p:cNvPr>
            <p:cNvGrpSpPr/>
            <p:nvPr/>
          </p:nvGrpSpPr>
          <p:grpSpPr>
            <a:xfrm>
              <a:off x="10228658" y="191542"/>
              <a:ext cx="831386" cy="1119819"/>
              <a:chOff x="9311458" y="289046"/>
              <a:chExt cx="831386" cy="1119819"/>
            </a:xfrm>
          </p:grpSpPr>
          <p:pic>
            <p:nvPicPr>
              <p:cNvPr id="134" name="Picture 2" descr="Csv, file, plano icon">
                <a:extLst>
                  <a:ext uri="{FF2B5EF4-FFF2-40B4-BE49-F238E27FC236}">
                    <a16:creationId xmlns:a16="http://schemas.microsoft.com/office/drawing/2014/main" id="{D9A57625-AC4F-46BE-BF91-E1861F585A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A1272B1-5328-4549-8C9C-D9F1D2730908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facts.college_stats</a:t>
                </a:r>
                <a:endParaRPr lang="en-US" sz="1600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A629940-571C-496A-98A9-E264DF170D13}"/>
                </a:ext>
              </a:extLst>
            </p:cNvPr>
            <p:cNvGrpSpPr/>
            <p:nvPr/>
          </p:nvGrpSpPr>
          <p:grpSpPr>
            <a:xfrm>
              <a:off x="10228658" y="1396605"/>
              <a:ext cx="831386" cy="1181374"/>
              <a:chOff x="9311458" y="289046"/>
              <a:chExt cx="831386" cy="1181374"/>
            </a:xfrm>
          </p:grpSpPr>
          <p:pic>
            <p:nvPicPr>
              <p:cNvPr id="137" name="Picture 2" descr="Csv, file, plano icon">
                <a:extLst>
                  <a:ext uri="{FF2B5EF4-FFF2-40B4-BE49-F238E27FC236}">
                    <a16:creationId xmlns:a16="http://schemas.microsoft.com/office/drawing/2014/main" id="{4B612D5B-3E1C-47B8-91EC-90C69058B9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5146ED-0FB1-47B7-8FD3-EFC882E5DB9A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facts.draft</a:t>
                </a:r>
                <a:endParaRPr lang="en-US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A57B8B1-8792-402C-BE8C-A8D94FCF5344}"/>
                </a:ext>
              </a:extLst>
            </p:cNvPr>
            <p:cNvGrpSpPr/>
            <p:nvPr/>
          </p:nvGrpSpPr>
          <p:grpSpPr>
            <a:xfrm>
              <a:off x="11143218" y="191542"/>
              <a:ext cx="831386" cy="1181374"/>
              <a:chOff x="9311458" y="289046"/>
              <a:chExt cx="831386" cy="1181374"/>
            </a:xfrm>
          </p:grpSpPr>
          <p:pic>
            <p:nvPicPr>
              <p:cNvPr id="140" name="Picture 2" descr="Csv, file, plano icon">
                <a:extLst>
                  <a:ext uri="{FF2B5EF4-FFF2-40B4-BE49-F238E27FC236}">
                    <a16:creationId xmlns:a16="http://schemas.microsoft.com/office/drawing/2014/main" id="{FE58D4D5-727D-41A4-8562-78D256AF8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15C546A-3F41-4518-808F-B705F39410AB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facts.workout</a:t>
                </a:r>
                <a:endParaRPr lang="en-US"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244CE58-8679-4C05-B6E6-20B216FAF7E9}"/>
                </a:ext>
              </a:extLst>
            </p:cNvPr>
            <p:cNvGrpSpPr/>
            <p:nvPr/>
          </p:nvGrpSpPr>
          <p:grpSpPr>
            <a:xfrm>
              <a:off x="11143218" y="1396605"/>
              <a:ext cx="831386" cy="1089041"/>
              <a:chOff x="9311458" y="289046"/>
              <a:chExt cx="831386" cy="1089041"/>
            </a:xfrm>
          </p:grpSpPr>
          <p:pic>
            <p:nvPicPr>
              <p:cNvPr id="143" name="Picture 2" descr="Csv, file, plano icon">
                <a:extLst>
                  <a:ext uri="{FF2B5EF4-FFF2-40B4-BE49-F238E27FC236}">
                    <a16:creationId xmlns:a16="http://schemas.microsoft.com/office/drawing/2014/main" id="{11C8D0D1-FEC8-4E91-BE32-EA3C67925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3A8E334-6A72-4371-B844-0FDC62EDAF04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facts.madden_ranking</a:t>
                </a:r>
                <a:endParaRPr lang="en-US" sz="1400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E662CF1-AAC3-41FA-82C0-113CA1BA0AA6}"/>
                </a:ext>
              </a:extLst>
            </p:cNvPr>
            <p:cNvGrpSpPr/>
            <p:nvPr/>
          </p:nvGrpSpPr>
          <p:grpSpPr>
            <a:xfrm>
              <a:off x="10228658" y="2604890"/>
              <a:ext cx="831386" cy="1181374"/>
              <a:chOff x="9311458" y="289046"/>
              <a:chExt cx="831386" cy="1181374"/>
            </a:xfrm>
          </p:grpSpPr>
          <p:pic>
            <p:nvPicPr>
              <p:cNvPr id="146" name="Picture 2" descr="Csv, file, plano icon">
                <a:extLst>
                  <a:ext uri="{FF2B5EF4-FFF2-40B4-BE49-F238E27FC236}">
                    <a16:creationId xmlns:a16="http://schemas.microsoft.com/office/drawing/2014/main" id="{BD704C39-0F6C-4A7A-941C-B0109C529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9A371F6-E673-4EA8-9358-12D4798D9F89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facts.weather</a:t>
                </a:r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D5B4955-0C69-4E56-A9E2-246EA02122C9}"/>
                </a:ext>
              </a:extLst>
            </p:cNvPr>
            <p:cNvGrpSpPr/>
            <p:nvPr/>
          </p:nvGrpSpPr>
          <p:grpSpPr>
            <a:xfrm>
              <a:off x="9293854" y="3855151"/>
              <a:ext cx="831386" cy="1181374"/>
              <a:chOff x="9311458" y="289046"/>
              <a:chExt cx="831386" cy="1181374"/>
            </a:xfrm>
          </p:grpSpPr>
          <p:pic>
            <p:nvPicPr>
              <p:cNvPr id="149" name="Picture 2" descr="Csv, file, plano icon">
                <a:extLst>
                  <a:ext uri="{FF2B5EF4-FFF2-40B4-BE49-F238E27FC236}">
                    <a16:creationId xmlns:a16="http://schemas.microsoft.com/office/drawing/2014/main" id="{2F3F1897-579A-4D2A-ABAC-81D395B65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576922E-D620-4006-96FE-7BA4F3273270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dim.time</a:t>
                </a:r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1A362A4-76DE-46AC-A062-E42E06EDBE39}"/>
                </a:ext>
              </a:extLst>
            </p:cNvPr>
            <p:cNvGrpSpPr/>
            <p:nvPr/>
          </p:nvGrpSpPr>
          <p:grpSpPr>
            <a:xfrm>
              <a:off x="9293854" y="5076354"/>
              <a:ext cx="831386" cy="1181374"/>
              <a:chOff x="9311458" y="289046"/>
              <a:chExt cx="831386" cy="1181374"/>
            </a:xfrm>
          </p:grpSpPr>
          <p:pic>
            <p:nvPicPr>
              <p:cNvPr id="152" name="Picture 2" descr="Csv, file, plano icon">
                <a:extLst>
                  <a:ext uri="{FF2B5EF4-FFF2-40B4-BE49-F238E27FC236}">
                    <a16:creationId xmlns:a16="http://schemas.microsoft.com/office/drawing/2014/main" id="{E220E417-B377-46C3-A281-3EC150F922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1E5117C-323C-4385-9B8E-D6966AA66C56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dim.positions</a:t>
                </a:r>
                <a:endParaRPr lang="en-US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4BCD385-7003-4B21-B4B4-32FB154C60EC}"/>
                </a:ext>
              </a:extLst>
            </p:cNvPr>
            <p:cNvGrpSpPr/>
            <p:nvPr/>
          </p:nvGrpSpPr>
          <p:grpSpPr>
            <a:xfrm>
              <a:off x="10228658" y="3855151"/>
              <a:ext cx="831386" cy="1181374"/>
              <a:chOff x="9311458" y="289046"/>
              <a:chExt cx="831386" cy="1181374"/>
            </a:xfrm>
          </p:grpSpPr>
          <p:pic>
            <p:nvPicPr>
              <p:cNvPr id="155" name="Picture 2" descr="Csv, file, plano icon">
                <a:extLst>
                  <a:ext uri="{FF2B5EF4-FFF2-40B4-BE49-F238E27FC236}">
                    <a16:creationId xmlns:a16="http://schemas.microsoft.com/office/drawing/2014/main" id="{00A8B0CC-88DA-4F54-A1F2-FC41A711C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F7CEC95-AD3A-40CE-B494-4B5B3F150FD9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reporting.alldata</a:t>
                </a:r>
                <a:endParaRPr lang="en-US" dirty="0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9EFC23-3BA8-456D-82E0-096298C51920}"/>
              </a:ext>
            </a:extLst>
          </p:cNvPr>
          <p:cNvSpPr/>
          <p:nvPr/>
        </p:nvSpPr>
        <p:spPr>
          <a:xfrm>
            <a:off x="9207527" y="62513"/>
            <a:ext cx="960597" cy="624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96DD142-B1BC-46BF-952A-499ECA12081B}"/>
              </a:ext>
            </a:extLst>
          </p:cNvPr>
          <p:cNvSpPr/>
          <p:nvPr/>
        </p:nvSpPr>
        <p:spPr>
          <a:xfrm>
            <a:off x="10254310" y="62513"/>
            <a:ext cx="1720288" cy="372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3483D0F-C964-4490-90E2-A051C7C1AC77}"/>
              </a:ext>
            </a:extLst>
          </p:cNvPr>
          <p:cNvSpPr/>
          <p:nvPr/>
        </p:nvSpPr>
        <p:spPr>
          <a:xfrm>
            <a:off x="10280322" y="3828767"/>
            <a:ext cx="791618" cy="1240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162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13</cp:revision>
  <dcterms:created xsi:type="dcterms:W3CDTF">2020-05-16T17:40:29Z</dcterms:created>
  <dcterms:modified xsi:type="dcterms:W3CDTF">2020-05-30T18:09:02Z</dcterms:modified>
</cp:coreProperties>
</file>