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7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135B-093A-4F61-B6B7-FC75F0420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4DB3C-D2F3-46CD-9DDB-46B24A8D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DE28-E02B-4692-A525-D3493795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E57B-BF86-4237-8743-B8C2D0C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B1A5-EFA6-4C68-9456-BD6E161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9C7-1B8C-4A8F-91DC-B8A9078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D44C-4944-42B4-B79D-E30CC4A05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E29-9ACD-4564-AD79-EE57D656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27C3-9E50-4AB2-8536-9A9008C2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3807-0C4E-408F-A748-EFA3886C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47E08-8700-4FB9-A5C8-6976B9338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B8167-2B2A-4C25-9953-A9D9535A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C2FD-82A9-4489-A929-7F1B9318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DB8-947B-41EB-A326-685AAA56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8F9-E39D-4039-BC2E-9204325F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BFF-6B49-47B1-AC23-8D52ACE2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B6BB-623F-4FEC-930A-C03FD97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DC3B-F1E5-4665-8E35-7C4C6915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08FD-4FD0-473C-902B-4EA3FFAC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0434-58BC-4AC2-8691-6867720A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249B-241F-433B-948D-FEC86F42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167B-272E-4E18-9EE0-E5EF997D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517B-A422-4475-99C1-46B3A276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A591-41BD-4C7D-97B6-9343996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8D88-37A6-4E21-B4E3-08EE373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9C7-01E4-42F4-BA30-FA55AFA6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75A-FECF-47C2-A20B-8B69B7859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D8F5-0AE4-43CA-8288-01351F2E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EA51-CE5B-4431-B82E-52704BD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094C-C9BA-411C-A7A5-D1733E5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2CBF-87A2-44A6-8067-A4A98A4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510C-990C-4DD4-BA2F-3D39DB81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DA3D-03FA-417E-ACED-F23BC6DE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D19A-572E-4738-A002-70C767FB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83534-04E6-4872-B10E-08F491414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90CF-EFA0-4417-B43C-22755EC4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6B2EF-EDEF-42B1-B8A4-B63544DA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B2B3-B70C-46B5-8858-2EA6CE9A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93084-5DB9-4B77-BA8A-9CBA2BE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3CD9-FEFF-44E1-9C1A-1F50A7DF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9BBD0-890C-457C-BCE1-2EE6511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D89A1-A106-4E7B-A065-907AF83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C584E-AED3-4410-BB6D-52E88F39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174C-9975-4531-8E90-B4CD9862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DE619-435D-4403-BBBC-EE1050ED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A702B-6C1A-4D68-95D7-9FB4F5F3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DF71-B5BF-4705-93BF-94460321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4B68-D269-4E63-99F5-80495AE8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45BB-4BEA-4B77-885A-341C4947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F8E8-5CC7-4A3E-8365-7C9B432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71B95-DF82-407E-9E8C-8F66367A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2643-F96E-438D-897F-880278E4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F68-8FF0-44DD-9256-31EA207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EC511-24C7-4A87-AF02-4FF9FB97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12BB-A9C0-4D62-9073-A8BCF3C6E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AAF72-C05E-405B-98CA-22A0D544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AA18-5DED-4A13-956D-E9D1D93E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4D1F-D26B-40E3-B055-FEA00AB9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77820-72FE-4F92-9436-DFDC393B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09A54-3182-4DB2-A167-112D3D0B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82B2-0B23-4643-94B4-3A18E309A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5B0F-3832-4F3B-A8DD-201932659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62F8-9833-4E19-9B30-76C3CDF7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79FAD5-3EF2-400F-B45D-A6957876372F}"/>
              </a:ext>
            </a:extLst>
          </p:cNvPr>
          <p:cNvGrpSpPr/>
          <p:nvPr/>
        </p:nvGrpSpPr>
        <p:grpSpPr>
          <a:xfrm>
            <a:off x="6238321" y="2082823"/>
            <a:ext cx="1817398" cy="1026656"/>
            <a:chOff x="1183392" y="1380005"/>
            <a:chExt cx="1817398" cy="1026656"/>
          </a:xfrm>
        </p:grpSpPr>
        <p:pic>
          <p:nvPicPr>
            <p:cNvPr id="1026" name="Picture 2" descr="Folder Icon | | Vector Images Icon Sign And Symbols">
              <a:extLst>
                <a:ext uri="{FF2B5EF4-FFF2-40B4-BE49-F238E27FC236}">
                  <a16:creationId xmlns:a16="http://schemas.microsoft.com/office/drawing/2014/main" id="{4BF9F700-F6DC-4D44-AAD2-075417D9B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386" y="138000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6EED9-8B5B-4518-82A2-814792B26829}"/>
                </a:ext>
              </a:extLst>
            </p:cNvPr>
            <p:cNvSpPr txBox="1"/>
            <p:nvPr/>
          </p:nvSpPr>
          <p:spPr>
            <a:xfrm>
              <a:off x="1183392" y="2098884"/>
              <a:ext cx="1817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15DE1-0245-4DFD-B3C5-B0CBF5678B46}"/>
              </a:ext>
            </a:extLst>
          </p:cNvPr>
          <p:cNvGrpSpPr/>
          <p:nvPr/>
        </p:nvGrpSpPr>
        <p:grpSpPr>
          <a:xfrm>
            <a:off x="2587857" y="4378388"/>
            <a:ext cx="831386" cy="1123224"/>
            <a:chOff x="1664974" y="1367475"/>
            <a:chExt cx="831386" cy="1123224"/>
          </a:xfrm>
        </p:grpSpPr>
        <p:pic>
          <p:nvPicPr>
            <p:cNvPr id="1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11FF1FDD-D3EE-4845-84B7-E4279277C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BAACA3-CAE6-48A8-AE7A-EA49F003B8F3}"/>
                </a:ext>
              </a:extLst>
            </p:cNvPr>
            <p:cNvSpPr txBox="1"/>
            <p:nvPr/>
          </p:nvSpPr>
          <p:spPr>
            <a:xfrm>
              <a:off x="1664974" y="2029034"/>
              <a:ext cx="831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objective variables</a:t>
              </a:r>
              <a:endParaRPr lang="en-US" sz="16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B701EB-0104-4826-8814-22F326E29F2A}"/>
              </a:ext>
            </a:extLst>
          </p:cNvPr>
          <p:cNvGrpSpPr/>
          <p:nvPr/>
        </p:nvGrpSpPr>
        <p:grpSpPr>
          <a:xfrm>
            <a:off x="2587169" y="2040224"/>
            <a:ext cx="831386" cy="1254629"/>
            <a:chOff x="1664974" y="1367475"/>
            <a:chExt cx="831386" cy="1254629"/>
          </a:xfrm>
        </p:grpSpPr>
        <p:pic>
          <p:nvPicPr>
            <p:cNvPr id="13" name="Picture 2" descr="Folder Icon | | Vector Images Icon Sign And Symbols">
              <a:extLst>
                <a:ext uri="{FF2B5EF4-FFF2-40B4-BE49-F238E27FC236}">
                  <a16:creationId xmlns:a16="http://schemas.microsoft.com/office/drawing/2014/main" id="{EE46F6BF-2B5F-4A0E-AFCE-95D96685D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67DE2B-AD4A-458A-9A64-49A53B894A09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player inputs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433346-4D62-47DC-833F-F16D4646ACB4}"/>
              </a:ext>
            </a:extLst>
          </p:cNvPr>
          <p:cNvGrpSpPr/>
          <p:nvPr/>
        </p:nvGrpSpPr>
        <p:grpSpPr>
          <a:xfrm>
            <a:off x="4606359" y="2082823"/>
            <a:ext cx="1200150" cy="1193074"/>
            <a:chOff x="1539638" y="1367475"/>
            <a:chExt cx="1200150" cy="1193074"/>
          </a:xfrm>
        </p:grpSpPr>
        <p:pic>
          <p:nvPicPr>
            <p:cNvPr id="17" name="Picture 2" descr="Folder Icon | | Vector Images Icon Sign And Symbols">
              <a:extLst>
                <a:ext uri="{FF2B5EF4-FFF2-40B4-BE49-F238E27FC236}">
                  <a16:creationId xmlns:a16="http://schemas.microsoft.com/office/drawing/2014/main" id="{DCF87A76-02CD-4A29-A2EC-7C8CC718B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009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413AFD-3B21-4AFE-B0C6-BC63A4C75A51}"/>
                </a:ext>
              </a:extLst>
            </p:cNvPr>
            <p:cNvSpPr txBox="1"/>
            <p:nvPr/>
          </p:nvSpPr>
          <p:spPr>
            <a:xfrm>
              <a:off x="1539638" y="2098884"/>
              <a:ext cx="1200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transformed data</a:t>
              </a:r>
              <a:endParaRPr lang="en-US" sz="1600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D5C378-60A8-4FC9-93DB-90D07CCADE26}"/>
              </a:ext>
            </a:extLst>
          </p:cNvPr>
          <p:cNvCxnSpPr/>
          <p:nvPr/>
        </p:nvCxnSpPr>
        <p:spPr>
          <a:xfrm>
            <a:off x="1348472" y="2458416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D20B4F-1DB2-4A8C-89ED-FBAD4A3CB85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01750" y="4744093"/>
            <a:ext cx="1336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4B1B03-0A79-4101-A30A-D68260354EAF}"/>
              </a:ext>
            </a:extLst>
          </p:cNvPr>
          <p:cNvCxnSpPr>
            <a:cxnSpLocks/>
          </p:cNvCxnSpPr>
          <p:nvPr/>
        </p:nvCxnSpPr>
        <p:spPr>
          <a:xfrm>
            <a:off x="3369256" y="1244997"/>
            <a:ext cx="1294184" cy="1170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D28DE8-C8AF-4ABB-9172-AA6C93DABB7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69256" y="2762799"/>
            <a:ext cx="1294184" cy="198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FD1D1E-7627-47E9-AEEC-1F0A9887F51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572139" y="2448527"/>
            <a:ext cx="9936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4FFFE8-97DA-4028-B49D-32A747320BFD}"/>
              </a:ext>
            </a:extLst>
          </p:cNvPr>
          <p:cNvGrpSpPr/>
          <p:nvPr/>
        </p:nvGrpSpPr>
        <p:grpSpPr>
          <a:xfrm>
            <a:off x="233002" y="4246983"/>
            <a:ext cx="831386" cy="1254629"/>
            <a:chOff x="1664974" y="1367475"/>
            <a:chExt cx="831386" cy="1254629"/>
          </a:xfrm>
        </p:grpSpPr>
        <p:pic>
          <p:nvPicPr>
            <p:cNvPr id="6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B6E17FA4-51A4-4836-8E92-C719862B2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BCD09A-605A-4540-969F-9896D40119F2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raw_madden</a:t>
              </a:r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94DDF5-5EBE-4344-A0E3-C59097D77DFF}"/>
              </a:ext>
            </a:extLst>
          </p:cNvPr>
          <p:cNvGrpSpPr/>
          <p:nvPr/>
        </p:nvGrpSpPr>
        <p:grpSpPr>
          <a:xfrm>
            <a:off x="163850" y="2044654"/>
            <a:ext cx="831386" cy="1254629"/>
            <a:chOff x="1664974" y="1367475"/>
            <a:chExt cx="831386" cy="1254629"/>
          </a:xfrm>
        </p:grpSpPr>
        <p:pic>
          <p:nvPicPr>
            <p:cNvPr id="64" name="Picture 2" descr="Folder Icon | | Vector Images Icon Sign And Symbols">
              <a:extLst>
                <a:ext uri="{FF2B5EF4-FFF2-40B4-BE49-F238E27FC236}">
                  <a16:creationId xmlns:a16="http://schemas.microsoft.com/office/drawing/2014/main" id="{A74728F6-2823-4B79-BAC8-A2807872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79F6450-DED3-4C30-A984-C011518881D3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raw_players</a:t>
              </a:r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CDD4973-8095-410E-A520-445121B06A25}"/>
              </a:ext>
            </a:extLst>
          </p:cNvPr>
          <p:cNvGrpSpPr/>
          <p:nvPr/>
        </p:nvGrpSpPr>
        <p:grpSpPr>
          <a:xfrm>
            <a:off x="113863" y="116132"/>
            <a:ext cx="831386" cy="1254629"/>
            <a:chOff x="1664974" y="1367475"/>
            <a:chExt cx="831386" cy="1254629"/>
          </a:xfrm>
        </p:grpSpPr>
        <p:pic>
          <p:nvPicPr>
            <p:cNvPr id="71" name="Picture 2" descr="Folder Icon | | Vector Images Icon Sign And Symbols">
              <a:extLst>
                <a:ext uri="{FF2B5EF4-FFF2-40B4-BE49-F238E27FC236}">
                  <a16:creationId xmlns:a16="http://schemas.microsoft.com/office/drawing/2014/main" id="{FD0D81D0-1B7F-4CBB-83AB-22C688E2B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6FB74B-DFED-44BD-83AE-0690C2E77E10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raw_drafts</a:t>
              </a:r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D90201-63A7-49B5-8C97-2189363B3653}"/>
              </a:ext>
            </a:extLst>
          </p:cNvPr>
          <p:cNvGrpSpPr/>
          <p:nvPr/>
        </p:nvGrpSpPr>
        <p:grpSpPr>
          <a:xfrm>
            <a:off x="2543562" y="126728"/>
            <a:ext cx="831386" cy="1254629"/>
            <a:chOff x="1664974" y="1367475"/>
            <a:chExt cx="831386" cy="1254629"/>
          </a:xfrm>
        </p:grpSpPr>
        <p:pic>
          <p:nvPicPr>
            <p:cNvPr id="84" name="Picture 2" descr="Folder Icon | | Vector Images Icon Sign And Symbols">
              <a:extLst>
                <a:ext uri="{FF2B5EF4-FFF2-40B4-BE49-F238E27FC236}">
                  <a16:creationId xmlns:a16="http://schemas.microsoft.com/office/drawing/2014/main" id="{3D92329F-529A-4273-BB5E-6228597E3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E4F0D4E-D23C-4831-8321-396794422ED6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draft_inputs</a:t>
              </a:r>
              <a:endParaRPr lang="en-US" dirty="0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9EE11F4-C0F8-45EC-93AF-FFB27A3966CD}"/>
              </a:ext>
            </a:extLst>
          </p:cNvPr>
          <p:cNvCxnSpPr/>
          <p:nvPr/>
        </p:nvCxnSpPr>
        <p:spPr>
          <a:xfrm>
            <a:off x="1307445" y="553416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3BF266-83F2-45B0-ACDC-A3344CCDEAB1}"/>
              </a:ext>
            </a:extLst>
          </p:cNvPr>
          <p:cNvCxnSpPr/>
          <p:nvPr/>
        </p:nvCxnSpPr>
        <p:spPr>
          <a:xfrm>
            <a:off x="1965960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222A1-F683-4393-8CDB-674E5C83C989}"/>
              </a:ext>
            </a:extLst>
          </p:cNvPr>
          <p:cNvCxnSpPr/>
          <p:nvPr/>
        </p:nvCxnSpPr>
        <p:spPr>
          <a:xfrm>
            <a:off x="4130040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202710-E208-4ADD-992F-13F501EB19A8}"/>
              </a:ext>
            </a:extLst>
          </p:cNvPr>
          <p:cNvCxnSpPr/>
          <p:nvPr/>
        </p:nvCxnSpPr>
        <p:spPr>
          <a:xfrm>
            <a:off x="6189617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2650BC-6ABC-4E65-81CF-8AEBD9BEB42C}"/>
              </a:ext>
            </a:extLst>
          </p:cNvPr>
          <p:cNvSpPr txBox="1"/>
          <p:nvPr/>
        </p:nvSpPr>
        <p:spPr>
          <a:xfrm>
            <a:off x="6431796" y="5155803"/>
            <a:ext cx="1817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Datamart</a:t>
            </a:r>
            <a:r>
              <a:rPr lang="en-US" dirty="0"/>
              <a:t> – Dimensions and Facts in Star Schema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6AB33-3ACD-4F08-A11B-D7E0D37C5150}"/>
              </a:ext>
            </a:extLst>
          </p:cNvPr>
          <p:cNvSpPr txBox="1"/>
          <p:nvPr/>
        </p:nvSpPr>
        <p:spPr>
          <a:xfrm>
            <a:off x="4420923" y="5432802"/>
            <a:ext cx="181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Operational Data Store </a:t>
            </a:r>
            <a:r>
              <a:rPr lang="en-US" dirty="0"/>
              <a:t>- Error corrected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DC7528-5F0E-42D3-995B-89E7D9698431}"/>
              </a:ext>
            </a:extLst>
          </p:cNvPr>
          <p:cNvSpPr txBox="1"/>
          <p:nvPr/>
        </p:nvSpPr>
        <p:spPr>
          <a:xfrm>
            <a:off x="2227309" y="570980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Selection – Curated 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2A4AD-4FA5-4852-9C63-44286375CF45}"/>
              </a:ext>
            </a:extLst>
          </p:cNvPr>
          <p:cNvSpPr txBox="1"/>
          <p:nvPr/>
        </p:nvSpPr>
        <p:spPr>
          <a:xfrm>
            <a:off x="186505" y="570980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Lake </a:t>
            </a:r>
            <a:r>
              <a:rPr lang="en-US" dirty="0"/>
              <a:t>– Raw files</a:t>
            </a:r>
          </a:p>
        </p:txBody>
      </p:sp>
    </p:spTree>
    <p:extLst>
      <p:ext uri="{BB962C8B-B14F-4D97-AF65-F5344CB8AC3E}">
        <p14:creationId xmlns:p14="http://schemas.microsoft.com/office/powerpoint/2010/main" val="255193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Trevor McElhaney</dc:creator>
  <cp:lastModifiedBy>Matthew Trevor McElhaney</cp:lastModifiedBy>
  <cp:revision>9</cp:revision>
  <dcterms:created xsi:type="dcterms:W3CDTF">2020-05-16T17:40:29Z</dcterms:created>
  <dcterms:modified xsi:type="dcterms:W3CDTF">2020-05-26T22:01:19Z</dcterms:modified>
</cp:coreProperties>
</file>