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3F27A0-0380-4495-9E88-DE52F79AA2C5}"/>
              </a:ext>
            </a:extLst>
          </p:cNvPr>
          <p:cNvSpPr/>
          <p:nvPr/>
        </p:nvSpPr>
        <p:spPr>
          <a:xfrm>
            <a:off x="520700" y="1168400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Inputs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1B9313-1D91-47CC-BA44-32587DA178B5}"/>
              </a:ext>
            </a:extLst>
          </p:cNvPr>
          <p:cNvSpPr/>
          <p:nvPr/>
        </p:nvSpPr>
        <p:spPr>
          <a:xfrm>
            <a:off x="520700" y="2457450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Madden Rankings 3 years after draft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2221FD-7D4A-4AF6-BBC0-D6F9DABCE0B8}"/>
              </a:ext>
            </a:extLst>
          </p:cNvPr>
          <p:cNvSpPr/>
          <p:nvPr/>
        </p:nvSpPr>
        <p:spPr>
          <a:xfrm>
            <a:off x="3123427" y="1168400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20DB25-561F-4BA7-9C57-12C455218D86}"/>
              </a:ext>
            </a:extLst>
          </p:cNvPr>
          <p:cNvSpPr/>
          <p:nvPr/>
        </p:nvSpPr>
        <p:spPr>
          <a:xfrm>
            <a:off x="520700" y="4718051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Inputs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0152B6-DFE3-4760-B08B-76BB4C7B52C1}"/>
              </a:ext>
            </a:extLst>
          </p:cNvPr>
          <p:cNvSpPr/>
          <p:nvPr/>
        </p:nvSpPr>
        <p:spPr>
          <a:xfrm>
            <a:off x="3123427" y="4718051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0C9A62-3A6D-4FE7-A8A0-E293E4516593}"/>
              </a:ext>
            </a:extLst>
          </p:cNvPr>
          <p:cNvSpPr/>
          <p:nvPr/>
        </p:nvSpPr>
        <p:spPr>
          <a:xfrm>
            <a:off x="5704619" y="4718051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Predictions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97B1F5-3806-4B07-90BE-19E92D4F2241}"/>
              </a:ext>
            </a:extLst>
          </p:cNvPr>
          <p:cNvCxnSpPr>
            <a:stCxn id="2" idx="3"/>
            <a:endCxn id="62" idx="1"/>
          </p:cNvCxnSpPr>
          <p:nvPr/>
        </p:nvCxnSpPr>
        <p:spPr>
          <a:xfrm>
            <a:off x="1993900" y="1654175"/>
            <a:ext cx="1129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2AB2C9-71CC-4979-AE88-9BE37D2A7A9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993900" y="1796995"/>
            <a:ext cx="1129527" cy="114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E8B5E-E3BE-452F-A695-CD300BA17AC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3860027" y="2139950"/>
            <a:ext cx="0" cy="2578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42F2EE-2502-4135-B7DB-34E1FCBE450D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993900" y="5203826"/>
            <a:ext cx="1129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C06930-9C4F-4CFA-A988-79693D66B656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4596627" y="5203826"/>
            <a:ext cx="1107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59CB872-EAF0-4BF7-A5F0-25D6EA7BFA0F}"/>
              </a:ext>
            </a:extLst>
          </p:cNvPr>
          <p:cNvSpPr/>
          <p:nvPr/>
        </p:nvSpPr>
        <p:spPr>
          <a:xfrm>
            <a:off x="8067481" y="4718051"/>
            <a:ext cx="14732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Redraft of Players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3AF714-C816-42E7-A92D-CC7DD1781810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7177819" y="5203826"/>
            <a:ext cx="889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7</cp:revision>
  <dcterms:created xsi:type="dcterms:W3CDTF">2020-05-16T17:40:29Z</dcterms:created>
  <dcterms:modified xsi:type="dcterms:W3CDTF">2020-05-16T18:53:46Z</dcterms:modified>
</cp:coreProperties>
</file>