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verage"/>
      <p:regular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3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verag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-bold.fntdata"/><Relationship Id="rId10" Type="http://schemas.openxmlformats.org/officeDocument/2006/relationships/slide" Target="slides/slide3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6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8.xml"/><Relationship Id="rId37" Type="http://schemas.openxmlformats.org/officeDocument/2006/relationships/font" Target="fonts/Oswald-bold.fntdata"/><Relationship Id="rId14" Type="http://schemas.openxmlformats.org/officeDocument/2006/relationships/slide" Target="slides/slide7.xml"/><Relationship Id="rId36" Type="http://schemas.openxmlformats.org/officeDocument/2006/relationships/font" Target="fonts/Oswald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34984ce5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34984c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10f2761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10f2761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10f2761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10f2761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2fa4fb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2fa4fb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10f2761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10f2761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10f27614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10f27614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10f2761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10f2761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f8c927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f8c927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10f2761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10f2761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10f2761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10f2761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10f2761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10f2761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0f2761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0f2761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10f2761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10f2761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gövde 1">
  <p:cSld name="TITLE_AND_BODY_1">
    <p:bg>
      <p:bgPr>
        <a:solidFill>
          <a:srgbClr val="F2F5F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3" name="Google Shape;113;p2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b="0" sz="42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33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None/>
              <a:defRPr b="1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Roboto Mono"/>
              <a:buChar char="●"/>
              <a:defRPr sz="18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●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●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EE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ctrTitle"/>
          </p:nvPr>
        </p:nvSpPr>
        <p:spPr>
          <a:xfrm>
            <a:off x="671250" y="974825"/>
            <a:ext cx="7801500" cy="14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</a:rPr>
              <a:t>JPA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</a:rPr>
              <a:t>(Java Persistence API)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38"/>
          <p:cNvSpPr txBox="1"/>
          <p:nvPr>
            <p:ph idx="1" type="subTitle"/>
          </p:nvPr>
        </p:nvSpPr>
        <p:spPr>
          <a:xfrm>
            <a:off x="729625" y="3197725"/>
            <a:ext cx="768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M. Mustafa Çetindağ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275" y="3777000"/>
            <a:ext cx="1969450" cy="1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>
            <a:off x="91975" y="50725"/>
            <a:ext cx="43764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900"/>
              <a:t>Commit &amp; Rollback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  <p:sp>
        <p:nvSpPr>
          <p:cNvPr id="223" name="Google Shape;223;p47"/>
          <p:cNvSpPr txBox="1"/>
          <p:nvPr/>
        </p:nvSpPr>
        <p:spPr>
          <a:xfrm>
            <a:off x="91975" y="756625"/>
            <a:ext cx="43764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Veritabanları her ne kadar akıllı da olsa yapmış olduğumuz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UPDATE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ve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INSERT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işlemlerin de bizlerden onay beklemektedir.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Yapmış olduğumuz işlemleri onaylamak amacıyla kullandığımız sözcük sql dilinde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COMMIT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tir. Bu sözcük sayesinde insert yada update işlemlerini onaylarız.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Fakat yaptığımız işlemlerin geri alınmasını veritabanına kayıt edilmesini istemiyorsak o zaman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ROLLBACK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sözcüğünü kullanarak işlemlerimizi bir geri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almasını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sağlarız.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75" y="1332400"/>
            <a:ext cx="4370825" cy="249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23350" y="0"/>
            <a:ext cx="8619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Transaction </a:t>
            </a: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30" name="Google Shape;230;p48"/>
          <p:cNvSpPr txBox="1"/>
          <p:nvPr/>
        </p:nvSpPr>
        <p:spPr>
          <a:xfrm>
            <a:off x="323350" y="914400"/>
            <a:ext cx="86796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Transaction, tümünün başarılı bir şekilde yürütüldüğü veya hata olması durumunda hiçbirinin yürütülmediği mutable operasyonların kümesidir.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Bir hata olması durumunda verilerin tutarlı kalması için transaction'ları kullanmak uygulama açısından oldukça hayati ve önemlidir.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Transaction işleminin oluşabilmesi için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ACID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denilen bir takım ilkelere uyması gerekir.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Atomicity → Tüm adımlar başarılı olmalıdır . (Ya hep, ya hiç)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Consistency → Tutarlılık anlamına gelmektedir. Örn : 1 bilet için ödeme yapıldıysa 1 bilet kesilmeli.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Isolation → Transaction gerçekleşirken aynı anda başka bir kullanıcı tarafından işleme izin verilmez, kilitleme yapılır.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Durability → Tamamladığımız adımlar başarılı ise kaydedilmeli, eğer transaction içinde bir hata meydana gelirse sistem en başa dönmeli (rollback) işlemi yapılmalıdır.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type="title"/>
          </p:nvPr>
        </p:nvSpPr>
        <p:spPr>
          <a:xfrm>
            <a:off x="323350" y="0"/>
            <a:ext cx="8619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Transaction </a:t>
            </a: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36" name="Google Shape;236;p49"/>
          <p:cNvSpPr txBox="1"/>
          <p:nvPr/>
        </p:nvSpPr>
        <p:spPr>
          <a:xfrm>
            <a:off x="323350" y="914400"/>
            <a:ext cx="86796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Transaction, tümünün başarılı bir şekilde yürütüldüğü veya hata olması durumunda hiçbirinin yürütülmediği mutable operasyonların kümesidir.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Bir hata olması durumunda verilerin tutarlı kalması için transaction'ları kullanmak uygulama açısından oldukça hayati ve önemlidir.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Transaction işleminin oluşabilmesi için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ACID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denilen bir takım ilkelere uyması gerekir.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Atomicity → Tüm adımlar başarılı olmalıdır . (Ya hep, ya hiç)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Consistency → Tutarlılık anlamına gelmektedir. Örn : 1 bilet için ödeme yapıldıysa 1 bilet kesilmeli.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Isolation → Transaction gerçekleşirken aynı anda başka bir kullanıcı tarafından işleme izin verilmez, kilitleme yapılır.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Durability → Tamamladığımız adımlar başarılı ise kaydedilmeli, eğer transaction içinde bir hata meydana gelirse sistem en başa dönmeli (rollback) işlemi yapılmalıdır.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638" y="152400"/>
            <a:ext cx="44187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638" y="152400"/>
            <a:ext cx="44187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638" y="152400"/>
            <a:ext cx="44187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323350" y="0"/>
            <a:ext cx="8619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JDBC</a:t>
            </a:r>
            <a:r>
              <a:rPr b="1" lang="tr" sz="2000"/>
              <a:t>(Java Database Connectivity) </a:t>
            </a: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69" name="Google Shape;169;p39"/>
          <p:cNvSpPr txBox="1"/>
          <p:nvPr/>
        </p:nvSpPr>
        <p:spPr>
          <a:xfrm>
            <a:off x="323350" y="714000"/>
            <a:ext cx="4589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Java JDBC (Java DataBase Connectivity) MySQL, Oracle, MS SQL Server gibi veritabanlarına bağlanmak veri çekme, listeleme, ekleme, silme, güncelleme gibi işlemleri yapmak için kullanılan pakettir.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JDBC API kullanımı için gerekli olan sınıflar java.sql paketinde yer alır.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JDBC yapısı veritabanından bağımsız olduğundan SQL destekleyen tüm ilişkisel veritabanı ile birlikte çalışır.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Eksileri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JDBC’de bağlantıların açılması kapatılması ve transcation gibi tüm işlemlerin manuel yapılması lazım.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JDBC ile çok uzun kodlamalar yapıldığından dolayı hata yapma olasılığı artar.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050" y="1250238"/>
            <a:ext cx="4029601" cy="320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ORM </a:t>
            </a:r>
            <a:r>
              <a:rPr lang="tr" sz="3400"/>
              <a:t>Nedir </a:t>
            </a:r>
            <a:r>
              <a:rPr lang="tr" sz="3400"/>
              <a:t>?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76" name="Google Shape;176;p40"/>
          <p:cNvSpPr txBox="1"/>
          <p:nvPr/>
        </p:nvSpPr>
        <p:spPr>
          <a:xfrm>
            <a:off x="91975" y="617575"/>
            <a:ext cx="43764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ORM , ( Object to Relational Mapping ) Nesne ile İlişkisel Eşleme olarak açabiliriz. ORM ilişkisel veri tabanı ile uygulamamız arasında bir köprü görevi gören, ilişkileri ve nesneleri yönetmek için kullanılan bir tekniktir.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Object-Relational Mapping, bir yazılım geliştirme teknolojisi veya yaklaşımıdır. ORM, veritabanı sistemleriyle çalışırken nesne yönelimli programlama (OOP) prensiplerini kullanmanıza olanak tanır.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Bu sayede veritabanı işlemleri için SQL sorgularını doğrudan yazmak yerine, nesneler arası ilişkileri ve veri işlemlerini daha kolay bir şekilde yönetmenize yardımcı olur.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75" y="1549475"/>
            <a:ext cx="4442250" cy="22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ORM </a:t>
            </a:r>
            <a:r>
              <a:rPr lang="tr" sz="3400"/>
              <a:t>Yararları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83" name="Google Shape;183;p41"/>
          <p:cNvSpPr txBox="1"/>
          <p:nvPr/>
        </p:nvSpPr>
        <p:spPr>
          <a:xfrm>
            <a:off x="91975" y="942775"/>
            <a:ext cx="43764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Nesneye yönelik bir programlamayı imkanı sağlar.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Veri tabanında daha az zaman harcamayı sağlar.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Daha az SQL sorgusu yazmayı sağlar.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Veri tabanınız Oracle, SQL Server vb. olabilir. Veri tabanının ne olduğu ile ilgilenmez. Özetle veri tabanına bağımlılığı yoktur.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Kod okunabilirliğini arttırır.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25" y="1555175"/>
            <a:ext cx="4421575" cy="1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ORM </a:t>
            </a:r>
            <a:r>
              <a:rPr lang="tr" sz="3400"/>
              <a:t>Dezavantajları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90" name="Google Shape;190;p42"/>
          <p:cNvSpPr txBox="1"/>
          <p:nvPr/>
        </p:nvSpPr>
        <p:spPr>
          <a:xfrm>
            <a:off x="91975" y="942775"/>
            <a:ext cx="43764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Performans sorunları oluşturabilir.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Farklı Syntax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Veritabanı nesneler üzerinden modellendiği için nesneler arasında bağ bulunmaktadır. Bilinçsiz yapılan müdahaleler ile bağlantıyı bozma durumu bulunmaktadır.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ORM araçları, zaman zaman gereksiz veya altında yatan veritabanı işlemleri için fazladan sorgular üretebilir. Bu, gereksiz veritabanı yüküne neden olabilir..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25" y="1555175"/>
            <a:ext cx="4421575" cy="1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JPA </a:t>
            </a:r>
            <a:r>
              <a:rPr lang="tr" sz="3400"/>
              <a:t>Nedir ?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97" name="Google Shape;197;p43"/>
          <p:cNvSpPr txBox="1"/>
          <p:nvPr/>
        </p:nvSpPr>
        <p:spPr>
          <a:xfrm>
            <a:off x="91975" y="541375"/>
            <a:ext cx="43764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Java Persistence API (JPA),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Java için ORM kavramını/tekniğini kullanabilmek adına tasarlanan bir şartname ya da bir başka tanımla kurallar bütünüdür.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tr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i="1" lang="tr">
                <a:latin typeface="Proxima Nova"/>
                <a:ea typeface="Proxima Nova"/>
                <a:cs typeface="Proxima Nova"/>
                <a:sym typeface="Proxima Nova"/>
              </a:rPr>
              <a:t>Amacı : </a:t>
            </a:r>
            <a:r>
              <a:rPr i="1" lang="tr">
                <a:latin typeface="Proxima Nova"/>
                <a:ea typeface="Proxima Nova"/>
                <a:cs typeface="Proxima Nova"/>
                <a:sym typeface="Proxima Nova"/>
              </a:rPr>
              <a:t>ORM için bir standart sağlamak.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tr"/>
              <a:t> Veri için kalıcılık sağlar.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 POJO modelli geliştirme sağlar.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 Bakımı kolay ve aynı zamanda performanslıdır.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 Veritabanı açısından bağımsızdır.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 Caching ve Transaction yönetimi desteği sağlar.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 Kendine özgü sorgulama dili(JPQL) var. (Query API, Criteria API gibi seçeneklerde mevcut)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75" y="1549475"/>
            <a:ext cx="4442250" cy="22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900"/>
              <a:t>JPA </a:t>
            </a:r>
            <a:r>
              <a:rPr lang="tr" sz="2900"/>
              <a:t>Implementasyonları</a:t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  <p:sp>
        <p:nvSpPr>
          <p:cNvPr id="204" name="Google Shape;204;p44"/>
          <p:cNvSpPr txBox="1"/>
          <p:nvPr/>
        </p:nvSpPr>
        <p:spPr>
          <a:xfrm>
            <a:off x="91975" y="674975"/>
            <a:ext cx="43764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Java Persistence API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kendi başına bir şey yapamaz, bir implementation’a yani uygulamak için bir araca ihtiyaç duyar.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Bazı JPA araçları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Hibernate JPA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EclipsLink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Open JPA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ObjectDB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Toplink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iBatis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DataNucleus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Hibernate, EclipsLink vb. gibi teknolojiler sadece birer araçtır. Sonuç olarak bu araçların yapacakları işler aynıdır. Önemli olan JPA’nin yapısıdır.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125" y="399713"/>
            <a:ext cx="4370824" cy="434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323350" y="0"/>
            <a:ext cx="8619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Entity </a:t>
            </a: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11" name="Google Shape;211;p45"/>
          <p:cNvSpPr txBox="1"/>
          <p:nvPr/>
        </p:nvSpPr>
        <p:spPr>
          <a:xfrm>
            <a:off x="323350" y="914400"/>
            <a:ext cx="8679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Entity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veritabanımız ile yazılımımız arasında ilişki kurmamızı sağlayan kalıcı nesneler olarak tanımlanabilir.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Java da POJO sınıfları birer Entity’dir.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Java Persistence API, Entity üzerine kurulmuştur. Entityler veritabanına eklenebilir/silinebilir/güncellenebilir özelliktedirler.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Java’da Entityleri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tanımlayabilmek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ve kullanabilmemiz için 2 seçenek vardır. (XML ve Annotations)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Bir sınıfın Entity sınıfı olabilmesi için şu kurallara mutlaka uymalıdır.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@Entity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anatasyonu ile sınıfın işaretlenmesi.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Parametresi olmayan bir public yapılandırıcı(constructor) metodun oluşturulması.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@Id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anatasyonu ile ayırt edici bir alan belirlenmesi.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Persistable(Kalıcılık)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: Kaydedilebilir ve ulaşılabilir olmalı.(public no-arg constructor, getter/setter metodları)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Identity(Kimlik)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Her Entity’nin bir unique(benzersiz) kimlik bilgisi olmalı. (Primary Key olarak ifade edilebilir)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Transactionality (İşlem)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Veritabanına ekleme / silme / güncelleme bir transaction’dır. İşlem tam anlamıyla tamamlanmazsa rollback yapılmalı en başa dönülmelidir.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En Basit </a:t>
            </a:r>
            <a:r>
              <a:rPr b="1" lang="tr" sz="2000"/>
              <a:t>Hali</a:t>
            </a:r>
            <a:r>
              <a:rPr b="1" lang="tr" sz="2000"/>
              <a:t> !!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217" name="Google Shape;2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4850"/>
            <a:ext cx="3699075" cy="39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F2F5FA"/>
      </a:dk2>
      <a:lt2>
        <a:srgbClr val="E8EEF8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