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Average"/>
      <p:regular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verag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34984ce5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34984ce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f8c927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f8c927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10f2761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10f2761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3045445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3045445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3045445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3045445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30454451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30454451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gövde 1">
  <p:cSld name="TITLE_AND_BODY_1">
    <p:bg>
      <p:bgPr>
        <a:solidFill>
          <a:srgbClr val="F2F5FA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7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3" name="Google Shape;113;p27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b="0" sz="42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2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311700" y="33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  <a:defRPr sz="16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●"/>
              <a:defRPr sz="16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3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Mono"/>
              <a:buNone/>
              <a:defRPr b="1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Roboto Mono"/>
              <a:buChar char="●"/>
              <a:defRPr sz="18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○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■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●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○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■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●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○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Roboto Mono"/>
              <a:buChar char="■"/>
              <a:defRPr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EE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ctrTitle"/>
          </p:nvPr>
        </p:nvSpPr>
        <p:spPr>
          <a:xfrm>
            <a:off x="671250" y="1285575"/>
            <a:ext cx="7801500" cy="7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34343"/>
                </a:solidFill>
              </a:rPr>
              <a:t>Java Spring Boot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2" name="Google Shape;162;p38"/>
          <p:cNvSpPr txBox="1"/>
          <p:nvPr>
            <p:ph idx="1" type="subTitle"/>
          </p:nvPr>
        </p:nvSpPr>
        <p:spPr>
          <a:xfrm>
            <a:off x="729625" y="3197725"/>
            <a:ext cx="76881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M. Mustafa Çetindağ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275" y="3777000"/>
            <a:ext cx="1969450" cy="12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323350" y="0"/>
            <a:ext cx="86193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Spring</a:t>
            </a:r>
            <a:r>
              <a:rPr b="1" lang="tr" sz="2000"/>
              <a:t> </a:t>
            </a:r>
            <a:r>
              <a:rPr lang="tr" sz="4400"/>
              <a:t>Nedir ?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69" name="Google Shape;169;p39"/>
          <p:cNvSpPr txBox="1"/>
          <p:nvPr/>
        </p:nvSpPr>
        <p:spPr>
          <a:xfrm>
            <a:off x="323350" y="714000"/>
            <a:ext cx="4589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 Spring, Java ve .NET için geliştirilmiş açık kaynak kodlu bir framework’tür.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JavaEE uygulamalarını geliştirmeyi kolaylaştırır.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Spring’i “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frameworks of framework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” olarak düşünebiliriz çünkü Struts, Hibernate, Tapestry, EJB, JSF gibi frameworklerin kullanımını destekleyen bir frameworktur.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 Spring birçok modülü ve üçüncü parti kütüphaneleri kullanıma sunarak onlarla sıkıntısız bir şekilde entegrasyon işlemi sağladığından.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- Yapısında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Inversion of Control (IoC)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 de bulunan Spring nesnelerin oluşturulması, kodun yaşam döngüsü, nesneler arası bağımlılıklar gibi bir çok olayın yönetimini yazılım geliştiriciden alır ve kendisi yapar.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Google Shape;1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450" y="1056213"/>
            <a:ext cx="3926150" cy="3031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/>
          <p:nvPr>
            <p:ph type="title"/>
          </p:nvPr>
        </p:nvSpPr>
        <p:spPr>
          <a:xfrm>
            <a:off x="91975" y="50725"/>
            <a:ext cx="41679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400"/>
              <a:t>Core </a:t>
            </a:r>
            <a:r>
              <a:rPr lang="tr" sz="3400"/>
              <a:t>Container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</p:txBody>
      </p:sp>
      <p:sp>
        <p:nvSpPr>
          <p:cNvPr id="176" name="Google Shape;176;p40"/>
          <p:cNvSpPr txBox="1"/>
          <p:nvPr/>
        </p:nvSpPr>
        <p:spPr>
          <a:xfrm>
            <a:off x="91975" y="684375"/>
            <a:ext cx="4376400" cy="4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Core Container içerisindeki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Core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ve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Beans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modülleri Spring Framework’unun en temel özelliği olan 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Inversion of Control (IoC) 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ve</a:t>
            </a:r>
            <a:r>
              <a:rPr b="1" lang="tr">
                <a:latin typeface="Proxima Nova"/>
                <a:ea typeface="Proxima Nova"/>
                <a:cs typeface="Proxima Nova"/>
                <a:sym typeface="Proxima Nova"/>
              </a:rPr>
              <a:t> Dependency Injection(DI</a:t>
            </a: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)  sağlamaktadır.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700">
                <a:latin typeface="Proxima Nova"/>
                <a:ea typeface="Proxima Nova"/>
                <a:cs typeface="Proxima Nova"/>
                <a:sym typeface="Proxima Nova"/>
              </a:rPr>
              <a:t>IoC Nedir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IoC, kontrolün uygulamadan alınarak frameworke (Spring) aktarılmasıdır.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IoC ile Java nesnelerinin oluşturulması, yaşam döngüsü tayin etme, yaşam süreleri, nesneler arası bağımlılıklar ve tüm bunların yönetimi yazılım geliştiriciden alınıp Spring’e verilmiş olur.</a:t>
            </a:r>
            <a:br>
              <a:rPr lang="tr"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tr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tr">
                <a:latin typeface="Proxima Nova"/>
                <a:ea typeface="Proxima Nova"/>
                <a:cs typeface="Proxima Nova"/>
                <a:sym typeface="Proxima Nova"/>
              </a:rPr>
              <a:t>IoC bir yazılım tasarım prensibidir. Ioc ile Uygulama içerisindeki obje instance’larının yönetimi sağlanarak, bağımlılıklarını en aza indirgemek amaçlanmaktadır.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7" name="Google Shape;1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775" y="1432525"/>
            <a:ext cx="4370826" cy="2278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Dependency</a:t>
            </a:r>
            <a:endParaRPr b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Injection</a:t>
            </a:r>
            <a:endParaRPr b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4400"/>
              <a:t>Pattern</a:t>
            </a:r>
            <a:endParaRPr b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183" name="Google Shape;1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350" y="0"/>
            <a:ext cx="4379050" cy="28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125" y="2323575"/>
            <a:ext cx="4528050" cy="281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88" y="-124350"/>
            <a:ext cx="3351125" cy="27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588" y="-124350"/>
            <a:ext cx="4869039" cy="27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340075"/>
            <a:ext cx="4567392" cy="24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4425" y="2257575"/>
            <a:ext cx="4869026" cy="266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97751" cy="436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750" y="1266313"/>
            <a:ext cx="4567626" cy="21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F2F5FA"/>
      </a:dk2>
      <a:lt2>
        <a:srgbClr val="E8EEF8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