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0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06DB0-F0F5-640C-1D19-DA5AF7CCBD6E}" v="23" dt="2024-03-24T14:55:49.911"/>
    <p1510:client id="{A6E38BB9-6819-AEB0-94FB-0F3BAAC234D0}" v="4" dt="2024-03-24T14:57:23.011"/>
    <p1510:client id="{E55024B6-5E60-3145-A64F-20C0B6B27E43}" v="2" dt="2024-03-23T16:15:1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AFE4D-5905-6144-98B3-3AB3F2DF89F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AE0-BB96-D541-BD24-F92D8950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AE0-BB96-D541-BD24-F92D89505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0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3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47B111E-0CBB-4F40-B7C2-7AC21787110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E88F48-ED17-0D4A-A540-640825B1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D2BA-2296-E259-B5A0-D12167654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r>
              <a:rPr lang="en-US"/>
              <a:t>Security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AADEE-B2B0-D036-8973-BE33D3474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US"/>
              <a:t>Team 6 - ( ͡° ͜</a:t>
            </a:r>
            <a:r>
              <a:rPr lang="en-US" err="1"/>
              <a:t>ʖ</a:t>
            </a:r>
            <a:r>
              <a:rPr lang="en-US"/>
              <a:t> ͡°)</a:t>
            </a:r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67BB2AF5-7E17-8E23-99D3-856421933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701410"/>
            <a:ext cx="5462001" cy="54620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908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F16-4219-402A-4AEB-6C013D32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22C8-42D7-1658-B47E-41945846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Tracking</a:t>
            </a:r>
          </a:p>
          <a:p>
            <a:r>
              <a:rPr lang="en-US"/>
              <a:t>Facial Recognition</a:t>
            </a:r>
          </a:p>
          <a:p>
            <a:r>
              <a:rPr lang="en-US"/>
              <a:t>Face detection</a:t>
            </a:r>
          </a:p>
          <a:p>
            <a:r>
              <a:rPr lang="en-US"/>
              <a:t>Remote viewing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195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3AFF-63BA-9DC1-5FB4-B31861D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code</a:t>
            </a:r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E23266-3D5D-E886-1964-4113413D5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2" y="2065307"/>
            <a:ext cx="6096000" cy="3810000"/>
          </a:xfrm>
        </p:spPr>
      </p:pic>
    </p:spTree>
    <p:extLst>
      <p:ext uri="{BB962C8B-B14F-4D97-AF65-F5344CB8AC3E}">
        <p14:creationId xmlns:p14="http://schemas.microsoft.com/office/powerpoint/2010/main" val="109165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2CD8-A55B-41C1-A194-F4509202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1CF-2AF8-AD02-0885-4D62EC97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Cheaper alternative to other security cameras/systems</a:t>
            </a:r>
          </a:p>
          <a:p>
            <a:r>
              <a:rPr lang="en-US"/>
              <a:t>Customizable to user needs</a:t>
            </a:r>
          </a:p>
          <a:p>
            <a:r>
              <a:rPr lang="en-US"/>
              <a:t>Live footage</a:t>
            </a:r>
          </a:p>
          <a:p>
            <a:r>
              <a:rPr lang="en-US"/>
              <a:t>Upgradeable (could incorporate more cameras)</a:t>
            </a:r>
          </a:p>
        </p:txBody>
      </p:sp>
    </p:spTree>
    <p:extLst>
      <p:ext uri="{BB962C8B-B14F-4D97-AF65-F5344CB8AC3E}">
        <p14:creationId xmlns:p14="http://schemas.microsoft.com/office/powerpoint/2010/main" val="37342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77B-3F89-23E7-4E09-0D6C8BB6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81E2-4E59-0F29-7412-3A089D0F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</a:t>
            </a:r>
          </a:p>
          <a:p>
            <a:r>
              <a:rPr lang="en-US"/>
              <a:t>Customizable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3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4CAD-D12A-E47D-4B1E-D401819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404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vortex dir="r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{FCAB0DE0-F872-524B-B262-261AFCAA4ED7}tf10001063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Security Camera</vt:lpstr>
      <vt:lpstr>Features</vt:lpstr>
      <vt:lpstr>Project code</vt:lpstr>
      <vt:lpstr>Impact</vt:lpstr>
      <vt:lpstr>User Experience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Zia, Saana</dc:creator>
  <cp:revision>6</cp:revision>
  <dcterms:created xsi:type="dcterms:W3CDTF">2024-03-23T16:08:19Z</dcterms:created>
  <dcterms:modified xsi:type="dcterms:W3CDTF">2024-03-24T14:57:36Z</dcterms:modified>
</cp:coreProperties>
</file>