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F172-9618-4792-B738-00A0C5C48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D95C8-04C2-498D-AC09-4C1B08D4C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F4409-C374-48D0-B1B2-13B86CC0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8200-1BF6-475E-904B-74F3BF8C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9DDF-30D4-4DDB-B3F8-49041618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02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7E77-07DA-46C8-8D71-A3479585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3F36E-8E28-495E-A7C1-9A73D3967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A9E02-A9A5-476D-8A63-AC4DE3B9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0FBD-6B77-4A25-9645-2C93BF8D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DD4D1-C6A4-432E-ABA3-013E4931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17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6C0A0-58C1-4AD6-BCA3-A2742E766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B574C-B1F1-4CF1-BB7A-D3AEE4223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7F3B-E7DE-4012-9749-C4885691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9C6B8-921A-46B5-BA73-1BA8E140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9B2BD-5CD8-4019-9F1B-9A3A18D4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887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466-B48F-48CB-82D9-541D808A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EFB4A-1C5C-4833-BC95-1552DE17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E4D9-E8CD-4C25-8E8E-59439987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B9B3-E233-4BDC-9101-D0A50C98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D98EE-9406-4D8F-AB96-0ABB345D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240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A134-9C99-483C-B831-A1E74875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81DB-0E2C-47D9-94B3-28FEC93AF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E775-129F-44EC-87B3-ED7EBA51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FD1D-DC72-4CA4-AD58-C8FBAF92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57B3-47E4-4814-AADC-85F8EDF8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316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E118-C6F0-4690-88A1-7774B9B1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2A7A-D4AE-4181-AD6B-C2A5DF303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EA1E6-DBFE-4BFE-8332-52B17333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48C3C-6584-46B4-B11B-85AAB4BF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14C08-E046-493A-9DC2-847AC8D7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6ED71-0F53-45BC-82D3-CC7768E4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215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3F1-3AFF-49E8-9326-857775F9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2046D-63CB-46CC-B27D-73FD7316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54AE0-3ED6-4A0D-88BD-217DDE5DD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18510-28B1-40F6-BF0A-EE814A1E3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77282-D8E5-4CE1-B8EE-1C0ECC0B4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0A0E9-F1C5-48D2-A7C7-5CDA5B0F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05/12/2022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FD20B-645D-4AF7-AF58-E965B159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B1364-AEE3-44D0-92D5-9D929D8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452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A689-050F-4209-80D7-30120C52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0D215-F482-4C45-A64E-BB0C1905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05/12/2022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D5464-5230-4A58-BACC-D2498BA7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F5E6C-B81C-47E7-A2B3-38D96521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217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17D51-289B-4AE3-879B-1320F631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05/12/2022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5689E-C7CB-49CA-99B4-6DA4F13D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CAB30-812F-4202-9C6A-19270317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444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0A49-0512-4566-840A-D8EF6B8F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01BF-A618-4258-AEE6-F89765B1C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B80C-86A3-42D2-93A1-F4388749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EEC7-125A-41B4-9839-EC480336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1509-E3B2-4F1F-9A0C-114605BD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30F3D-A83E-42C0-BB2B-578FE0D2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606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0623-A00E-45DA-BECF-E10F7DBA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F2986-235E-4B7E-A28B-3F1CF7857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D6EFC-09D3-46A0-9603-2574DD66B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EB8E-F0FE-4AD6-AC9B-DD07374F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05/12/2022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620EE-156E-41D6-8337-F493C4F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AF53-3D87-454F-BA52-590D7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103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61892-19CC-458C-ADBE-02BE2FC2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2FEB-20F8-41FF-A702-23C5A2C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8E59-65C1-4AEF-A655-55FE4D8DB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6F4-35EC-4130-B4CC-0DFD34D5B213}" type="datetimeFigureOut">
              <a:rPr lang="LID4096" smtClean="0"/>
              <a:t>05/12/2022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69E5-C980-444D-868D-3DF1742D0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5C04-F958-4C3D-9CC3-D51A6B3F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179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AE5BC50-1D19-9C97-F46A-7B3FE5D081C9}"/>
              </a:ext>
            </a:extLst>
          </p:cNvPr>
          <p:cNvSpPr/>
          <p:nvPr/>
        </p:nvSpPr>
        <p:spPr>
          <a:xfrm>
            <a:off x="498098" y="664873"/>
            <a:ext cx="11488899" cy="174827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 err="1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5DA247-102B-D3A6-5F94-0E51E762C546}"/>
              </a:ext>
            </a:extLst>
          </p:cNvPr>
          <p:cNvGrpSpPr/>
          <p:nvPr/>
        </p:nvGrpSpPr>
        <p:grpSpPr>
          <a:xfrm>
            <a:off x="498640" y="329875"/>
            <a:ext cx="2858523" cy="307777"/>
            <a:chOff x="498640" y="3413902"/>
            <a:chExt cx="2858523" cy="30777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7E3D71F-6793-BC02-D556-EBEEBA6637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667" l="7383" r="89933">
                          <a14:foregroundMark x1="8725" y1="14667" x2="8725" y2="14667"/>
                          <a14:foregroundMark x1="10738" y1="11333" x2="10738" y2="11333"/>
                          <a14:foregroundMark x1="26846" y1="11333" x2="26846" y2="11333"/>
                          <a14:foregroundMark x1="34899" y1="11333" x2="34899" y2="11333"/>
                          <a14:foregroundMark x1="41611" y1="11333" x2="41611" y2="11333"/>
                          <a14:foregroundMark x1="19463" y1="45333" x2="19463" y2="45333"/>
                          <a14:foregroundMark x1="17450" y1="54667" x2="17450" y2="54667"/>
                          <a14:foregroundMark x1="11409" y1="56000" x2="11409" y2="56000"/>
                          <a14:foregroundMark x1="8054" y1="56667" x2="8054" y2="56667"/>
                          <a14:foregroundMark x1="7383" y1="68667" x2="7383" y2="68667"/>
                          <a14:foregroundMark x1="8054" y1="80000" x2="8054" y2="80000"/>
                          <a14:foregroundMark x1="8725" y1="86667" x2="8725" y2="86667"/>
                          <a14:foregroundMark x1="18792" y1="90667" x2="18792" y2="90667"/>
                          <a14:foregroundMark x1="35570" y1="90000" x2="35570" y2="90000"/>
                          <a14:foregroundMark x1="52349" y1="85333" x2="52349" y2="85333"/>
                          <a14:foregroundMark x1="69799" y1="88667" x2="69799" y2="88667"/>
                          <a14:foregroundMark x1="78523" y1="90000" x2="78523" y2="90000"/>
                          <a14:foregroundMark x1="87248" y1="66667" x2="87248" y2="66667"/>
                          <a14:foregroundMark x1="86577" y1="58667" x2="86577" y2="58667"/>
                          <a14:foregroundMark x1="77181" y1="46667" x2="77181" y2="46667"/>
                          <a14:foregroundMark x1="87919" y1="32000" x2="87919" y2="32000"/>
                          <a14:foregroundMark x1="52349" y1="22000" x2="52349" y2="22000"/>
                          <a14:foregroundMark x1="63087" y1="12000" x2="63087" y2="12000"/>
                          <a14:foregroundMark x1="78523" y1="12000" x2="78523" y2="12000"/>
                          <a14:backgroundMark x1="89933" y1="81333" x2="89933" y2="81333"/>
                          <a14:backgroundMark x1="89933" y1="82000" x2="89933" y2="82000"/>
                        </a14:backgroundRemoval>
                      </a14:imgEffect>
                    </a14:imgLayer>
                  </a14:imgProps>
                </a:ext>
              </a:extLst>
            </a:blip>
            <a:srcRect l="4947" t="8005" r="9146" b="6497"/>
            <a:stretch/>
          </p:blipFill>
          <p:spPr>
            <a:xfrm>
              <a:off x="498640" y="3417119"/>
              <a:ext cx="301127" cy="30171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0568E3-7611-85E1-A277-A82BF1947F6F}"/>
                </a:ext>
              </a:extLst>
            </p:cNvPr>
            <p:cNvSpPr txBox="1"/>
            <p:nvPr/>
          </p:nvSpPr>
          <p:spPr>
            <a:xfrm>
              <a:off x="802758" y="3413902"/>
              <a:ext cx="2554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Container App Environment</a:t>
              </a:r>
              <a:endParaRPr lang="LID4096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706037-1E8D-490D-B160-81905FDDDF09}"/>
              </a:ext>
            </a:extLst>
          </p:cNvPr>
          <p:cNvGrpSpPr/>
          <p:nvPr/>
        </p:nvGrpSpPr>
        <p:grpSpPr>
          <a:xfrm>
            <a:off x="1339207" y="852887"/>
            <a:ext cx="2769080" cy="1245188"/>
            <a:chOff x="1742536" y="1610155"/>
            <a:chExt cx="2769080" cy="12451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93F34C-1F4E-4AA1-8F11-8005307F6411}"/>
                </a:ext>
              </a:extLst>
            </p:cNvPr>
            <p:cNvSpPr/>
            <p:nvPr/>
          </p:nvSpPr>
          <p:spPr>
            <a:xfrm>
              <a:off x="1742537" y="2087592"/>
              <a:ext cx="2769079" cy="7677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 ASP.NET Core</a:t>
              </a:r>
              <a:b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 Website</a:t>
              </a:r>
              <a:endParaRPr lang="LID4096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BA2EC9-0CE0-49EB-835F-B0B092365A52}"/>
                </a:ext>
              </a:extLst>
            </p:cNvPr>
            <p:cNvSpPr txBox="1"/>
            <p:nvPr/>
          </p:nvSpPr>
          <p:spPr>
            <a:xfrm>
              <a:off x="1742536" y="1610155"/>
              <a:ext cx="2769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Order Portal</a:t>
              </a:r>
              <a:endParaRPr lang="LID4096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20B3CFC-1BF6-4F82-92D8-03DFB4D1F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381" y="2225614"/>
              <a:ext cx="491706" cy="49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1697494-A6C4-4C74-B677-DA25502C5FED}"/>
              </a:ext>
            </a:extLst>
          </p:cNvPr>
          <p:cNvSpPr/>
          <p:nvPr/>
        </p:nvSpPr>
        <p:spPr>
          <a:xfrm>
            <a:off x="3045966" y="3503765"/>
            <a:ext cx="5301529" cy="1270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LID4096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BB986B-77EA-43B9-8A4D-EB7D0442B0E9}"/>
              </a:ext>
            </a:extLst>
          </p:cNvPr>
          <p:cNvGrpSpPr/>
          <p:nvPr/>
        </p:nvGrpSpPr>
        <p:grpSpPr>
          <a:xfrm>
            <a:off x="3045966" y="2980545"/>
            <a:ext cx="2124118" cy="523220"/>
            <a:chOff x="3045966" y="4036026"/>
            <a:chExt cx="2124118" cy="5232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659946-4772-4A6A-A3CE-F4D644FB0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5966" y="4084089"/>
              <a:ext cx="427094" cy="42709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F08E6F-4DC1-45E9-BAF5-9D25D4934CC3}"/>
                </a:ext>
              </a:extLst>
            </p:cNvPr>
            <p:cNvSpPr txBox="1"/>
            <p:nvPr/>
          </p:nvSpPr>
          <p:spPr>
            <a:xfrm>
              <a:off x="3480134" y="4036026"/>
              <a:ext cx="16899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Azure Service Bus</a:t>
              </a:r>
              <a:br>
                <a:rPr lang="en-US" sz="1400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</a:b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Namespace</a:t>
              </a:r>
              <a:endParaRPr lang="LID4096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24643-CF1A-4432-9437-6D3BF533C2DA}"/>
              </a:ext>
            </a:extLst>
          </p:cNvPr>
          <p:cNvGrpSpPr/>
          <p:nvPr/>
        </p:nvGrpSpPr>
        <p:grpSpPr>
          <a:xfrm>
            <a:off x="6367054" y="3765433"/>
            <a:ext cx="1268617" cy="770092"/>
            <a:chOff x="5500099" y="4908430"/>
            <a:chExt cx="1268617" cy="77009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F8CECB-D6EA-4A62-A860-A73C66BB1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67400" y="4908430"/>
              <a:ext cx="457200" cy="4572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CA753C-FFC5-43C8-8F7E-04FB3CF88EEF}"/>
                </a:ext>
              </a:extLst>
            </p:cNvPr>
            <p:cNvSpPr txBox="1"/>
            <p:nvPr/>
          </p:nvSpPr>
          <p:spPr>
            <a:xfrm>
              <a:off x="5500099" y="5370745"/>
              <a:ext cx="126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Orders</a:t>
              </a:r>
              <a:r>
                <a:rPr lang="en-US" sz="1400" b="1" dirty="0"/>
                <a:t> 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queue</a:t>
              </a:r>
              <a:endParaRPr lang="LID4096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DD424D-D4BA-4A1C-953E-811D55A6ABE9}"/>
              </a:ext>
            </a:extLst>
          </p:cNvPr>
          <p:cNvGrpSpPr/>
          <p:nvPr/>
        </p:nvGrpSpPr>
        <p:grpSpPr>
          <a:xfrm>
            <a:off x="5512289" y="852887"/>
            <a:ext cx="2901334" cy="1245188"/>
            <a:chOff x="1676409" y="1610155"/>
            <a:chExt cx="2901334" cy="124518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D0DAE6-0E3C-4E6C-882D-0D015781F20F}"/>
                </a:ext>
              </a:extLst>
            </p:cNvPr>
            <p:cNvSpPr/>
            <p:nvPr/>
          </p:nvSpPr>
          <p:spPr>
            <a:xfrm>
              <a:off x="1742537" y="2087592"/>
              <a:ext cx="2769079" cy="7677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 .NET Core Worker</a:t>
              </a:r>
              <a:endParaRPr lang="LID4096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4DA272-BB38-46EC-A7D8-EF2F3ED09C31}"/>
                </a:ext>
              </a:extLst>
            </p:cNvPr>
            <p:cNvSpPr txBox="1"/>
            <p:nvPr/>
          </p:nvSpPr>
          <p:spPr>
            <a:xfrm>
              <a:off x="1676409" y="1610155"/>
              <a:ext cx="290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Order Processor</a:t>
              </a:r>
              <a:endParaRPr lang="LID4096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5CC26A9-3A02-422E-AA04-1847A41EA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381" y="2225614"/>
              <a:ext cx="491706" cy="49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C993DF2-CC6C-43B9-9559-634D2648418D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864272" y="2957551"/>
            <a:ext cx="2041170" cy="322218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42C2EF-F241-441F-AEB1-439E009D6802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rot="5400000">
            <a:off x="6129277" y="2931753"/>
            <a:ext cx="1667358" cy="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911EAF-1040-4400-8BE7-F093D91CC88B}"/>
              </a:ext>
            </a:extLst>
          </p:cNvPr>
          <p:cNvGrpSpPr/>
          <p:nvPr/>
        </p:nvGrpSpPr>
        <p:grpSpPr>
          <a:xfrm>
            <a:off x="5578414" y="5682570"/>
            <a:ext cx="2769080" cy="1137083"/>
            <a:chOff x="1742536" y="1718260"/>
            <a:chExt cx="2769080" cy="113708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72AB20-85EC-46ED-BC1F-A6F8147128F2}"/>
                </a:ext>
              </a:extLst>
            </p:cNvPr>
            <p:cNvSpPr/>
            <p:nvPr/>
          </p:nvSpPr>
          <p:spPr>
            <a:xfrm>
              <a:off x="1742537" y="2087592"/>
              <a:ext cx="2769079" cy="7677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.NET Core</a:t>
              </a:r>
              <a:b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Console</a:t>
              </a:r>
              <a:endParaRPr lang="LID4096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6153B1-E65E-4A38-BC79-C26ACA738E11}"/>
                </a:ext>
              </a:extLst>
            </p:cNvPr>
            <p:cNvSpPr txBox="1"/>
            <p:nvPr/>
          </p:nvSpPr>
          <p:spPr>
            <a:xfrm>
              <a:off x="1742536" y="1718260"/>
              <a:ext cx="2769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  <a:latin typeface="Segoe UI Bold" panose="020B0802040204020203" pitchFamily="34" charset="0"/>
                  <a:cs typeface="Segoe UI Bold" panose="020B0802040204020203" pitchFamily="34" charset="0"/>
                </a:rPr>
                <a:t>Order Generator 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CLI</a:t>
              </a:r>
              <a:endParaRPr lang="LID4096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FF7FFD4-C275-483E-8992-53EB4B02D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381" y="2225614"/>
              <a:ext cx="491706" cy="49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91BB794-10DC-464E-99A0-9D5E999FB01E}"/>
              </a:ext>
            </a:extLst>
          </p:cNvPr>
          <p:cNvSpPr txBox="1"/>
          <p:nvPr/>
        </p:nvSpPr>
        <p:spPr>
          <a:xfrm>
            <a:off x="2751920" y="2558860"/>
            <a:ext cx="1456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Metrics</a:t>
            </a:r>
            <a:endParaRPr lang="LID4096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6F3ACC-F244-4B19-B8EA-72868AE64C4E}"/>
              </a:ext>
            </a:extLst>
          </p:cNvPr>
          <p:cNvSpPr txBox="1"/>
          <p:nvPr/>
        </p:nvSpPr>
        <p:spPr>
          <a:xfrm>
            <a:off x="7063015" y="2624670"/>
            <a:ext cx="145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Process</a:t>
            </a:r>
            <a:b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Messages</a:t>
            </a:r>
            <a:endParaRPr lang="LID4096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684E54-7404-44DA-B0E0-2B7BEC968840}"/>
              </a:ext>
            </a:extLst>
          </p:cNvPr>
          <p:cNvCxnSpPr>
            <a:cxnSpLocks/>
          </p:cNvCxnSpPr>
          <p:nvPr/>
        </p:nvCxnSpPr>
        <p:spPr>
          <a:xfrm rot="5400000">
            <a:off x="6389430" y="5109047"/>
            <a:ext cx="1147045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89B42B-1061-4C42-8603-B1BD46A39A38}"/>
              </a:ext>
            </a:extLst>
          </p:cNvPr>
          <p:cNvSpPr txBox="1"/>
          <p:nvPr/>
        </p:nvSpPr>
        <p:spPr>
          <a:xfrm>
            <a:off x="6962953" y="4851668"/>
            <a:ext cx="145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Generate</a:t>
            </a:r>
            <a:b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Messages</a:t>
            </a:r>
            <a:endParaRPr lang="LID4096" sz="1600" i="1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Graphic 1" descr="Azure Container Apps icon">
            <a:extLst>
              <a:ext uri="{FF2B5EF4-FFF2-40B4-BE49-F238E27FC236}">
                <a16:creationId xmlns:a16="http://schemas.microsoft.com/office/drawing/2014/main" id="{9356FB62-0AC3-49F8-C879-152F18DAA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895643" y="866273"/>
            <a:ext cx="376146" cy="376146"/>
          </a:xfrm>
          <a:prstGeom prst="rect">
            <a:avLst/>
          </a:prstGeom>
        </p:spPr>
      </p:pic>
      <p:pic>
        <p:nvPicPr>
          <p:cNvPr id="36" name="Graphic 35" descr="Azure Container Apps icon">
            <a:extLst>
              <a:ext uri="{FF2B5EF4-FFF2-40B4-BE49-F238E27FC236}">
                <a16:creationId xmlns:a16="http://schemas.microsoft.com/office/drawing/2014/main" id="{324ADD61-703D-232F-98BB-87EA91699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480133" y="856173"/>
            <a:ext cx="376146" cy="3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3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Bold</vt:lpstr>
      <vt:lpstr>Segoe UI Light</vt:lpstr>
      <vt:lpstr>Segoe UI Semibold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22</cp:revision>
  <dcterms:created xsi:type="dcterms:W3CDTF">2020-10-16T08:19:47Z</dcterms:created>
  <dcterms:modified xsi:type="dcterms:W3CDTF">2022-05-12T07:02:34Z</dcterms:modified>
</cp:coreProperties>
</file>