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91" d="100"/>
          <a:sy n="91" d="100"/>
        </p:scale>
        <p:origin x="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kay\Downloads\multiTimeline(28).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Household Hazardous Waste Disposal</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'multiTimeline(28)'!$A$76:$A$250</c:f>
              <c:strCache>
                <c:ptCount val="175"/>
                <c:pt idx="0">
                  <c:v>2010-01</c:v>
                </c:pt>
                <c:pt idx="1">
                  <c:v>2010-02</c:v>
                </c:pt>
                <c:pt idx="2">
                  <c:v>2010-03</c:v>
                </c:pt>
                <c:pt idx="3">
                  <c:v>2010-04</c:v>
                </c:pt>
                <c:pt idx="4">
                  <c:v>2010-05</c:v>
                </c:pt>
                <c:pt idx="5">
                  <c:v>2010-06</c:v>
                </c:pt>
                <c:pt idx="6">
                  <c:v>2010-07</c:v>
                </c:pt>
                <c:pt idx="7">
                  <c:v>2010-08</c:v>
                </c:pt>
                <c:pt idx="8">
                  <c:v>2010-09</c:v>
                </c:pt>
                <c:pt idx="9">
                  <c:v>2010-10</c:v>
                </c:pt>
                <c:pt idx="10">
                  <c:v>2010-11</c:v>
                </c:pt>
                <c:pt idx="11">
                  <c:v>2010-12</c:v>
                </c:pt>
                <c:pt idx="12">
                  <c:v>2011-01</c:v>
                </c:pt>
                <c:pt idx="13">
                  <c:v>2011-02</c:v>
                </c:pt>
                <c:pt idx="14">
                  <c:v>2011-03</c:v>
                </c:pt>
                <c:pt idx="15">
                  <c:v>2011-04</c:v>
                </c:pt>
                <c:pt idx="16">
                  <c:v>2011-05</c:v>
                </c:pt>
                <c:pt idx="17">
                  <c:v>2011-06</c:v>
                </c:pt>
                <c:pt idx="18">
                  <c:v>2011-07</c:v>
                </c:pt>
                <c:pt idx="19">
                  <c:v>2011-08</c:v>
                </c:pt>
                <c:pt idx="20">
                  <c:v>2011-09</c:v>
                </c:pt>
                <c:pt idx="21">
                  <c:v>2011-10</c:v>
                </c:pt>
                <c:pt idx="22">
                  <c:v>2011-11</c:v>
                </c:pt>
                <c:pt idx="23">
                  <c:v>2011-12</c:v>
                </c:pt>
                <c:pt idx="24">
                  <c:v>2012-01</c:v>
                </c:pt>
                <c:pt idx="25">
                  <c:v>2012-02</c:v>
                </c:pt>
                <c:pt idx="26">
                  <c:v>2012-03</c:v>
                </c:pt>
                <c:pt idx="27">
                  <c:v>2012-04</c:v>
                </c:pt>
                <c:pt idx="28">
                  <c:v>2012-05</c:v>
                </c:pt>
                <c:pt idx="29">
                  <c:v>2012-06</c:v>
                </c:pt>
                <c:pt idx="30">
                  <c:v>2012-07</c:v>
                </c:pt>
                <c:pt idx="31">
                  <c:v>2012-08</c:v>
                </c:pt>
                <c:pt idx="32">
                  <c:v>2012-09</c:v>
                </c:pt>
                <c:pt idx="33">
                  <c:v>2012-10</c:v>
                </c:pt>
                <c:pt idx="34">
                  <c:v>2012-11</c:v>
                </c:pt>
                <c:pt idx="35">
                  <c:v>2012-12</c:v>
                </c:pt>
                <c:pt idx="36">
                  <c:v>2013-01</c:v>
                </c:pt>
                <c:pt idx="37">
                  <c:v>2013-02</c:v>
                </c:pt>
                <c:pt idx="38">
                  <c:v>2013-03</c:v>
                </c:pt>
                <c:pt idx="39">
                  <c:v>2013-04</c:v>
                </c:pt>
                <c:pt idx="40">
                  <c:v>2013-05</c:v>
                </c:pt>
                <c:pt idx="41">
                  <c:v>2013-06</c:v>
                </c:pt>
                <c:pt idx="42">
                  <c:v>2013-07</c:v>
                </c:pt>
                <c:pt idx="43">
                  <c:v>2013-08</c:v>
                </c:pt>
                <c:pt idx="44">
                  <c:v>2013-09</c:v>
                </c:pt>
                <c:pt idx="45">
                  <c:v>2013-10</c:v>
                </c:pt>
                <c:pt idx="46">
                  <c:v>2013-11</c:v>
                </c:pt>
                <c:pt idx="47">
                  <c:v>2013-12</c:v>
                </c:pt>
                <c:pt idx="48">
                  <c:v>2014-01</c:v>
                </c:pt>
                <c:pt idx="49">
                  <c:v>2014-02</c:v>
                </c:pt>
                <c:pt idx="50">
                  <c:v>2014-03</c:v>
                </c:pt>
                <c:pt idx="51">
                  <c:v>2014-04</c:v>
                </c:pt>
                <c:pt idx="52">
                  <c:v>2014-05</c:v>
                </c:pt>
                <c:pt idx="53">
                  <c:v>2014-06</c:v>
                </c:pt>
                <c:pt idx="54">
                  <c:v>2014-07</c:v>
                </c:pt>
                <c:pt idx="55">
                  <c:v>2014-08</c:v>
                </c:pt>
                <c:pt idx="56">
                  <c:v>2014-09</c:v>
                </c:pt>
                <c:pt idx="57">
                  <c:v>2014-10</c:v>
                </c:pt>
                <c:pt idx="58">
                  <c:v>2014-11</c:v>
                </c:pt>
                <c:pt idx="59">
                  <c:v>2014-12</c:v>
                </c:pt>
                <c:pt idx="60">
                  <c:v>2015-01</c:v>
                </c:pt>
                <c:pt idx="61">
                  <c:v>2015-02</c:v>
                </c:pt>
                <c:pt idx="62">
                  <c:v>2015-03</c:v>
                </c:pt>
                <c:pt idx="63">
                  <c:v>2015-04</c:v>
                </c:pt>
                <c:pt idx="64">
                  <c:v>2015-05</c:v>
                </c:pt>
                <c:pt idx="65">
                  <c:v>2015-06</c:v>
                </c:pt>
                <c:pt idx="66">
                  <c:v>2015-07</c:v>
                </c:pt>
                <c:pt idx="67">
                  <c:v>2015-08</c:v>
                </c:pt>
                <c:pt idx="68">
                  <c:v>2015-09</c:v>
                </c:pt>
                <c:pt idx="69">
                  <c:v>2015-10</c:v>
                </c:pt>
                <c:pt idx="70">
                  <c:v>2015-11</c:v>
                </c:pt>
                <c:pt idx="71">
                  <c:v>2015-12</c:v>
                </c:pt>
                <c:pt idx="72">
                  <c:v>2016-01</c:v>
                </c:pt>
                <c:pt idx="73">
                  <c:v>2016-02</c:v>
                </c:pt>
                <c:pt idx="74">
                  <c:v>2016-03</c:v>
                </c:pt>
                <c:pt idx="75">
                  <c:v>2016-04</c:v>
                </c:pt>
                <c:pt idx="76">
                  <c:v>2016-05</c:v>
                </c:pt>
                <c:pt idx="77">
                  <c:v>2016-06</c:v>
                </c:pt>
                <c:pt idx="78">
                  <c:v>2016-07</c:v>
                </c:pt>
                <c:pt idx="79">
                  <c:v>2016-08</c:v>
                </c:pt>
                <c:pt idx="80">
                  <c:v>2016-09</c:v>
                </c:pt>
                <c:pt idx="81">
                  <c:v>2016-10</c:v>
                </c:pt>
                <c:pt idx="82">
                  <c:v>2016-11</c:v>
                </c:pt>
                <c:pt idx="83">
                  <c:v>2016-12</c:v>
                </c:pt>
                <c:pt idx="84">
                  <c:v>2017-01</c:v>
                </c:pt>
                <c:pt idx="85">
                  <c:v>2017-02</c:v>
                </c:pt>
                <c:pt idx="86">
                  <c:v>2017-03</c:v>
                </c:pt>
                <c:pt idx="87">
                  <c:v>2017-04</c:v>
                </c:pt>
                <c:pt idx="88">
                  <c:v>2017-05</c:v>
                </c:pt>
                <c:pt idx="89">
                  <c:v>2017-06</c:v>
                </c:pt>
                <c:pt idx="90">
                  <c:v>2017-07</c:v>
                </c:pt>
                <c:pt idx="91">
                  <c:v>2017-08</c:v>
                </c:pt>
                <c:pt idx="92">
                  <c:v>2017-09</c:v>
                </c:pt>
                <c:pt idx="93">
                  <c:v>2017-10</c:v>
                </c:pt>
                <c:pt idx="94">
                  <c:v>2017-11</c:v>
                </c:pt>
                <c:pt idx="95">
                  <c:v>2017-12</c:v>
                </c:pt>
                <c:pt idx="96">
                  <c:v>2018-01</c:v>
                </c:pt>
                <c:pt idx="97">
                  <c:v>2018-02</c:v>
                </c:pt>
                <c:pt idx="98">
                  <c:v>2018-03</c:v>
                </c:pt>
                <c:pt idx="99">
                  <c:v>2018-04</c:v>
                </c:pt>
                <c:pt idx="100">
                  <c:v>2018-05</c:v>
                </c:pt>
                <c:pt idx="101">
                  <c:v>2018-06</c:v>
                </c:pt>
                <c:pt idx="102">
                  <c:v>2018-07</c:v>
                </c:pt>
                <c:pt idx="103">
                  <c:v>2018-08</c:v>
                </c:pt>
                <c:pt idx="104">
                  <c:v>2018-09</c:v>
                </c:pt>
                <c:pt idx="105">
                  <c:v>2018-10</c:v>
                </c:pt>
                <c:pt idx="106">
                  <c:v>2018-11</c:v>
                </c:pt>
                <c:pt idx="107">
                  <c:v>2018-12</c:v>
                </c:pt>
                <c:pt idx="108">
                  <c:v>2019-01</c:v>
                </c:pt>
                <c:pt idx="109">
                  <c:v>2019-02</c:v>
                </c:pt>
                <c:pt idx="110">
                  <c:v>2019-03</c:v>
                </c:pt>
                <c:pt idx="111">
                  <c:v>2019-04</c:v>
                </c:pt>
                <c:pt idx="112">
                  <c:v>2019-05</c:v>
                </c:pt>
                <c:pt idx="113">
                  <c:v>2019-06</c:v>
                </c:pt>
                <c:pt idx="114">
                  <c:v>2019-07</c:v>
                </c:pt>
                <c:pt idx="115">
                  <c:v>2019-08</c:v>
                </c:pt>
                <c:pt idx="116">
                  <c:v>2019-09</c:v>
                </c:pt>
                <c:pt idx="117">
                  <c:v>2019-10</c:v>
                </c:pt>
                <c:pt idx="118">
                  <c:v>2019-11</c:v>
                </c:pt>
                <c:pt idx="119">
                  <c:v>2019-12</c:v>
                </c:pt>
                <c:pt idx="120">
                  <c:v>2020-01</c:v>
                </c:pt>
                <c:pt idx="121">
                  <c:v>2020-02</c:v>
                </c:pt>
                <c:pt idx="122">
                  <c:v>2020-03</c:v>
                </c:pt>
                <c:pt idx="123">
                  <c:v>2020-04</c:v>
                </c:pt>
                <c:pt idx="124">
                  <c:v>2020-05</c:v>
                </c:pt>
                <c:pt idx="125">
                  <c:v>2020-06</c:v>
                </c:pt>
                <c:pt idx="126">
                  <c:v>2020-07</c:v>
                </c:pt>
                <c:pt idx="127">
                  <c:v>2020-08</c:v>
                </c:pt>
                <c:pt idx="128">
                  <c:v>2020-09</c:v>
                </c:pt>
                <c:pt idx="129">
                  <c:v>2020-10</c:v>
                </c:pt>
                <c:pt idx="130">
                  <c:v>2020-11</c:v>
                </c:pt>
                <c:pt idx="131">
                  <c:v>2020-12</c:v>
                </c:pt>
                <c:pt idx="132">
                  <c:v>2021-01</c:v>
                </c:pt>
                <c:pt idx="133">
                  <c:v>2021-02</c:v>
                </c:pt>
                <c:pt idx="134">
                  <c:v>2021-03</c:v>
                </c:pt>
                <c:pt idx="135">
                  <c:v>2021-04</c:v>
                </c:pt>
                <c:pt idx="136">
                  <c:v>2021-05</c:v>
                </c:pt>
                <c:pt idx="137">
                  <c:v>2021-06</c:v>
                </c:pt>
                <c:pt idx="138">
                  <c:v>2021-07</c:v>
                </c:pt>
                <c:pt idx="139">
                  <c:v>2021-08</c:v>
                </c:pt>
                <c:pt idx="140">
                  <c:v>2021-09</c:v>
                </c:pt>
                <c:pt idx="141">
                  <c:v>2021-10</c:v>
                </c:pt>
                <c:pt idx="142">
                  <c:v>2021-11</c:v>
                </c:pt>
                <c:pt idx="143">
                  <c:v>2021-12</c:v>
                </c:pt>
                <c:pt idx="144">
                  <c:v>2022-01</c:v>
                </c:pt>
                <c:pt idx="145">
                  <c:v>2022-02</c:v>
                </c:pt>
                <c:pt idx="146">
                  <c:v>2022-03</c:v>
                </c:pt>
                <c:pt idx="147">
                  <c:v>2022-04</c:v>
                </c:pt>
                <c:pt idx="148">
                  <c:v>2022-05</c:v>
                </c:pt>
                <c:pt idx="149">
                  <c:v>2022-06</c:v>
                </c:pt>
                <c:pt idx="150">
                  <c:v>2022-07</c:v>
                </c:pt>
                <c:pt idx="151">
                  <c:v>2022-08</c:v>
                </c:pt>
                <c:pt idx="152">
                  <c:v>2022-09</c:v>
                </c:pt>
                <c:pt idx="153">
                  <c:v>2022-10</c:v>
                </c:pt>
                <c:pt idx="154">
                  <c:v>2022-11</c:v>
                </c:pt>
                <c:pt idx="155">
                  <c:v>2022-12</c:v>
                </c:pt>
                <c:pt idx="156">
                  <c:v>2023-01</c:v>
                </c:pt>
                <c:pt idx="157">
                  <c:v>2023-02</c:v>
                </c:pt>
                <c:pt idx="158">
                  <c:v>2023-03</c:v>
                </c:pt>
                <c:pt idx="159">
                  <c:v>2023-04</c:v>
                </c:pt>
                <c:pt idx="160">
                  <c:v>2023-05</c:v>
                </c:pt>
                <c:pt idx="161">
                  <c:v>2023-06</c:v>
                </c:pt>
                <c:pt idx="162">
                  <c:v>2023-07</c:v>
                </c:pt>
                <c:pt idx="163">
                  <c:v>2023-08</c:v>
                </c:pt>
                <c:pt idx="164">
                  <c:v>2023-09</c:v>
                </c:pt>
                <c:pt idx="165">
                  <c:v>2023-10</c:v>
                </c:pt>
                <c:pt idx="166">
                  <c:v>2023-11</c:v>
                </c:pt>
                <c:pt idx="167">
                  <c:v>2023-12</c:v>
                </c:pt>
                <c:pt idx="168">
                  <c:v>2024-01</c:v>
                </c:pt>
                <c:pt idx="169">
                  <c:v>2024-02</c:v>
                </c:pt>
                <c:pt idx="170">
                  <c:v>2024-03</c:v>
                </c:pt>
                <c:pt idx="171">
                  <c:v>2024-04</c:v>
                </c:pt>
                <c:pt idx="172">
                  <c:v>2024-05</c:v>
                </c:pt>
                <c:pt idx="173">
                  <c:v>2024-06</c:v>
                </c:pt>
                <c:pt idx="174">
                  <c:v>2024-07</c:v>
                </c:pt>
              </c:strCache>
            </c:strRef>
          </c:cat>
          <c:val>
            <c:numRef>
              <c:f>'multiTimeline(28)'!$B$76:$B$250</c:f>
              <c:numCache>
                <c:formatCode>General</c:formatCode>
                <c:ptCount val="175"/>
                <c:pt idx="0">
                  <c:v>16</c:v>
                </c:pt>
                <c:pt idx="1">
                  <c:v>19</c:v>
                </c:pt>
                <c:pt idx="2">
                  <c:v>43</c:v>
                </c:pt>
                <c:pt idx="3">
                  <c:v>34</c:v>
                </c:pt>
                <c:pt idx="4">
                  <c:v>50</c:v>
                </c:pt>
                <c:pt idx="5">
                  <c:v>48</c:v>
                </c:pt>
                <c:pt idx="6">
                  <c:v>40</c:v>
                </c:pt>
                <c:pt idx="7">
                  <c:v>28</c:v>
                </c:pt>
                <c:pt idx="8">
                  <c:v>32</c:v>
                </c:pt>
                <c:pt idx="9">
                  <c:v>26</c:v>
                </c:pt>
                <c:pt idx="10">
                  <c:v>19</c:v>
                </c:pt>
                <c:pt idx="11">
                  <c:v>15</c:v>
                </c:pt>
                <c:pt idx="12">
                  <c:v>15</c:v>
                </c:pt>
                <c:pt idx="13">
                  <c:v>24</c:v>
                </c:pt>
                <c:pt idx="14">
                  <c:v>29</c:v>
                </c:pt>
                <c:pt idx="15">
                  <c:v>34</c:v>
                </c:pt>
                <c:pt idx="16">
                  <c:v>29</c:v>
                </c:pt>
                <c:pt idx="17">
                  <c:v>34</c:v>
                </c:pt>
                <c:pt idx="18">
                  <c:v>26</c:v>
                </c:pt>
                <c:pt idx="19">
                  <c:v>21</c:v>
                </c:pt>
                <c:pt idx="20">
                  <c:v>26</c:v>
                </c:pt>
                <c:pt idx="21">
                  <c:v>27</c:v>
                </c:pt>
                <c:pt idx="22">
                  <c:v>16</c:v>
                </c:pt>
                <c:pt idx="23">
                  <c:v>17</c:v>
                </c:pt>
                <c:pt idx="24">
                  <c:v>22</c:v>
                </c:pt>
                <c:pt idx="25">
                  <c:v>17</c:v>
                </c:pt>
                <c:pt idx="26">
                  <c:v>17</c:v>
                </c:pt>
                <c:pt idx="27">
                  <c:v>25</c:v>
                </c:pt>
                <c:pt idx="28">
                  <c:v>30</c:v>
                </c:pt>
                <c:pt idx="29">
                  <c:v>25</c:v>
                </c:pt>
                <c:pt idx="30">
                  <c:v>32</c:v>
                </c:pt>
                <c:pt idx="31">
                  <c:v>28</c:v>
                </c:pt>
                <c:pt idx="32">
                  <c:v>21</c:v>
                </c:pt>
                <c:pt idx="33">
                  <c:v>22</c:v>
                </c:pt>
                <c:pt idx="34">
                  <c:v>23</c:v>
                </c:pt>
                <c:pt idx="35">
                  <c:v>15</c:v>
                </c:pt>
                <c:pt idx="36">
                  <c:v>22</c:v>
                </c:pt>
                <c:pt idx="37">
                  <c:v>20</c:v>
                </c:pt>
                <c:pt idx="38">
                  <c:v>21</c:v>
                </c:pt>
                <c:pt idx="39">
                  <c:v>33</c:v>
                </c:pt>
                <c:pt idx="40">
                  <c:v>30</c:v>
                </c:pt>
                <c:pt idx="41">
                  <c:v>30</c:v>
                </c:pt>
                <c:pt idx="42">
                  <c:v>32</c:v>
                </c:pt>
                <c:pt idx="43">
                  <c:v>35</c:v>
                </c:pt>
                <c:pt idx="44">
                  <c:v>23</c:v>
                </c:pt>
                <c:pt idx="45">
                  <c:v>21</c:v>
                </c:pt>
                <c:pt idx="46">
                  <c:v>19</c:v>
                </c:pt>
                <c:pt idx="47">
                  <c:v>20</c:v>
                </c:pt>
                <c:pt idx="48">
                  <c:v>15</c:v>
                </c:pt>
                <c:pt idx="49">
                  <c:v>16</c:v>
                </c:pt>
                <c:pt idx="50">
                  <c:v>21</c:v>
                </c:pt>
                <c:pt idx="51">
                  <c:v>35</c:v>
                </c:pt>
                <c:pt idx="52">
                  <c:v>27</c:v>
                </c:pt>
                <c:pt idx="53">
                  <c:v>35</c:v>
                </c:pt>
                <c:pt idx="54">
                  <c:v>36</c:v>
                </c:pt>
                <c:pt idx="55">
                  <c:v>33</c:v>
                </c:pt>
                <c:pt idx="56">
                  <c:v>35</c:v>
                </c:pt>
                <c:pt idx="57">
                  <c:v>21</c:v>
                </c:pt>
                <c:pt idx="58">
                  <c:v>17</c:v>
                </c:pt>
                <c:pt idx="59">
                  <c:v>18</c:v>
                </c:pt>
                <c:pt idx="60">
                  <c:v>25</c:v>
                </c:pt>
                <c:pt idx="61">
                  <c:v>20</c:v>
                </c:pt>
                <c:pt idx="62">
                  <c:v>27</c:v>
                </c:pt>
                <c:pt idx="63">
                  <c:v>31</c:v>
                </c:pt>
                <c:pt idx="64">
                  <c:v>37</c:v>
                </c:pt>
                <c:pt idx="65">
                  <c:v>32</c:v>
                </c:pt>
                <c:pt idx="66">
                  <c:v>31</c:v>
                </c:pt>
                <c:pt idx="67">
                  <c:v>25</c:v>
                </c:pt>
                <c:pt idx="68">
                  <c:v>30</c:v>
                </c:pt>
                <c:pt idx="69">
                  <c:v>23</c:v>
                </c:pt>
                <c:pt idx="70">
                  <c:v>23</c:v>
                </c:pt>
                <c:pt idx="71">
                  <c:v>21</c:v>
                </c:pt>
                <c:pt idx="72">
                  <c:v>14</c:v>
                </c:pt>
                <c:pt idx="73">
                  <c:v>23</c:v>
                </c:pt>
                <c:pt idx="74">
                  <c:v>23</c:v>
                </c:pt>
                <c:pt idx="75">
                  <c:v>33</c:v>
                </c:pt>
                <c:pt idx="76">
                  <c:v>31</c:v>
                </c:pt>
                <c:pt idx="77">
                  <c:v>28</c:v>
                </c:pt>
                <c:pt idx="78">
                  <c:v>32</c:v>
                </c:pt>
                <c:pt idx="79">
                  <c:v>22</c:v>
                </c:pt>
                <c:pt idx="80">
                  <c:v>23</c:v>
                </c:pt>
                <c:pt idx="81">
                  <c:v>22</c:v>
                </c:pt>
                <c:pt idx="82">
                  <c:v>23</c:v>
                </c:pt>
                <c:pt idx="83">
                  <c:v>19</c:v>
                </c:pt>
                <c:pt idx="84">
                  <c:v>16</c:v>
                </c:pt>
                <c:pt idx="85">
                  <c:v>25</c:v>
                </c:pt>
                <c:pt idx="86">
                  <c:v>25</c:v>
                </c:pt>
                <c:pt idx="87">
                  <c:v>39</c:v>
                </c:pt>
                <c:pt idx="88">
                  <c:v>40</c:v>
                </c:pt>
                <c:pt idx="89">
                  <c:v>38</c:v>
                </c:pt>
                <c:pt idx="90">
                  <c:v>31</c:v>
                </c:pt>
                <c:pt idx="91">
                  <c:v>28</c:v>
                </c:pt>
                <c:pt idx="92">
                  <c:v>30</c:v>
                </c:pt>
                <c:pt idx="93">
                  <c:v>30</c:v>
                </c:pt>
                <c:pt idx="94">
                  <c:v>23</c:v>
                </c:pt>
                <c:pt idx="95">
                  <c:v>14</c:v>
                </c:pt>
                <c:pt idx="96">
                  <c:v>21</c:v>
                </c:pt>
                <c:pt idx="97">
                  <c:v>20</c:v>
                </c:pt>
                <c:pt idx="98">
                  <c:v>29</c:v>
                </c:pt>
                <c:pt idx="99">
                  <c:v>44</c:v>
                </c:pt>
                <c:pt idx="100">
                  <c:v>42</c:v>
                </c:pt>
                <c:pt idx="101">
                  <c:v>36</c:v>
                </c:pt>
                <c:pt idx="102">
                  <c:v>34</c:v>
                </c:pt>
                <c:pt idx="103">
                  <c:v>32</c:v>
                </c:pt>
                <c:pt idx="104">
                  <c:v>36</c:v>
                </c:pt>
                <c:pt idx="105">
                  <c:v>35</c:v>
                </c:pt>
                <c:pt idx="106">
                  <c:v>25</c:v>
                </c:pt>
                <c:pt idx="107">
                  <c:v>14</c:v>
                </c:pt>
                <c:pt idx="108">
                  <c:v>22</c:v>
                </c:pt>
                <c:pt idx="109">
                  <c:v>32</c:v>
                </c:pt>
                <c:pt idx="110">
                  <c:v>27</c:v>
                </c:pt>
                <c:pt idx="111">
                  <c:v>36</c:v>
                </c:pt>
                <c:pt idx="112">
                  <c:v>44</c:v>
                </c:pt>
                <c:pt idx="113">
                  <c:v>41</c:v>
                </c:pt>
                <c:pt idx="114">
                  <c:v>35</c:v>
                </c:pt>
                <c:pt idx="115">
                  <c:v>31</c:v>
                </c:pt>
                <c:pt idx="116">
                  <c:v>33</c:v>
                </c:pt>
                <c:pt idx="117">
                  <c:v>27</c:v>
                </c:pt>
                <c:pt idx="118">
                  <c:v>28</c:v>
                </c:pt>
                <c:pt idx="119">
                  <c:v>15</c:v>
                </c:pt>
                <c:pt idx="120">
                  <c:v>23</c:v>
                </c:pt>
                <c:pt idx="121">
                  <c:v>23</c:v>
                </c:pt>
                <c:pt idx="122">
                  <c:v>21</c:v>
                </c:pt>
                <c:pt idx="123">
                  <c:v>22</c:v>
                </c:pt>
                <c:pt idx="124">
                  <c:v>37</c:v>
                </c:pt>
                <c:pt idx="125">
                  <c:v>41</c:v>
                </c:pt>
                <c:pt idx="126">
                  <c:v>49</c:v>
                </c:pt>
                <c:pt idx="127">
                  <c:v>42</c:v>
                </c:pt>
                <c:pt idx="128">
                  <c:v>41</c:v>
                </c:pt>
                <c:pt idx="129">
                  <c:v>38</c:v>
                </c:pt>
                <c:pt idx="130">
                  <c:v>34</c:v>
                </c:pt>
                <c:pt idx="131">
                  <c:v>22</c:v>
                </c:pt>
                <c:pt idx="132">
                  <c:v>14</c:v>
                </c:pt>
                <c:pt idx="133">
                  <c:v>20</c:v>
                </c:pt>
                <c:pt idx="134">
                  <c:v>26</c:v>
                </c:pt>
                <c:pt idx="135">
                  <c:v>39</c:v>
                </c:pt>
                <c:pt idx="136">
                  <c:v>35</c:v>
                </c:pt>
                <c:pt idx="137">
                  <c:v>37</c:v>
                </c:pt>
                <c:pt idx="138">
                  <c:v>43</c:v>
                </c:pt>
                <c:pt idx="139">
                  <c:v>36</c:v>
                </c:pt>
                <c:pt idx="140">
                  <c:v>31</c:v>
                </c:pt>
                <c:pt idx="141">
                  <c:v>26</c:v>
                </c:pt>
                <c:pt idx="142">
                  <c:v>28</c:v>
                </c:pt>
                <c:pt idx="143">
                  <c:v>24</c:v>
                </c:pt>
                <c:pt idx="144">
                  <c:v>26</c:v>
                </c:pt>
                <c:pt idx="145">
                  <c:v>24</c:v>
                </c:pt>
                <c:pt idx="146">
                  <c:v>31</c:v>
                </c:pt>
                <c:pt idx="147">
                  <c:v>42</c:v>
                </c:pt>
                <c:pt idx="148">
                  <c:v>34</c:v>
                </c:pt>
                <c:pt idx="149">
                  <c:v>33</c:v>
                </c:pt>
                <c:pt idx="150">
                  <c:v>33</c:v>
                </c:pt>
                <c:pt idx="151">
                  <c:v>35</c:v>
                </c:pt>
                <c:pt idx="152">
                  <c:v>32</c:v>
                </c:pt>
                <c:pt idx="153">
                  <c:v>30</c:v>
                </c:pt>
                <c:pt idx="154">
                  <c:v>22</c:v>
                </c:pt>
                <c:pt idx="155">
                  <c:v>24</c:v>
                </c:pt>
                <c:pt idx="156">
                  <c:v>23</c:v>
                </c:pt>
                <c:pt idx="157">
                  <c:v>26</c:v>
                </c:pt>
                <c:pt idx="158">
                  <c:v>33</c:v>
                </c:pt>
                <c:pt idx="159">
                  <c:v>43</c:v>
                </c:pt>
                <c:pt idx="160">
                  <c:v>44</c:v>
                </c:pt>
                <c:pt idx="161">
                  <c:v>52</c:v>
                </c:pt>
                <c:pt idx="162">
                  <c:v>41</c:v>
                </c:pt>
                <c:pt idx="163">
                  <c:v>39</c:v>
                </c:pt>
                <c:pt idx="164">
                  <c:v>40</c:v>
                </c:pt>
                <c:pt idx="165">
                  <c:v>29</c:v>
                </c:pt>
                <c:pt idx="166">
                  <c:v>34</c:v>
                </c:pt>
                <c:pt idx="167">
                  <c:v>28</c:v>
                </c:pt>
                <c:pt idx="168">
                  <c:v>30</c:v>
                </c:pt>
                <c:pt idx="169">
                  <c:v>32</c:v>
                </c:pt>
                <c:pt idx="170">
                  <c:v>33</c:v>
                </c:pt>
                <c:pt idx="171">
                  <c:v>37</c:v>
                </c:pt>
                <c:pt idx="172">
                  <c:v>49</c:v>
                </c:pt>
                <c:pt idx="173">
                  <c:v>49</c:v>
                </c:pt>
                <c:pt idx="174">
                  <c:v>38</c:v>
                </c:pt>
              </c:numCache>
            </c:numRef>
          </c:val>
          <c:smooth val="0"/>
          <c:extLst>
            <c:ext xmlns:c16="http://schemas.microsoft.com/office/drawing/2014/chart" uri="{C3380CC4-5D6E-409C-BE32-E72D297353CC}">
              <c16:uniqueId val="{00000000-318E-41A5-8925-6C6EF01C27DB}"/>
            </c:ext>
          </c:extLst>
        </c:ser>
        <c:ser>
          <c:idx val="1"/>
          <c:order val="1"/>
          <c:spPr>
            <a:ln w="28575" cap="rnd">
              <a:solidFill>
                <a:schemeClr val="accent2"/>
              </a:solidFill>
              <a:round/>
            </a:ln>
            <a:effectLst/>
          </c:spPr>
          <c:marker>
            <c:symbol val="none"/>
          </c:marker>
          <c:val>
            <c:numRef>
              <c:f>'multiTimeline(28)'!$C$76:$C$250</c:f>
              <c:numCache>
                <c:formatCode>General</c:formatCode>
                <c:ptCount val="175"/>
                <c:pt idx="0">
                  <c:v>51</c:v>
                </c:pt>
                <c:pt idx="1">
                  <c:v>53</c:v>
                </c:pt>
                <c:pt idx="2">
                  <c:v>67</c:v>
                </c:pt>
                <c:pt idx="3">
                  <c:v>79</c:v>
                </c:pt>
                <c:pt idx="4">
                  <c:v>75</c:v>
                </c:pt>
                <c:pt idx="5">
                  <c:v>79</c:v>
                </c:pt>
                <c:pt idx="6">
                  <c:v>75</c:v>
                </c:pt>
                <c:pt idx="7">
                  <c:v>68</c:v>
                </c:pt>
                <c:pt idx="8">
                  <c:v>67</c:v>
                </c:pt>
                <c:pt idx="9">
                  <c:v>63</c:v>
                </c:pt>
                <c:pt idx="10">
                  <c:v>47</c:v>
                </c:pt>
                <c:pt idx="11">
                  <c:v>43</c:v>
                </c:pt>
                <c:pt idx="12">
                  <c:v>52</c:v>
                </c:pt>
                <c:pt idx="13">
                  <c:v>49</c:v>
                </c:pt>
                <c:pt idx="14">
                  <c:v>53</c:v>
                </c:pt>
                <c:pt idx="15">
                  <c:v>63</c:v>
                </c:pt>
                <c:pt idx="16">
                  <c:v>66</c:v>
                </c:pt>
                <c:pt idx="17">
                  <c:v>69</c:v>
                </c:pt>
                <c:pt idx="18">
                  <c:v>66</c:v>
                </c:pt>
                <c:pt idx="19">
                  <c:v>62</c:v>
                </c:pt>
                <c:pt idx="20">
                  <c:v>62</c:v>
                </c:pt>
                <c:pt idx="21">
                  <c:v>55</c:v>
                </c:pt>
                <c:pt idx="22">
                  <c:v>50</c:v>
                </c:pt>
                <c:pt idx="23">
                  <c:v>39</c:v>
                </c:pt>
                <c:pt idx="24">
                  <c:v>50</c:v>
                </c:pt>
                <c:pt idx="25">
                  <c:v>47</c:v>
                </c:pt>
                <c:pt idx="26">
                  <c:v>56</c:v>
                </c:pt>
                <c:pt idx="27">
                  <c:v>72</c:v>
                </c:pt>
                <c:pt idx="28">
                  <c:v>68</c:v>
                </c:pt>
                <c:pt idx="29">
                  <c:v>72</c:v>
                </c:pt>
                <c:pt idx="30">
                  <c:v>73</c:v>
                </c:pt>
                <c:pt idx="31">
                  <c:v>69</c:v>
                </c:pt>
                <c:pt idx="32">
                  <c:v>72</c:v>
                </c:pt>
                <c:pt idx="33">
                  <c:v>63</c:v>
                </c:pt>
                <c:pt idx="34">
                  <c:v>51</c:v>
                </c:pt>
                <c:pt idx="35">
                  <c:v>41</c:v>
                </c:pt>
                <c:pt idx="36">
                  <c:v>45</c:v>
                </c:pt>
                <c:pt idx="37">
                  <c:v>45</c:v>
                </c:pt>
                <c:pt idx="38">
                  <c:v>56</c:v>
                </c:pt>
                <c:pt idx="39">
                  <c:v>72</c:v>
                </c:pt>
                <c:pt idx="40">
                  <c:v>74</c:v>
                </c:pt>
                <c:pt idx="41">
                  <c:v>73</c:v>
                </c:pt>
                <c:pt idx="42">
                  <c:v>73</c:v>
                </c:pt>
                <c:pt idx="43">
                  <c:v>69</c:v>
                </c:pt>
                <c:pt idx="44">
                  <c:v>64</c:v>
                </c:pt>
                <c:pt idx="45">
                  <c:v>61</c:v>
                </c:pt>
                <c:pt idx="46">
                  <c:v>48</c:v>
                </c:pt>
                <c:pt idx="47">
                  <c:v>38</c:v>
                </c:pt>
                <c:pt idx="48">
                  <c:v>49</c:v>
                </c:pt>
                <c:pt idx="49">
                  <c:v>44</c:v>
                </c:pt>
                <c:pt idx="50">
                  <c:v>50</c:v>
                </c:pt>
                <c:pt idx="51">
                  <c:v>71</c:v>
                </c:pt>
                <c:pt idx="52">
                  <c:v>74</c:v>
                </c:pt>
                <c:pt idx="53">
                  <c:v>77</c:v>
                </c:pt>
                <c:pt idx="54">
                  <c:v>79</c:v>
                </c:pt>
                <c:pt idx="55">
                  <c:v>72</c:v>
                </c:pt>
                <c:pt idx="56">
                  <c:v>72</c:v>
                </c:pt>
                <c:pt idx="57">
                  <c:v>68</c:v>
                </c:pt>
                <c:pt idx="58">
                  <c:v>51</c:v>
                </c:pt>
                <c:pt idx="59">
                  <c:v>41</c:v>
                </c:pt>
                <c:pt idx="60">
                  <c:v>48</c:v>
                </c:pt>
                <c:pt idx="61">
                  <c:v>44</c:v>
                </c:pt>
                <c:pt idx="62">
                  <c:v>58</c:v>
                </c:pt>
                <c:pt idx="63">
                  <c:v>68</c:v>
                </c:pt>
                <c:pt idx="64">
                  <c:v>71</c:v>
                </c:pt>
                <c:pt idx="65">
                  <c:v>74</c:v>
                </c:pt>
                <c:pt idx="66">
                  <c:v>72</c:v>
                </c:pt>
                <c:pt idx="67">
                  <c:v>66</c:v>
                </c:pt>
                <c:pt idx="68">
                  <c:v>61</c:v>
                </c:pt>
                <c:pt idx="69">
                  <c:v>62</c:v>
                </c:pt>
                <c:pt idx="70">
                  <c:v>48</c:v>
                </c:pt>
                <c:pt idx="71">
                  <c:v>43</c:v>
                </c:pt>
                <c:pt idx="72">
                  <c:v>39</c:v>
                </c:pt>
                <c:pt idx="73">
                  <c:v>48</c:v>
                </c:pt>
                <c:pt idx="74">
                  <c:v>57</c:v>
                </c:pt>
                <c:pt idx="75">
                  <c:v>74</c:v>
                </c:pt>
                <c:pt idx="76">
                  <c:v>71</c:v>
                </c:pt>
                <c:pt idx="77">
                  <c:v>66</c:v>
                </c:pt>
                <c:pt idx="78">
                  <c:v>64</c:v>
                </c:pt>
                <c:pt idx="79">
                  <c:v>63</c:v>
                </c:pt>
                <c:pt idx="80">
                  <c:v>63</c:v>
                </c:pt>
                <c:pt idx="81">
                  <c:v>53</c:v>
                </c:pt>
                <c:pt idx="82">
                  <c:v>47</c:v>
                </c:pt>
                <c:pt idx="83">
                  <c:v>39</c:v>
                </c:pt>
                <c:pt idx="84">
                  <c:v>46</c:v>
                </c:pt>
                <c:pt idx="85">
                  <c:v>51</c:v>
                </c:pt>
                <c:pt idx="86">
                  <c:v>55</c:v>
                </c:pt>
                <c:pt idx="87">
                  <c:v>74</c:v>
                </c:pt>
                <c:pt idx="88">
                  <c:v>71</c:v>
                </c:pt>
                <c:pt idx="89">
                  <c:v>78</c:v>
                </c:pt>
                <c:pt idx="90">
                  <c:v>76</c:v>
                </c:pt>
                <c:pt idx="91">
                  <c:v>64</c:v>
                </c:pt>
                <c:pt idx="92">
                  <c:v>69</c:v>
                </c:pt>
                <c:pt idx="93">
                  <c:v>66</c:v>
                </c:pt>
                <c:pt idx="94">
                  <c:v>54</c:v>
                </c:pt>
                <c:pt idx="95">
                  <c:v>44</c:v>
                </c:pt>
                <c:pt idx="96">
                  <c:v>44</c:v>
                </c:pt>
                <c:pt idx="97">
                  <c:v>50</c:v>
                </c:pt>
                <c:pt idx="98">
                  <c:v>65</c:v>
                </c:pt>
                <c:pt idx="99">
                  <c:v>79</c:v>
                </c:pt>
                <c:pt idx="100">
                  <c:v>79</c:v>
                </c:pt>
                <c:pt idx="101">
                  <c:v>75</c:v>
                </c:pt>
                <c:pt idx="102">
                  <c:v>72</c:v>
                </c:pt>
                <c:pt idx="103">
                  <c:v>74</c:v>
                </c:pt>
                <c:pt idx="104">
                  <c:v>70</c:v>
                </c:pt>
                <c:pt idx="105">
                  <c:v>66</c:v>
                </c:pt>
                <c:pt idx="106">
                  <c:v>51</c:v>
                </c:pt>
                <c:pt idx="107">
                  <c:v>44</c:v>
                </c:pt>
                <c:pt idx="108">
                  <c:v>53</c:v>
                </c:pt>
                <c:pt idx="109">
                  <c:v>49</c:v>
                </c:pt>
                <c:pt idx="110">
                  <c:v>70</c:v>
                </c:pt>
                <c:pt idx="111">
                  <c:v>87</c:v>
                </c:pt>
                <c:pt idx="112">
                  <c:v>86</c:v>
                </c:pt>
                <c:pt idx="113">
                  <c:v>90</c:v>
                </c:pt>
                <c:pt idx="114">
                  <c:v>83</c:v>
                </c:pt>
                <c:pt idx="115">
                  <c:v>78</c:v>
                </c:pt>
                <c:pt idx="116">
                  <c:v>75</c:v>
                </c:pt>
                <c:pt idx="117">
                  <c:v>72</c:v>
                </c:pt>
                <c:pt idx="118">
                  <c:v>59</c:v>
                </c:pt>
                <c:pt idx="119">
                  <c:v>44</c:v>
                </c:pt>
                <c:pt idx="120">
                  <c:v>57</c:v>
                </c:pt>
                <c:pt idx="121">
                  <c:v>54</c:v>
                </c:pt>
                <c:pt idx="122">
                  <c:v>53</c:v>
                </c:pt>
                <c:pt idx="123">
                  <c:v>56</c:v>
                </c:pt>
                <c:pt idx="124">
                  <c:v>79</c:v>
                </c:pt>
                <c:pt idx="125">
                  <c:v>95</c:v>
                </c:pt>
                <c:pt idx="126">
                  <c:v>91</c:v>
                </c:pt>
                <c:pt idx="127">
                  <c:v>84</c:v>
                </c:pt>
                <c:pt idx="128">
                  <c:v>87</c:v>
                </c:pt>
                <c:pt idx="129">
                  <c:v>88</c:v>
                </c:pt>
                <c:pt idx="130">
                  <c:v>69</c:v>
                </c:pt>
                <c:pt idx="131">
                  <c:v>58</c:v>
                </c:pt>
                <c:pt idx="132">
                  <c:v>59</c:v>
                </c:pt>
                <c:pt idx="133">
                  <c:v>54</c:v>
                </c:pt>
                <c:pt idx="134">
                  <c:v>79</c:v>
                </c:pt>
                <c:pt idx="135">
                  <c:v>100</c:v>
                </c:pt>
                <c:pt idx="136">
                  <c:v>96</c:v>
                </c:pt>
                <c:pt idx="137">
                  <c:v>91</c:v>
                </c:pt>
                <c:pt idx="138">
                  <c:v>95</c:v>
                </c:pt>
                <c:pt idx="139">
                  <c:v>86</c:v>
                </c:pt>
                <c:pt idx="140">
                  <c:v>85</c:v>
                </c:pt>
                <c:pt idx="141">
                  <c:v>82</c:v>
                </c:pt>
                <c:pt idx="142">
                  <c:v>67</c:v>
                </c:pt>
                <c:pt idx="143">
                  <c:v>55</c:v>
                </c:pt>
                <c:pt idx="144">
                  <c:v>58</c:v>
                </c:pt>
                <c:pt idx="145">
                  <c:v>61</c:v>
                </c:pt>
                <c:pt idx="146">
                  <c:v>76</c:v>
                </c:pt>
                <c:pt idx="147">
                  <c:v>91</c:v>
                </c:pt>
                <c:pt idx="148">
                  <c:v>88</c:v>
                </c:pt>
                <c:pt idx="149">
                  <c:v>91</c:v>
                </c:pt>
                <c:pt idx="150">
                  <c:v>84</c:v>
                </c:pt>
                <c:pt idx="151">
                  <c:v>89</c:v>
                </c:pt>
                <c:pt idx="152">
                  <c:v>83</c:v>
                </c:pt>
                <c:pt idx="153">
                  <c:v>81</c:v>
                </c:pt>
                <c:pt idx="154">
                  <c:v>61</c:v>
                </c:pt>
                <c:pt idx="155">
                  <c:v>51</c:v>
                </c:pt>
                <c:pt idx="156">
                  <c:v>61</c:v>
                </c:pt>
                <c:pt idx="157">
                  <c:v>65</c:v>
                </c:pt>
                <c:pt idx="158">
                  <c:v>77</c:v>
                </c:pt>
                <c:pt idx="159">
                  <c:v>95</c:v>
                </c:pt>
                <c:pt idx="160">
                  <c:v>91</c:v>
                </c:pt>
                <c:pt idx="161">
                  <c:v>96</c:v>
                </c:pt>
                <c:pt idx="162">
                  <c:v>91</c:v>
                </c:pt>
                <c:pt idx="163">
                  <c:v>89</c:v>
                </c:pt>
                <c:pt idx="164">
                  <c:v>85</c:v>
                </c:pt>
                <c:pt idx="165">
                  <c:v>80</c:v>
                </c:pt>
                <c:pt idx="166">
                  <c:v>67</c:v>
                </c:pt>
                <c:pt idx="167">
                  <c:v>53</c:v>
                </c:pt>
                <c:pt idx="168">
                  <c:v>62</c:v>
                </c:pt>
                <c:pt idx="169">
                  <c:v>66</c:v>
                </c:pt>
                <c:pt idx="170">
                  <c:v>77</c:v>
                </c:pt>
                <c:pt idx="171">
                  <c:v>92</c:v>
                </c:pt>
                <c:pt idx="172">
                  <c:v>89</c:v>
                </c:pt>
                <c:pt idx="173">
                  <c:v>94</c:v>
                </c:pt>
                <c:pt idx="174">
                  <c:v>85</c:v>
                </c:pt>
              </c:numCache>
            </c:numRef>
          </c:val>
          <c:smooth val="0"/>
          <c:extLst>
            <c:ext xmlns:c16="http://schemas.microsoft.com/office/drawing/2014/chart" uri="{C3380CC4-5D6E-409C-BE32-E72D297353CC}">
              <c16:uniqueId val="{00000001-318E-41A5-8925-6C6EF01C27DB}"/>
            </c:ext>
          </c:extLst>
        </c:ser>
        <c:dLbls>
          <c:showLegendKey val="0"/>
          <c:showVal val="0"/>
          <c:showCatName val="0"/>
          <c:showSerName val="0"/>
          <c:showPercent val="0"/>
          <c:showBubbleSize val="0"/>
        </c:dLbls>
        <c:smooth val="0"/>
        <c:axId val="1405576959"/>
        <c:axId val="1405576479"/>
      </c:lineChart>
      <c:catAx>
        <c:axId val="1405576959"/>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a:t>Date</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5576479"/>
        <c:crosses val="autoZero"/>
        <c:auto val="1"/>
        <c:lblAlgn val="ctr"/>
        <c:lblOffset val="100"/>
        <c:noMultiLvlLbl val="0"/>
      </c:catAx>
      <c:valAx>
        <c:axId val="14055764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a:t>Search Frequency</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55769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Household Hazardous Waste Disposal and Lead Exposure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'multiTimeline(25)'!$B$3</c:f>
              <c:strCache>
                <c:ptCount val="1"/>
                <c:pt idx="0">
                  <c:v>Household Hazardous Waste Disposal: (United States)</c:v>
                </c:pt>
              </c:strCache>
            </c:strRef>
          </c:tx>
          <c:spPr>
            <a:ln w="28575" cap="rnd">
              <a:solidFill>
                <a:schemeClr val="accent1"/>
              </a:solidFill>
              <a:round/>
            </a:ln>
            <a:effectLst/>
          </c:spPr>
          <c:marker>
            <c:symbol val="none"/>
          </c:marker>
          <c:cat>
            <c:strRef>
              <c:f>'multiTimeline(25)'!$A$76:$A$250</c:f>
              <c:strCache>
                <c:ptCount val="175"/>
                <c:pt idx="0">
                  <c:v>2010-01</c:v>
                </c:pt>
                <c:pt idx="1">
                  <c:v>2010-02</c:v>
                </c:pt>
                <c:pt idx="2">
                  <c:v>2010-03</c:v>
                </c:pt>
                <c:pt idx="3">
                  <c:v>2010-04</c:v>
                </c:pt>
                <c:pt idx="4">
                  <c:v>2010-05</c:v>
                </c:pt>
                <c:pt idx="5">
                  <c:v>2010-06</c:v>
                </c:pt>
                <c:pt idx="6">
                  <c:v>2010-07</c:v>
                </c:pt>
                <c:pt idx="7">
                  <c:v>2010-08</c:v>
                </c:pt>
                <c:pt idx="8">
                  <c:v>2010-09</c:v>
                </c:pt>
                <c:pt idx="9">
                  <c:v>2010-10</c:v>
                </c:pt>
                <c:pt idx="10">
                  <c:v>2010-11</c:v>
                </c:pt>
                <c:pt idx="11">
                  <c:v>2010-12</c:v>
                </c:pt>
                <c:pt idx="12">
                  <c:v>2011-01</c:v>
                </c:pt>
                <c:pt idx="13">
                  <c:v>2011-02</c:v>
                </c:pt>
                <c:pt idx="14">
                  <c:v>2011-03</c:v>
                </c:pt>
                <c:pt idx="15">
                  <c:v>2011-04</c:v>
                </c:pt>
                <c:pt idx="16">
                  <c:v>2011-05</c:v>
                </c:pt>
                <c:pt idx="17">
                  <c:v>2011-06</c:v>
                </c:pt>
                <c:pt idx="18">
                  <c:v>2011-07</c:v>
                </c:pt>
                <c:pt idx="19">
                  <c:v>2011-08</c:v>
                </c:pt>
                <c:pt idx="20">
                  <c:v>2011-09</c:v>
                </c:pt>
                <c:pt idx="21">
                  <c:v>2011-10</c:v>
                </c:pt>
                <c:pt idx="22">
                  <c:v>2011-11</c:v>
                </c:pt>
                <c:pt idx="23">
                  <c:v>2011-12</c:v>
                </c:pt>
                <c:pt idx="24">
                  <c:v>2012-01</c:v>
                </c:pt>
                <c:pt idx="25">
                  <c:v>2012-02</c:v>
                </c:pt>
                <c:pt idx="26">
                  <c:v>2012-03</c:v>
                </c:pt>
                <c:pt idx="27">
                  <c:v>2012-04</c:v>
                </c:pt>
                <c:pt idx="28">
                  <c:v>2012-05</c:v>
                </c:pt>
                <c:pt idx="29">
                  <c:v>2012-06</c:v>
                </c:pt>
                <c:pt idx="30">
                  <c:v>2012-07</c:v>
                </c:pt>
                <c:pt idx="31">
                  <c:v>2012-08</c:v>
                </c:pt>
                <c:pt idx="32">
                  <c:v>2012-09</c:v>
                </c:pt>
                <c:pt idx="33">
                  <c:v>2012-10</c:v>
                </c:pt>
                <c:pt idx="34">
                  <c:v>2012-11</c:v>
                </c:pt>
                <c:pt idx="35">
                  <c:v>2012-12</c:v>
                </c:pt>
                <c:pt idx="36">
                  <c:v>2013-01</c:v>
                </c:pt>
                <c:pt idx="37">
                  <c:v>2013-02</c:v>
                </c:pt>
                <c:pt idx="38">
                  <c:v>2013-03</c:v>
                </c:pt>
                <c:pt idx="39">
                  <c:v>2013-04</c:v>
                </c:pt>
                <c:pt idx="40">
                  <c:v>2013-05</c:v>
                </c:pt>
                <c:pt idx="41">
                  <c:v>2013-06</c:v>
                </c:pt>
                <c:pt idx="42">
                  <c:v>2013-07</c:v>
                </c:pt>
                <c:pt idx="43">
                  <c:v>2013-08</c:v>
                </c:pt>
                <c:pt idx="44">
                  <c:v>2013-09</c:v>
                </c:pt>
                <c:pt idx="45">
                  <c:v>2013-10</c:v>
                </c:pt>
                <c:pt idx="46">
                  <c:v>2013-11</c:v>
                </c:pt>
                <c:pt idx="47">
                  <c:v>2013-12</c:v>
                </c:pt>
                <c:pt idx="48">
                  <c:v>2014-01</c:v>
                </c:pt>
                <c:pt idx="49">
                  <c:v>2014-02</c:v>
                </c:pt>
                <c:pt idx="50">
                  <c:v>2014-03</c:v>
                </c:pt>
                <c:pt idx="51">
                  <c:v>2014-04</c:v>
                </c:pt>
                <c:pt idx="52">
                  <c:v>2014-05</c:v>
                </c:pt>
                <c:pt idx="53">
                  <c:v>2014-06</c:v>
                </c:pt>
                <c:pt idx="54">
                  <c:v>2014-07</c:v>
                </c:pt>
                <c:pt idx="55">
                  <c:v>2014-08</c:v>
                </c:pt>
                <c:pt idx="56">
                  <c:v>2014-09</c:v>
                </c:pt>
                <c:pt idx="57">
                  <c:v>2014-10</c:v>
                </c:pt>
                <c:pt idx="58">
                  <c:v>2014-11</c:v>
                </c:pt>
                <c:pt idx="59">
                  <c:v>2014-12</c:v>
                </c:pt>
                <c:pt idx="60">
                  <c:v>2015-01</c:v>
                </c:pt>
                <c:pt idx="61">
                  <c:v>2015-02</c:v>
                </c:pt>
                <c:pt idx="62">
                  <c:v>2015-03</c:v>
                </c:pt>
                <c:pt idx="63">
                  <c:v>2015-04</c:v>
                </c:pt>
                <c:pt idx="64">
                  <c:v>2015-05</c:v>
                </c:pt>
                <c:pt idx="65">
                  <c:v>2015-06</c:v>
                </c:pt>
                <c:pt idx="66">
                  <c:v>2015-07</c:v>
                </c:pt>
                <c:pt idx="67">
                  <c:v>2015-08</c:v>
                </c:pt>
                <c:pt idx="68">
                  <c:v>2015-09</c:v>
                </c:pt>
                <c:pt idx="69">
                  <c:v>2015-10</c:v>
                </c:pt>
                <c:pt idx="70">
                  <c:v>2015-11</c:v>
                </c:pt>
                <c:pt idx="71">
                  <c:v>2015-12</c:v>
                </c:pt>
                <c:pt idx="72">
                  <c:v>2016-01</c:v>
                </c:pt>
                <c:pt idx="73">
                  <c:v>2016-02</c:v>
                </c:pt>
                <c:pt idx="74">
                  <c:v>2016-03</c:v>
                </c:pt>
                <c:pt idx="75">
                  <c:v>2016-04</c:v>
                </c:pt>
                <c:pt idx="76">
                  <c:v>2016-05</c:v>
                </c:pt>
                <c:pt idx="77">
                  <c:v>2016-06</c:v>
                </c:pt>
                <c:pt idx="78">
                  <c:v>2016-07</c:v>
                </c:pt>
                <c:pt idx="79">
                  <c:v>2016-08</c:v>
                </c:pt>
                <c:pt idx="80">
                  <c:v>2016-09</c:v>
                </c:pt>
                <c:pt idx="81">
                  <c:v>2016-10</c:v>
                </c:pt>
                <c:pt idx="82">
                  <c:v>2016-11</c:v>
                </c:pt>
                <c:pt idx="83">
                  <c:v>2016-12</c:v>
                </c:pt>
                <c:pt idx="84">
                  <c:v>2017-01</c:v>
                </c:pt>
                <c:pt idx="85">
                  <c:v>2017-02</c:v>
                </c:pt>
                <c:pt idx="86">
                  <c:v>2017-03</c:v>
                </c:pt>
                <c:pt idx="87">
                  <c:v>2017-04</c:v>
                </c:pt>
                <c:pt idx="88">
                  <c:v>2017-05</c:v>
                </c:pt>
                <c:pt idx="89">
                  <c:v>2017-06</c:v>
                </c:pt>
                <c:pt idx="90">
                  <c:v>2017-07</c:v>
                </c:pt>
                <c:pt idx="91">
                  <c:v>2017-08</c:v>
                </c:pt>
                <c:pt idx="92">
                  <c:v>2017-09</c:v>
                </c:pt>
                <c:pt idx="93">
                  <c:v>2017-10</c:v>
                </c:pt>
                <c:pt idx="94">
                  <c:v>2017-11</c:v>
                </c:pt>
                <c:pt idx="95">
                  <c:v>2017-12</c:v>
                </c:pt>
                <c:pt idx="96">
                  <c:v>2018-01</c:v>
                </c:pt>
                <c:pt idx="97">
                  <c:v>2018-02</c:v>
                </c:pt>
                <c:pt idx="98">
                  <c:v>2018-03</c:v>
                </c:pt>
                <c:pt idx="99">
                  <c:v>2018-04</c:v>
                </c:pt>
                <c:pt idx="100">
                  <c:v>2018-05</c:v>
                </c:pt>
                <c:pt idx="101">
                  <c:v>2018-06</c:v>
                </c:pt>
                <c:pt idx="102">
                  <c:v>2018-07</c:v>
                </c:pt>
                <c:pt idx="103">
                  <c:v>2018-08</c:v>
                </c:pt>
                <c:pt idx="104">
                  <c:v>2018-09</c:v>
                </c:pt>
                <c:pt idx="105">
                  <c:v>2018-10</c:v>
                </c:pt>
                <c:pt idx="106">
                  <c:v>2018-11</c:v>
                </c:pt>
                <c:pt idx="107">
                  <c:v>2018-12</c:v>
                </c:pt>
                <c:pt idx="108">
                  <c:v>2019-01</c:v>
                </c:pt>
                <c:pt idx="109">
                  <c:v>2019-02</c:v>
                </c:pt>
                <c:pt idx="110">
                  <c:v>2019-03</c:v>
                </c:pt>
                <c:pt idx="111">
                  <c:v>2019-04</c:v>
                </c:pt>
                <c:pt idx="112">
                  <c:v>2019-05</c:v>
                </c:pt>
                <c:pt idx="113">
                  <c:v>2019-06</c:v>
                </c:pt>
                <c:pt idx="114">
                  <c:v>2019-07</c:v>
                </c:pt>
                <c:pt idx="115">
                  <c:v>2019-08</c:v>
                </c:pt>
                <c:pt idx="116">
                  <c:v>2019-09</c:v>
                </c:pt>
                <c:pt idx="117">
                  <c:v>2019-10</c:v>
                </c:pt>
                <c:pt idx="118">
                  <c:v>2019-11</c:v>
                </c:pt>
                <c:pt idx="119">
                  <c:v>2019-12</c:v>
                </c:pt>
                <c:pt idx="120">
                  <c:v>2020-01</c:v>
                </c:pt>
                <c:pt idx="121">
                  <c:v>2020-02</c:v>
                </c:pt>
                <c:pt idx="122">
                  <c:v>2020-03</c:v>
                </c:pt>
                <c:pt idx="123">
                  <c:v>2020-04</c:v>
                </c:pt>
                <c:pt idx="124">
                  <c:v>2020-05</c:v>
                </c:pt>
                <c:pt idx="125">
                  <c:v>2020-06</c:v>
                </c:pt>
                <c:pt idx="126">
                  <c:v>2020-07</c:v>
                </c:pt>
                <c:pt idx="127">
                  <c:v>2020-08</c:v>
                </c:pt>
                <c:pt idx="128">
                  <c:v>2020-09</c:v>
                </c:pt>
                <c:pt idx="129">
                  <c:v>2020-10</c:v>
                </c:pt>
                <c:pt idx="130">
                  <c:v>2020-11</c:v>
                </c:pt>
                <c:pt idx="131">
                  <c:v>2020-12</c:v>
                </c:pt>
                <c:pt idx="132">
                  <c:v>2021-01</c:v>
                </c:pt>
                <c:pt idx="133">
                  <c:v>2021-02</c:v>
                </c:pt>
                <c:pt idx="134">
                  <c:v>2021-03</c:v>
                </c:pt>
                <c:pt idx="135">
                  <c:v>2021-04</c:v>
                </c:pt>
                <c:pt idx="136">
                  <c:v>2021-05</c:v>
                </c:pt>
                <c:pt idx="137">
                  <c:v>2021-06</c:v>
                </c:pt>
                <c:pt idx="138">
                  <c:v>2021-07</c:v>
                </c:pt>
                <c:pt idx="139">
                  <c:v>2021-08</c:v>
                </c:pt>
                <c:pt idx="140">
                  <c:v>2021-09</c:v>
                </c:pt>
                <c:pt idx="141">
                  <c:v>2021-10</c:v>
                </c:pt>
                <c:pt idx="142">
                  <c:v>2021-11</c:v>
                </c:pt>
                <c:pt idx="143">
                  <c:v>2021-12</c:v>
                </c:pt>
                <c:pt idx="144">
                  <c:v>2022-01</c:v>
                </c:pt>
                <c:pt idx="145">
                  <c:v>2022-02</c:v>
                </c:pt>
                <c:pt idx="146">
                  <c:v>2022-03</c:v>
                </c:pt>
                <c:pt idx="147">
                  <c:v>2022-04</c:v>
                </c:pt>
                <c:pt idx="148">
                  <c:v>2022-05</c:v>
                </c:pt>
                <c:pt idx="149">
                  <c:v>2022-06</c:v>
                </c:pt>
                <c:pt idx="150">
                  <c:v>2022-07</c:v>
                </c:pt>
                <c:pt idx="151">
                  <c:v>2022-08</c:v>
                </c:pt>
                <c:pt idx="152">
                  <c:v>2022-09</c:v>
                </c:pt>
                <c:pt idx="153">
                  <c:v>2022-10</c:v>
                </c:pt>
                <c:pt idx="154">
                  <c:v>2022-11</c:v>
                </c:pt>
                <c:pt idx="155">
                  <c:v>2022-12</c:v>
                </c:pt>
                <c:pt idx="156">
                  <c:v>2023-01</c:v>
                </c:pt>
                <c:pt idx="157">
                  <c:v>2023-02</c:v>
                </c:pt>
                <c:pt idx="158">
                  <c:v>2023-03</c:v>
                </c:pt>
                <c:pt idx="159">
                  <c:v>2023-04</c:v>
                </c:pt>
                <c:pt idx="160">
                  <c:v>2023-05</c:v>
                </c:pt>
                <c:pt idx="161">
                  <c:v>2023-06</c:v>
                </c:pt>
                <c:pt idx="162">
                  <c:v>2023-07</c:v>
                </c:pt>
                <c:pt idx="163">
                  <c:v>2023-08</c:v>
                </c:pt>
                <c:pt idx="164">
                  <c:v>2023-09</c:v>
                </c:pt>
                <c:pt idx="165">
                  <c:v>2023-10</c:v>
                </c:pt>
                <c:pt idx="166">
                  <c:v>2023-11</c:v>
                </c:pt>
                <c:pt idx="167">
                  <c:v>2023-12</c:v>
                </c:pt>
                <c:pt idx="168">
                  <c:v>2024-01</c:v>
                </c:pt>
                <c:pt idx="169">
                  <c:v>2024-02</c:v>
                </c:pt>
                <c:pt idx="170">
                  <c:v>2024-03</c:v>
                </c:pt>
                <c:pt idx="171">
                  <c:v>2024-04</c:v>
                </c:pt>
                <c:pt idx="172">
                  <c:v>2024-05</c:v>
                </c:pt>
                <c:pt idx="173">
                  <c:v>2024-06</c:v>
                </c:pt>
                <c:pt idx="174">
                  <c:v>2024-07</c:v>
                </c:pt>
              </c:strCache>
            </c:strRef>
          </c:cat>
          <c:val>
            <c:numRef>
              <c:f>'multiTimeline(25)'!$B$76:$B$250</c:f>
              <c:numCache>
                <c:formatCode>General</c:formatCode>
                <c:ptCount val="175"/>
                <c:pt idx="0">
                  <c:v>35</c:v>
                </c:pt>
                <c:pt idx="1">
                  <c:v>42</c:v>
                </c:pt>
                <c:pt idx="2">
                  <c:v>49</c:v>
                </c:pt>
                <c:pt idx="3">
                  <c:v>48</c:v>
                </c:pt>
                <c:pt idx="4">
                  <c:v>44</c:v>
                </c:pt>
                <c:pt idx="5">
                  <c:v>66</c:v>
                </c:pt>
                <c:pt idx="6">
                  <c:v>40</c:v>
                </c:pt>
                <c:pt idx="7">
                  <c:v>45</c:v>
                </c:pt>
                <c:pt idx="8">
                  <c:v>53</c:v>
                </c:pt>
                <c:pt idx="9">
                  <c:v>40</c:v>
                </c:pt>
                <c:pt idx="10">
                  <c:v>0</c:v>
                </c:pt>
                <c:pt idx="11">
                  <c:v>21</c:v>
                </c:pt>
                <c:pt idx="12">
                  <c:v>19</c:v>
                </c:pt>
                <c:pt idx="13">
                  <c:v>35</c:v>
                </c:pt>
                <c:pt idx="14">
                  <c:v>34</c:v>
                </c:pt>
                <c:pt idx="15">
                  <c:v>48</c:v>
                </c:pt>
                <c:pt idx="16">
                  <c:v>41</c:v>
                </c:pt>
                <c:pt idx="17">
                  <c:v>49</c:v>
                </c:pt>
                <c:pt idx="18">
                  <c:v>41</c:v>
                </c:pt>
                <c:pt idx="19">
                  <c:v>32</c:v>
                </c:pt>
                <c:pt idx="20">
                  <c:v>30</c:v>
                </c:pt>
                <c:pt idx="21">
                  <c:v>36</c:v>
                </c:pt>
                <c:pt idx="22">
                  <c:v>22</c:v>
                </c:pt>
                <c:pt idx="23">
                  <c:v>24</c:v>
                </c:pt>
                <c:pt idx="24">
                  <c:v>31</c:v>
                </c:pt>
                <c:pt idx="25">
                  <c:v>23</c:v>
                </c:pt>
                <c:pt idx="26">
                  <c:v>25</c:v>
                </c:pt>
                <c:pt idx="27">
                  <c:v>35</c:v>
                </c:pt>
                <c:pt idx="28">
                  <c:v>41</c:v>
                </c:pt>
                <c:pt idx="29">
                  <c:v>41</c:v>
                </c:pt>
                <c:pt idx="30">
                  <c:v>52</c:v>
                </c:pt>
                <c:pt idx="31">
                  <c:v>33</c:v>
                </c:pt>
                <c:pt idx="32">
                  <c:v>32</c:v>
                </c:pt>
                <c:pt idx="33">
                  <c:v>28</c:v>
                </c:pt>
                <c:pt idx="34">
                  <c:v>37</c:v>
                </c:pt>
                <c:pt idx="35">
                  <c:v>23</c:v>
                </c:pt>
                <c:pt idx="36">
                  <c:v>27</c:v>
                </c:pt>
                <c:pt idx="37">
                  <c:v>24</c:v>
                </c:pt>
                <c:pt idx="38">
                  <c:v>30</c:v>
                </c:pt>
                <c:pt idx="39">
                  <c:v>52</c:v>
                </c:pt>
                <c:pt idx="40">
                  <c:v>40</c:v>
                </c:pt>
                <c:pt idx="41">
                  <c:v>47</c:v>
                </c:pt>
                <c:pt idx="42">
                  <c:v>43</c:v>
                </c:pt>
                <c:pt idx="43">
                  <c:v>53</c:v>
                </c:pt>
                <c:pt idx="44">
                  <c:v>36</c:v>
                </c:pt>
                <c:pt idx="45">
                  <c:v>29</c:v>
                </c:pt>
                <c:pt idx="46">
                  <c:v>28</c:v>
                </c:pt>
                <c:pt idx="47">
                  <c:v>23</c:v>
                </c:pt>
                <c:pt idx="48">
                  <c:v>22</c:v>
                </c:pt>
                <c:pt idx="49">
                  <c:v>21</c:v>
                </c:pt>
                <c:pt idx="50">
                  <c:v>28</c:v>
                </c:pt>
                <c:pt idx="51">
                  <c:v>45</c:v>
                </c:pt>
                <c:pt idx="52">
                  <c:v>40</c:v>
                </c:pt>
                <c:pt idx="53">
                  <c:v>47</c:v>
                </c:pt>
                <c:pt idx="54">
                  <c:v>46</c:v>
                </c:pt>
                <c:pt idx="55">
                  <c:v>52</c:v>
                </c:pt>
                <c:pt idx="56">
                  <c:v>47</c:v>
                </c:pt>
                <c:pt idx="57">
                  <c:v>29</c:v>
                </c:pt>
                <c:pt idx="58">
                  <c:v>25</c:v>
                </c:pt>
                <c:pt idx="59">
                  <c:v>21</c:v>
                </c:pt>
                <c:pt idx="60">
                  <c:v>32</c:v>
                </c:pt>
                <c:pt idx="61">
                  <c:v>29</c:v>
                </c:pt>
                <c:pt idx="62">
                  <c:v>37</c:v>
                </c:pt>
                <c:pt idx="63">
                  <c:v>43</c:v>
                </c:pt>
                <c:pt idx="64">
                  <c:v>43</c:v>
                </c:pt>
                <c:pt idx="65">
                  <c:v>39</c:v>
                </c:pt>
                <c:pt idx="66">
                  <c:v>45</c:v>
                </c:pt>
                <c:pt idx="67">
                  <c:v>41</c:v>
                </c:pt>
                <c:pt idx="68">
                  <c:v>40</c:v>
                </c:pt>
                <c:pt idx="69">
                  <c:v>31</c:v>
                </c:pt>
                <c:pt idx="70">
                  <c:v>32</c:v>
                </c:pt>
                <c:pt idx="71">
                  <c:v>24</c:v>
                </c:pt>
                <c:pt idx="72">
                  <c:v>16</c:v>
                </c:pt>
                <c:pt idx="73">
                  <c:v>29</c:v>
                </c:pt>
                <c:pt idx="74">
                  <c:v>31</c:v>
                </c:pt>
                <c:pt idx="75">
                  <c:v>41</c:v>
                </c:pt>
                <c:pt idx="76">
                  <c:v>41</c:v>
                </c:pt>
                <c:pt idx="77">
                  <c:v>41</c:v>
                </c:pt>
                <c:pt idx="78">
                  <c:v>47</c:v>
                </c:pt>
                <c:pt idx="79">
                  <c:v>30</c:v>
                </c:pt>
                <c:pt idx="80">
                  <c:v>30</c:v>
                </c:pt>
                <c:pt idx="81">
                  <c:v>25</c:v>
                </c:pt>
                <c:pt idx="82">
                  <c:v>30</c:v>
                </c:pt>
                <c:pt idx="83">
                  <c:v>29</c:v>
                </c:pt>
                <c:pt idx="84">
                  <c:v>25</c:v>
                </c:pt>
                <c:pt idx="85">
                  <c:v>37</c:v>
                </c:pt>
                <c:pt idx="86">
                  <c:v>33</c:v>
                </c:pt>
                <c:pt idx="87">
                  <c:v>51</c:v>
                </c:pt>
                <c:pt idx="88">
                  <c:v>50</c:v>
                </c:pt>
                <c:pt idx="89">
                  <c:v>52</c:v>
                </c:pt>
                <c:pt idx="90">
                  <c:v>42</c:v>
                </c:pt>
                <c:pt idx="91">
                  <c:v>36</c:v>
                </c:pt>
                <c:pt idx="92">
                  <c:v>44</c:v>
                </c:pt>
                <c:pt idx="93">
                  <c:v>43</c:v>
                </c:pt>
                <c:pt idx="94">
                  <c:v>32</c:v>
                </c:pt>
                <c:pt idx="95">
                  <c:v>26</c:v>
                </c:pt>
                <c:pt idx="96">
                  <c:v>31</c:v>
                </c:pt>
                <c:pt idx="97">
                  <c:v>26</c:v>
                </c:pt>
                <c:pt idx="98">
                  <c:v>41</c:v>
                </c:pt>
                <c:pt idx="99">
                  <c:v>60</c:v>
                </c:pt>
                <c:pt idx="100">
                  <c:v>57</c:v>
                </c:pt>
                <c:pt idx="101">
                  <c:v>47</c:v>
                </c:pt>
                <c:pt idx="102">
                  <c:v>42</c:v>
                </c:pt>
                <c:pt idx="103">
                  <c:v>45</c:v>
                </c:pt>
                <c:pt idx="104">
                  <c:v>45</c:v>
                </c:pt>
                <c:pt idx="105">
                  <c:v>45</c:v>
                </c:pt>
                <c:pt idx="106">
                  <c:v>36</c:v>
                </c:pt>
                <c:pt idx="107">
                  <c:v>21</c:v>
                </c:pt>
                <c:pt idx="108">
                  <c:v>34</c:v>
                </c:pt>
                <c:pt idx="109">
                  <c:v>44</c:v>
                </c:pt>
                <c:pt idx="110">
                  <c:v>41</c:v>
                </c:pt>
                <c:pt idx="111">
                  <c:v>48</c:v>
                </c:pt>
                <c:pt idx="112">
                  <c:v>59</c:v>
                </c:pt>
                <c:pt idx="113">
                  <c:v>56</c:v>
                </c:pt>
                <c:pt idx="114">
                  <c:v>48</c:v>
                </c:pt>
                <c:pt idx="115">
                  <c:v>42</c:v>
                </c:pt>
                <c:pt idx="116">
                  <c:v>45</c:v>
                </c:pt>
                <c:pt idx="117">
                  <c:v>35</c:v>
                </c:pt>
                <c:pt idx="118">
                  <c:v>42</c:v>
                </c:pt>
                <c:pt idx="119">
                  <c:v>22</c:v>
                </c:pt>
                <c:pt idx="120">
                  <c:v>33</c:v>
                </c:pt>
                <c:pt idx="121">
                  <c:v>29</c:v>
                </c:pt>
                <c:pt idx="122">
                  <c:v>27</c:v>
                </c:pt>
                <c:pt idx="123">
                  <c:v>26</c:v>
                </c:pt>
                <c:pt idx="124">
                  <c:v>54</c:v>
                </c:pt>
                <c:pt idx="125">
                  <c:v>59</c:v>
                </c:pt>
                <c:pt idx="126">
                  <c:v>65</c:v>
                </c:pt>
                <c:pt idx="127">
                  <c:v>54</c:v>
                </c:pt>
                <c:pt idx="128">
                  <c:v>64</c:v>
                </c:pt>
                <c:pt idx="129">
                  <c:v>54</c:v>
                </c:pt>
                <c:pt idx="130">
                  <c:v>49</c:v>
                </c:pt>
                <c:pt idx="131">
                  <c:v>30</c:v>
                </c:pt>
                <c:pt idx="132">
                  <c:v>28</c:v>
                </c:pt>
                <c:pt idx="133">
                  <c:v>30</c:v>
                </c:pt>
                <c:pt idx="134">
                  <c:v>37</c:v>
                </c:pt>
                <c:pt idx="135">
                  <c:v>51</c:v>
                </c:pt>
                <c:pt idx="136">
                  <c:v>50</c:v>
                </c:pt>
                <c:pt idx="137">
                  <c:v>53</c:v>
                </c:pt>
                <c:pt idx="138">
                  <c:v>60</c:v>
                </c:pt>
                <c:pt idx="139">
                  <c:v>45</c:v>
                </c:pt>
                <c:pt idx="140">
                  <c:v>43</c:v>
                </c:pt>
                <c:pt idx="141">
                  <c:v>41</c:v>
                </c:pt>
                <c:pt idx="142">
                  <c:v>39</c:v>
                </c:pt>
                <c:pt idx="143">
                  <c:v>30</c:v>
                </c:pt>
                <c:pt idx="144">
                  <c:v>38</c:v>
                </c:pt>
                <c:pt idx="145">
                  <c:v>34</c:v>
                </c:pt>
                <c:pt idx="146">
                  <c:v>45</c:v>
                </c:pt>
                <c:pt idx="147">
                  <c:v>57</c:v>
                </c:pt>
                <c:pt idx="148">
                  <c:v>46</c:v>
                </c:pt>
                <c:pt idx="149">
                  <c:v>45</c:v>
                </c:pt>
                <c:pt idx="150">
                  <c:v>47</c:v>
                </c:pt>
                <c:pt idx="151">
                  <c:v>47</c:v>
                </c:pt>
                <c:pt idx="152">
                  <c:v>46</c:v>
                </c:pt>
                <c:pt idx="153">
                  <c:v>40</c:v>
                </c:pt>
                <c:pt idx="154">
                  <c:v>29</c:v>
                </c:pt>
                <c:pt idx="155">
                  <c:v>33</c:v>
                </c:pt>
                <c:pt idx="156">
                  <c:v>34</c:v>
                </c:pt>
                <c:pt idx="157">
                  <c:v>38</c:v>
                </c:pt>
                <c:pt idx="158">
                  <c:v>46</c:v>
                </c:pt>
                <c:pt idx="159">
                  <c:v>59</c:v>
                </c:pt>
                <c:pt idx="160">
                  <c:v>61</c:v>
                </c:pt>
                <c:pt idx="161">
                  <c:v>69</c:v>
                </c:pt>
                <c:pt idx="162">
                  <c:v>58</c:v>
                </c:pt>
                <c:pt idx="163">
                  <c:v>52</c:v>
                </c:pt>
                <c:pt idx="164">
                  <c:v>57</c:v>
                </c:pt>
                <c:pt idx="165">
                  <c:v>39</c:v>
                </c:pt>
                <c:pt idx="166">
                  <c:v>46</c:v>
                </c:pt>
                <c:pt idx="167">
                  <c:v>46</c:v>
                </c:pt>
                <c:pt idx="168">
                  <c:v>44</c:v>
                </c:pt>
                <c:pt idx="169">
                  <c:v>43</c:v>
                </c:pt>
                <c:pt idx="170">
                  <c:v>49</c:v>
                </c:pt>
                <c:pt idx="171">
                  <c:v>62</c:v>
                </c:pt>
                <c:pt idx="172">
                  <c:v>70</c:v>
                </c:pt>
                <c:pt idx="173">
                  <c:v>67</c:v>
                </c:pt>
                <c:pt idx="174">
                  <c:v>54</c:v>
                </c:pt>
              </c:numCache>
            </c:numRef>
          </c:val>
          <c:smooth val="0"/>
          <c:extLst>
            <c:ext xmlns:c16="http://schemas.microsoft.com/office/drawing/2014/chart" uri="{C3380CC4-5D6E-409C-BE32-E72D297353CC}">
              <c16:uniqueId val="{00000000-9DAC-4004-B510-B9EA18CBA5C5}"/>
            </c:ext>
          </c:extLst>
        </c:ser>
        <c:ser>
          <c:idx val="1"/>
          <c:order val="1"/>
          <c:tx>
            <c:strRef>
              <c:f>'multiTimeline(25)'!$C$3</c:f>
              <c:strCache>
                <c:ptCount val="1"/>
                <c:pt idx="0">
                  <c:v>lead exposure: (United States)</c:v>
                </c:pt>
              </c:strCache>
            </c:strRef>
          </c:tx>
          <c:spPr>
            <a:ln w="28575" cap="rnd">
              <a:solidFill>
                <a:schemeClr val="accent2"/>
              </a:solidFill>
              <a:round/>
            </a:ln>
            <a:effectLst/>
          </c:spPr>
          <c:marker>
            <c:symbol val="none"/>
          </c:marker>
          <c:cat>
            <c:strRef>
              <c:f>'multiTimeline(25)'!$A$76:$A$250</c:f>
              <c:strCache>
                <c:ptCount val="175"/>
                <c:pt idx="0">
                  <c:v>2010-01</c:v>
                </c:pt>
                <c:pt idx="1">
                  <c:v>2010-02</c:v>
                </c:pt>
                <c:pt idx="2">
                  <c:v>2010-03</c:v>
                </c:pt>
                <c:pt idx="3">
                  <c:v>2010-04</c:v>
                </c:pt>
                <c:pt idx="4">
                  <c:v>2010-05</c:v>
                </c:pt>
                <c:pt idx="5">
                  <c:v>2010-06</c:v>
                </c:pt>
                <c:pt idx="6">
                  <c:v>2010-07</c:v>
                </c:pt>
                <c:pt idx="7">
                  <c:v>2010-08</c:v>
                </c:pt>
                <c:pt idx="8">
                  <c:v>2010-09</c:v>
                </c:pt>
                <c:pt idx="9">
                  <c:v>2010-10</c:v>
                </c:pt>
                <c:pt idx="10">
                  <c:v>2010-11</c:v>
                </c:pt>
                <c:pt idx="11">
                  <c:v>2010-12</c:v>
                </c:pt>
                <c:pt idx="12">
                  <c:v>2011-01</c:v>
                </c:pt>
                <c:pt idx="13">
                  <c:v>2011-02</c:v>
                </c:pt>
                <c:pt idx="14">
                  <c:v>2011-03</c:v>
                </c:pt>
                <c:pt idx="15">
                  <c:v>2011-04</c:v>
                </c:pt>
                <c:pt idx="16">
                  <c:v>2011-05</c:v>
                </c:pt>
                <c:pt idx="17">
                  <c:v>2011-06</c:v>
                </c:pt>
                <c:pt idx="18">
                  <c:v>2011-07</c:v>
                </c:pt>
                <c:pt idx="19">
                  <c:v>2011-08</c:v>
                </c:pt>
                <c:pt idx="20">
                  <c:v>2011-09</c:v>
                </c:pt>
                <c:pt idx="21">
                  <c:v>2011-10</c:v>
                </c:pt>
                <c:pt idx="22">
                  <c:v>2011-11</c:v>
                </c:pt>
                <c:pt idx="23">
                  <c:v>2011-12</c:v>
                </c:pt>
                <c:pt idx="24">
                  <c:v>2012-01</c:v>
                </c:pt>
                <c:pt idx="25">
                  <c:v>2012-02</c:v>
                </c:pt>
                <c:pt idx="26">
                  <c:v>2012-03</c:v>
                </c:pt>
                <c:pt idx="27">
                  <c:v>2012-04</c:v>
                </c:pt>
                <c:pt idx="28">
                  <c:v>2012-05</c:v>
                </c:pt>
                <c:pt idx="29">
                  <c:v>2012-06</c:v>
                </c:pt>
                <c:pt idx="30">
                  <c:v>2012-07</c:v>
                </c:pt>
                <c:pt idx="31">
                  <c:v>2012-08</c:v>
                </c:pt>
                <c:pt idx="32">
                  <c:v>2012-09</c:v>
                </c:pt>
                <c:pt idx="33">
                  <c:v>2012-10</c:v>
                </c:pt>
                <c:pt idx="34">
                  <c:v>2012-11</c:v>
                </c:pt>
                <c:pt idx="35">
                  <c:v>2012-12</c:v>
                </c:pt>
                <c:pt idx="36">
                  <c:v>2013-01</c:v>
                </c:pt>
                <c:pt idx="37">
                  <c:v>2013-02</c:v>
                </c:pt>
                <c:pt idx="38">
                  <c:v>2013-03</c:v>
                </c:pt>
                <c:pt idx="39">
                  <c:v>2013-04</c:v>
                </c:pt>
                <c:pt idx="40">
                  <c:v>2013-05</c:v>
                </c:pt>
                <c:pt idx="41">
                  <c:v>2013-06</c:v>
                </c:pt>
                <c:pt idx="42">
                  <c:v>2013-07</c:v>
                </c:pt>
                <c:pt idx="43">
                  <c:v>2013-08</c:v>
                </c:pt>
                <c:pt idx="44">
                  <c:v>2013-09</c:v>
                </c:pt>
                <c:pt idx="45">
                  <c:v>2013-10</c:v>
                </c:pt>
                <c:pt idx="46">
                  <c:v>2013-11</c:v>
                </c:pt>
                <c:pt idx="47">
                  <c:v>2013-12</c:v>
                </c:pt>
                <c:pt idx="48">
                  <c:v>2014-01</c:v>
                </c:pt>
                <c:pt idx="49">
                  <c:v>2014-02</c:v>
                </c:pt>
                <c:pt idx="50">
                  <c:v>2014-03</c:v>
                </c:pt>
                <c:pt idx="51">
                  <c:v>2014-04</c:v>
                </c:pt>
                <c:pt idx="52">
                  <c:v>2014-05</c:v>
                </c:pt>
                <c:pt idx="53">
                  <c:v>2014-06</c:v>
                </c:pt>
                <c:pt idx="54">
                  <c:v>2014-07</c:v>
                </c:pt>
                <c:pt idx="55">
                  <c:v>2014-08</c:v>
                </c:pt>
                <c:pt idx="56">
                  <c:v>2014-09</c:v>
                </c:pt>
                <c:pt idx="57">
                  <c:v>2014-10</c:v>
                </c:pt>
                <c:pt idx="58">
                  <c:v>2014-11</c:v>
                </c:pt>
                <c:pt idx="59">
                  <c:v>2014-12</c:v>
                </c:pt>
                <c:pt idx="60">
                  <c:v>2015-01</c:v>
                </c:pt>
                <c:pt idx="61">
                  <c:v>2015-02</c:v>
                </c:pt>
                <c:pt idx="62">
                  <c:v>2015-03</c:v>
                </c:pt>
                <c:pt idx="63">
                  <c:v>2015-04</c:v>
                </c:pt>
                <c:pt idx="64">
                  <c:v>2015-05</c:v>
                </c:pt>
                <c:pt idx="65">
                  <c:v>2015-06</c:v>
                </c:pt>
                <c:pt idx="66">
                  <c:v>2015-07</c:v>
                </c:pt>
                <c:pt idx="67">
                  <c:v>2015-08</c:v>
                </c:pt>
                <c:pt idx="68">
                  <c:v>2015-09</c:v>
                </c:pt>
                <c:pt idx="69">
                  <c:v>2015-10</c:v>
                </c:pt>
                <c:pt idx="70">
                  <c:v>2015-11</c:v>
                </c:pt>
                <c:pt idx="71">
                  <c:v>2015-12</c:v>
                </c:pt>
                <c:pt idx="72">
                  <c:v>2016-01</c:v>
                </c:pt>
                <c:pt idx="73">
                  <c:v>2016-02</c:v>
                </c:pt>
                <c:pt idx="74">
                  <c:v>2016-03</c:v>
                </c:pt>
                <c:pt idx="75">
                  <c:v>2016-04</c:v>
                </c:pt>
                <c:pt idx="76">
                  <c:v>2016-05</c:v>
                </c:pt>
                <c:pt idx="77">
                  <c:v>2016-06</c:v>
                </c:pt>
                <c:pt idx="78">
                  <c:v>2016-07</c:v>
                </c:pt>
                <c:pt idx="79">
                  <c:v>2016-08</c:v>
                </c:pt>
                <c:pt idx="80">
                  <c:v>2016-09</c:v>
                </c:pt>
                <c:pt idx="81">
                  <c:v>2016-10</c:v>
                </c:pt>
                <c:pt idx="82">
                  <c:v>2016-11</c:v>
                </c:pt>
                <c:pt idx="83">
                  <c:v>2016-12</c:v>
                </c:pt>
                <c:pt idx="84">
                  <c:v>2017-01</c:v>
                </c:pt>
                <c:pt idx="85">
                  <c:v>2017-02</c:v>
                </c:pt>
                <c:pt idx="86">
                  <c:v>2017-03</c:v>
                </c:pt>
                <c:pt idx="87">
                  <c:v>2017-04</c:v>
                </c:pt>
                <c:pt idx="88">
                  <c:v>2017-05</c:v>
                </c:pt>
                <c:pt idx="89">
                  <c:v>2017-06</c:v>
                </c:pt>
                <c:pt idx="90">
                  <c:v>2017-07</c:v>
                </c:pt>
                <c:pt idx="91">
                  <c:v>2017-08</c:v>
                </c:pt>
                <c:pt idx="92">
                  <c:v>2017-09</c:v>
                </c:pt>
                <c:pt idx="93">
                  <c:v>2017-10</c:v>
                </c:pt>
                <c:pt idx="94">
                  <c:v>2017-11</c:v>
                </c:pt>
                <c:pt idx="95">
                  <c:v>2017-12</c:v>
                </c:pt>
                <c:pt idx="96">
                  <c:v>2018-01</c:v>
                </c:pt>
                <c:pt idx="97">
                  <c:v>2018-02</c:v>
                </c:pt>
                <c:pt idx="98">
                  <c:v>2018-03</c:v>
                </c:pt>
                <c:pt idx="99">
                  <c:v>2018-04</c:v>
                </c:pt>
                <c:pt idx="100">
                  <c:v>2018-05</c:v>
                </c:pt>
                <c:pt idx="101">
                  <c:v>2018-06</c:v>
                </c:pt>
                <c:pt idx="102">
                  <c:v>2018-07</c:v>
                </c:pt>
                <c:pt idx="103">
                  <c:v>2018-08</c:v>
                </c:pt>
                <c:pt idx="104">
                  <c:v>2018-09</c:v>
                </c:pt>
                <c:pt idx="105">
                  <c:v>2018-10</c:v>
                </c:pt>
                <c:pt idx="106">
                  <c:v>2018-11</c:v>
                </c:pt>
                <c:pt idx="107">
                  <c:v>2018-12</c:v>
                </c:pt>
                <c:pt idx="108">
                  <c:v>2019-01</c:v>
                </c:pt>
                <c:pt idx="109">
                  <c:v>2019-02</c:v>
                </c:pt>
                <c:pt idx="110">
                  <c:v>2019-03</c:v>
                </c:pt>
                <c:pt idx="111">
                  <c:v>2019-04</c:v>
                </c:pt>
                <c:pt idx="112">
                  <c:v>2019-05</c:v>
                </c:pt>
                <c:pt idx="113">
                  <c:v>2019-06</c:v>
                </c:pt>
                <c:pt idx="114">
                  <c:v>2019-07</c:v>
                </c:pt>
                <c:pt idx="115">
                  <c:v>2019-08</c:v>
                </c:pt>
                <c:pt idx="116">
                  <c:v>2019-09</c:v>
                </c:pt>
                <c:pt idx="117">
                  <c:v>2019-10</c:v>
                </c:pt>
                <c:pt idx="118">
                  <c:v>2019-11</c:v>
                </c:pt>
                <c:pt idx="119">
                  <c:v>2019-12</c:v>
                </c:pt>
                <c:pt idx="120">
                  <c:v>2020-01</c:v>
                </c:pt>
                <c:pt idx="121">
                  <c:v>2020-02</c:v>
                </c:pt>
                <c:pt idx="122">
                  <c:v>2020-03</c:v>
                </c:pt>
                <c:pt idx="123">
                  <c:v>2020-04</c:v>
                </c:pt>
                <c:pt idx="124">
                  <c:v>2020-05</c:v>
                </c:pt>
                <c:pt idx="125">
                  <c:v>2020-06</c:v>
                </c:pt>
                <c:pt idx="126">
                  <c:v>2020-07</c:v>
                </c:pt>
                <c:pt idx="127">
                  <c:v>2020-08</c:v>
                </c:pt>
                <c:pt idx="128">
                  <c:v>2020-09</c:v>
                </c:pt>
                <c:pt idx="129">
                  <c:v>2020-10</c:v>
                </c:pt>
                <c:pt idx="130">
                  <c:v>2020-11</c:v>
                </c:pt>
                <c:pt idx="131">
                  <c:v>2020-12</c:v>
                </c:pt>
                <c:pt idx="132">
                  <c:v>2021-01</c:v>
                </c:pt>
                <c:pt idx="133">
                  <c:v>2021-02</c:v>
                </c:pt>
                <c:pt idx="134">
                  <c:v>2021-03</c:v>
                </c:pt>
                <c:pt idx="135">
                  <c:v>2021-04</c:v>
                </c:pt>
                <c:pt idx="136">
                  <c:v>2021-05</c:v>
                </c:pt>
                <c:pt idx="137">
                  <c:v>2021-06</c:v>
                </c:pt>
                <c:pt idx="138">
                  <c:v>2021-07</c:v>
                </c:pt>
                <c:pt idx="139">
                  <c:v>2021-08</c:v>
                </c:pt>
                <c:pt idx="140">
                  <c:v>2021-09</c:v>
                </c:pt>
                <c:pt idx="141">
                  <c:v>2021-10</c:v>
                </c:pt>
                <c:pt idx="142">
                  <c:v>2021-11</c:v>
                </c:pt>
                <c:pt idx="143">
                  <c:v>2021-12</c:v>
                </c:pt>
                <c:pt idx="144">
                  <c:v>2022-01</c:v>
                </c:pt>
                <c:pt idx="145">
                  <c:v>2022-02</c:v>
                </c:pt>
                <c:pt idx="146">
                  <c:v>2022-03</c:v>
                </c:pt>
                <c:pt idx="147">
                  <c:v>2022-04</c:v>
                </c:pt>
                <c:pt idx="148">
                  <c:v>2022-05</c:v>
                </c:pt>
                <c:pt idx="149">
                  <c:v>2022-06</c:v>
                </c:pt>
                <c:pt idx="150">
                  <c:v>2022-07</c:v>
                </c:pt>
                <c:pt idx="151">
                  <c:v>2022-08</c:v>
                </c:pt>
                <c:pt idx="152">
                  <c:v>2022-09</c:v>
                </c:pt>
                <c:pt idx="153">
                  <c:v>2022-10</c:v>
                </c:pt>
                <c:pt idx="154">
                  <c:v>2022-11</c:v>
                </c:pt>
                <c:pt idx="155">
                  <c:v>2022-12</c:v>
                </c:pt>
                <c:pt idx="156">
                  <c:v>2023-01</c:v>
                </c:pt>
                <c:pt idx="157">
                  <c:v>2023-02</c:v>
                </c:pt>
                <c:pt idx="158">
                  <c:v>2023-03</c:v>
                </c:pt>
                <c:pt idx="159">
                  <c:v>2023-04</c:v>
                </c:pt>
                <c:pt idx="160">
                  <c:v>2023-05</c:v>
                </c:pt>
                <c:pt idx="161">
                  <c:v>2023-06</c:v>
                </c:pt>
                <c:pt idx="162">
                  <c:v>2023-07</c:v>
                </c:pt>
                <c:pt idx="163">
                  <c:v>2023-08</c:v>
                </c:pt>
                <c:pt idx="164">
                  <c:v>2023-09</c:v>
                </c:pt>
                <c:pt idx="165">
                  <c:v>2023-10</c:v>
                </c:pt>
                <c:pt idx="166">
                  <c:v>2023-11</c:v>
                </c:pt>
                <c:pt idx="167">
                  <c:v>2023-12</c:v>
                </c:pt>
                <c:pt idx="168">
                  <c:v>2024-01</c:v>
                </c:pt>
                <c:pt idx="169">
                  <c:v>2024-02</c:v>
                </c:pt>
                <c:pt idx="170">
                  <c:v>2024-03</c:v>
                </c:pt>
                <c:pt idx="171">
                  <c:v>2024-04</c:v>
                </c:pt>
                <c:pt idx="172">
                  <c:v>2024-05</c:v>
                </c:pt>
                <c:pt idx="173">
                  <c:v>2024-06</c:v>
                </c:pt>
                <c:pt idx="174">
                  <c:v>2024-07</c:v>
                </c:pt>
              </c:strCache>
            </c:strRef>
          </c:cat>
          <c:val>
            <c:numRef>
              <c:f>'multiTimeline(25)'!$C$76:$C$250</c:f>
              <c:numCache>
                <c:formatCode>General</c:formatCode>
                <c:ptCount val="175"/>
                <c:pt idx="0">
                  <c:v>22</c:v>
                </c:pt>
                <c:pt idx="1">
                  <c:v>21</c:v>
                </c:pt>
                <c:pt idx="2">
                  <c:v>29</c:v>
                </c:pt>
                <c:pt idx="3">
                  <c:v>29</c:v>
                </c:pt>
                <c:pt idx="4">
                  <c:v>24</c:v>
                </c:pt>
                <c:pt idx="5">
                  <c:v>27</c:v>
                </c:pt>
                <c:pt idx="6">
                  <c:v>23</c:v>
                </c:pt>
                <c:pt idx="7">
                  <c:v>19</c:v>
                </c:pt>
                <c:pt idx="8">
                  <c:v>18</c:v>
                </c:pt>
                <c:pt idx="9">
                  <c:v>28</c:v>
                </c:pt>
                <c:pt idx="10">
                  <c:v>23</c:v>
                </c:pt>
                <c:pt idx="11">
                  <c:v>21</c:v>
                </c:pt>
                <c:pt idx="12">
                  <c:v>27</c:v>
                </c:pt>
                <c:pt idx="13">
                  <c:v>26</c:v>
                </c:pt>
                <c:pt idx="14">
                  <c:v>25</c:v>
                </c:pt>
                <c:pt idx="15">
                  <c:v>26</c:v>
                </c:pt>
                <c:pt idx="16">
                  <c:v>24</c:v>
                </c:pt>
                <c:pt idx="17">
                  <c:v>24</c:v>
                </c:pt>
                <c:pt idx="18">
                  <c:v>19</c:v>
                </c:pt>
                <c:pt idx="19">
                  <c:v>20</c:v>
                </c:pt>
                <c:pt idx="20">
                  <c:v>23</c:v>
                </c:pt>
                <c:pt idx="21">
                  <c:v>27</c:v>
                </c:pt>
                <c:pt idx="22">
                  <c:v>24</c:v>
                </c:pt>
                <c:pt idx="23">
                  <c:v>20</c:v>
                </c:pt>
                <c:pt idx="24">
                  <c:v>21</c:v>
                </c:pt>
                <c:pt idx="25">
                  <c:v>26</c:v>
                </c:pt>
                <c:pt idx="26">
                  <c:v>23</c:v>
                </c:pt>
                <c:pt idx="27">
                  <c:v>27</c:v>
                </c:pt>
                <c:pt idx="28">
                  <c:v>22</c:v>
                </c:pt>
                <c:pt idx="29">
                  <c:v>23</c:v>
                </c:pt>
                <c:pt idx="30">
                  <c:v>23</c:v>
                </c:pt>
                <c:pt idx="31">
                  <c:v>19</c:v>
                </c:pt>
                <c:pt idx="32">
                  <c:v>30</c:v>
                </c:pt>
                <c:pt idx="33">
                  <c:v>26</c:v>
                </c:pt>
                <c:pt idx="34">
                  <c:v>28</c:v>
                </c:pt>
                <c:pt idx="35">
                  <c:v>19</c:v>
                </c:pt>
                <c:pt idx="36">
                  <c:v>24</c:v>
                </c:pt>
                <c:pt idx="37">
                  <c:v>27</c:v>
                </c:pt>
                <c:pt idx="38">
                  <c:v>24</c:v>
                </c:pt>
                <c:pt idx="39">
                  <c:v>26</c:v>
                </c:pt>
                <c:pt idx="40">
                  <c:v>25</c:v>
                </c:pt>
                <c:pt idx="41">
                  <c:v>23</c:v>
                </c:pt>
                <c:pt idx="42">
                  <c:v>25</c:v>
                </c:pt>
                <c:pt idx="43">
                  <c:v>21</c:v>
                </c:pt>
                <c:pt idx="44">
                  <c:v>27</c:v>
                </c:pt>
                <c:pt idx="45">
                  <c:v>30</c:v>
                </c:pt>
                <c:pt idx="46">
                  <c:v>27</c:v>
                </c:pt>
                <c:pt idx="47">
                  <c:v>22</c:v>
                </c:pt>
                <c:pt idx="48">
                  <c:v>21</c:v>
                </c:pt>
                <c:pt idx="49">
                  <c:v>25</c:v>
                </c:pt>
                <c:pt idx="50">
                  <c:v>25</c:v>
                </c:pt>
                <c:pt idx="51">
                  <c:v>31</c:v>
                </c:pt>
                <c:pt idx="52">
                  <c:v>21</c:v>
                </c:pt>
                <c:pt idx="53">
                  <c:v>24</c:v>
                </c:pt>
                <c:pt idx="54">
                  <c:v>24</c:v>
                </c:pt>
                <c:pt idx="55">
                  <c:v>19</c:v>
                </c:pt>
                <c:pt idx="56">
                  <c:v>27</c:v>
                </c:pt>
                <c:pt idx="57">
                  <c:v>28</c:v>
                </c:pt>
                <c:pt idx="58">
                  <c:v>28</c:v>
                </c:pt>
                <c:pt idx="59">
                  <c:v>22</c:v>
                </c:pt>
                <c:pt idx="60">
                  <c:v>20</c:v>
                </c:pt>
                <c:pt idx="61">
                  <c:v>25</c:v>
                </c:pt>
                <c:pt idx="62">
                  <c:v>24</c:v>
                </c:pt>
                <c:pt idx="63">
                  <c:v>35</c:v>
                </c:pt>
                <c:pt idx="64">
                  <c:v>24</c:v>
                </c:pt>
                <c:pt idx="65">
                  <c:v>27</c:v>
                </c:pt>
                <c:pt idx="66">
                  <c:v>23</c:v>
                </c:pt>
                <c:pt idx="67">
                  <c:v>21</c:v>
                </c:pt>
                <c:pt idx="68">
                  <c:v>24</c:v>
                </c:pt>
                <c:pt idx="69">
                  <c:v>27</c:v>
                </c:pt>
                <c:pt idx="70">
                  <c:v>25</c:v>
                </c:pt>
                <c:pt idx="71">
                  <c:v>24</c:v>
                </c:pt>
                <c:pt idx="72">
                  <c:v>34</c:v>
                </c:pt>
                <c:pt idx="73">
                  <c:v>44</c:v>
                </c:pt>
                <c:pt idx="74">
                  <c:v>42</c:v>
                </c:pt>
                <c:pt idx="75">
                  <c:v>42</c:v>
                </c:pt>
                <c:pt idx="76">
                  <c:v>29</c:v>
                </c:pt>
                <c:pt idx="77">
                  <c:v>32</c:v>
                </c:pt>
                <c:pt idx="78">
                  <c:v>25</c:v>
                </c:pt>
                <c:pt idx="79">
                  <c:v>25</c:v>
                </c:pt>
                <c:pt idx="80">
                  <c:v>32</c:v>
                </c:pt>
                <c:pt idx="81">
                  <c:v>30</c:v>
                </c:pt>
                <c:pt idx="82">
                  <c:v>32</c:v>
                </c:pt>
                <c:pt idx="83">
                  <c:v>30</c:v>
                </c:pt>
                <c:pt idx="84">
                  <c:v>27</c:v>
                </c:pt>
                <c:pt idx="85">
                  <c:v>38</c:v>
                </c:pt>
                <c:pt idx="86">
                  <c:v>37</c:v>
                </c:pt>
                <c:pt idx="87">
                  <c:v>41</c:v>
                </c:pt>
                <c:pt idx="88">
                  <c:v>32</c:v>
                </c:pt>
                <c:pt idx="89">
                  <c:v>34</c:v>
                </c:pt>
                <c:pt idx="90">
                  <c:v>28</c:v>
                </c:pt>
                <c:pt idx="91">
                  <c:v>26</c:v>
                </c:pt>
                <c:pt idx="92">
                  <c:v>29</c:v>
                </c:pt>
                <c:pt idx="93">
                  <c:v>33</c:v>
                </c:pt>
                <c:pt idx="94">
                  <c:v>38</c:v>
                </c:pt>
                <c:pt idx="95">
                  <c:v>31</c:v>
                </c:pt>
                <c:pt idx="96">
                  <c:v>29</c:v>
                </c:pt>
                <c:pt idx="97">
                  <c:v>33</c:v>
                </c:pt>
                <c:pt idx="98">
                  <c:v>42</c:v>
                </c:pt>
                <c:pt idx="99">
                  <c:v>41</c:v>
                </c:pt>
                <c:pt idx="100">
                  <c:v>33</c:v>
                </c:pt>
                <c:pt idx="101">
                  <c:v>28</c:v>
                </c:pt>
                <c:pt idx="102">
                  <c:v>26</c:v>
                </c:pt>
                <c:pt idx="103">
                  <c:v>32</c:v>
                </c:pt>
                <c:pt idx="104">
                  <c:v>34</c:v>
                </c:pt>
                <c:pt idx="105">
                  <c:v>40</c:v>
                </c:pt>
                <c:pt idx="106">
                  <c:v>38</c:v>
                </c:pt>
                <c:pt idx="107">
                  <c:v>29</c:v>
                </c:pt>
                <c:pt idx="108">
                  <c:v>30</c:v>
                </c:pt>
                <c:pt idx="109">
                  <c:v>42</c:v>
                </c:pt>
                <c:pt idx="110">
                  <c:v>43</c:v>
                </c:pt>
                <c:pt idx="111">
                  <c:v>42</c:v>
                </c:pt>
                <c:pt idx="112">
                  <c:v>34</c:v>
                </c:pt>
                <c:pt idx="113">
                  <c:v>30</c:v>
                </c:pt>
                <c:pt idx="114">
                  <c:v>27</c:v>
                </c:pt>
                <c:pt idx="115">
                  <c:v>30</c:v>
                </c:pt>
                <c:pt idx="116">
                  <c:v>35</c:v>
                </c:pt>
                <c:pt idx="117">
                  <c:v>41</c:v>
                </c:pt>
                <c:pt idx="118">
                  <c:v>41</c:v>
                </c:pt>
                <c:pt idx="119">
                  <c:v>33</c:v>
                </c:pt>
                <c:pt idx="120">
                  <c:v>33</c:v>
                </c:pt>
                <c:pt idx="121">
                  <c:v>39</c:v>
                </c:pt>
                <c:pt idx="122">
                  <c:v>34</c:v>
                </c:pt>
                <c:pt idx="123">
                  <c:v>39</c:v>
                </c:pt>
                <c:pt idx="124">
                  <c:v>31</c:v>
                </c:pt>
                <c:pt idx="125">
                  <c:v>29</c:v>
                </c:pt>
                <c:pt idx="126">
                  <c:v>29</c:v>
                </c:pt>
                <c:pt idx="127">
                  <c:v>26</c:v>
                </c:pt>
                <c:pt idx="128">
                  <c:v>37</c:v>
                </c:pt>
                <c:pt idx="129">
                  <c:v>41</c:v>
                </c:pt>
                <c:pt idx="130">
                  <c:v>36</c:v>
                </c:pt>
                <c:pt idx="131">
                  <c:v>30</c:v>
                </c:pt>
                <c:pt idx="132">
                  <c:v>29</c:v>
                </c:pt>
                <c:pt idx="133">
                  <c:v>37</c:v>
                </c:pt>
                <c:pt idx="134">
                  <c:v>39</c:v>
                </c:pt>
                <c:pt idx="135">
                  <c:v>39</c:v>
                </c:pt>
                <c:pt idx="136">
                  <c:v>34</c:v>
                </c:pt>
                <c:pt idx="137">
                  <c:v>30</c:v>
                </c:pt>
                <c:pt idx="138">
                  <c:v>29</c:v>
                </c:pt>
                <c:pt idx="139">
                  <c:v>27</c:v>
                </c:pt>
                <c:pt idx="140">
                  <c:v>40</c:v>
                </c:pt>
                <c:pt idx="141">
                  <c:v>42</c:v>
                </c:pt>
                <c:pt idx="142">
                  <c:v>38</c:v>
                </c:pt>
                <c:pt idx="143">
                  <c:v>35</c:v>
                </c:pt>
                <c:pt idx="144">
                  <c:v>37</c:v>
                </c:pt>
                <c:pt idx="145">
                  <c:v>53</c:v>
                </c:pt>
                <c:pt idx="146">
                  <c:v>69</c:v>
                </c:pt>
                <c:pt idx="147">
                  <c:v>70</c:v>
                </c:pt>
                <c:pt idx="148">
                  <c:v>57</c:v>
                </c:pt>
                <c:pt idx="149">
                  <c:v>41</c:v>
                </c:pt>
                <c:pt idx="150">
                  <c:v>41</c:v>
                </c:pt>
                <c:pt idx="151">
                  <c:v>52</c:v>
                </c:pt>
                <c:pt idx="152">
                  <c:v>55</c:v>
                </c:pt>
                <c:pt idx="153">
                  <c:v>64</c:v>
                </c:pt>
                <c:pt idx="154">
                  <c:v>59</c:v>
                </c:pt>
                <c:pt idx="155">
                  <c:v>54</c:v>
                </c:pt>
                <c:pt idx="156">
                  <c:v>56</c:v>
                </c:pt>
                <c:pt idx="157">
                  <c:v>70</c:v>
                </c:pt>
                <c:pt idx="158">
                  <c:v>72</c:v>
                </c:pt>
                <c:pt idx="159">
                  <c:v>82</c:v>
                </c:pt>
                <c:pt idx="160">
                  <c:v>65</c:v>
                </c:pt>
                <c:pt idx="161">
                  <c:v>50</c:v>
                </c:pt>
                <c:pt idx="162">
                  <c:v>54</c:v>
                </c:pt>
                <c:pt idx="163">
                  <c:v>53</c:v>
                </c:pt>
                <c:pt idx="164">
                  <c:v>68</c:v>
                </c:pt>
                <c:pt idx="165">
                  <c:v>87</c:v>
                </c:pt>
                <c:pt idx="166">
                  <c:v>81</c:v>
                </c:pt>
                <c:pt idx="167">
                  <c:v>64</c:v>
                </c:pt>
                <c:pt idx="168">
                  <c:v>69</c:v>
                </c:pt>
                <c:pt idx="169">
                  <c:v>100</c:v>
                </c:pt>
                <c:pt idx="170">
                  <c:v>95</c:v>
                </c:pt>
                <c:pt idx="171">
                  <c:v>99</c:v>
                </c:pt>
                <c:pt idx="172">
                  <c:v>72</c:v>
                </c:pt>
                <c:pt idx="173">
                  <c:v>59</c:v>
                </c:pt>
                <c:pt idx="174">
                  <c:v>65</c:v>
                </c:pt>
              </c:numCache>
            </c:numRef>
          </c:val>
          <c:smooth val="0"/>
          <c:extLst>
            <c:ext xmlns:c16="http://schemas.microsoft.com/office/drawing/2014/chart" uri="{C3380CC4-5D6E-409C-BE32-E72D297353CC}">
              <c16:uniqueId val="{00000001-9DAC-4004-B510-B9EA18CBA5C5}"/>
            </c:ext>
          </c:extLst>
        </c:ser>
        <c:dLbls>
          <c:showLegendKey val="0"/>
          <c:showVal val="0"/>
          <c:showCatName val="0"/>
          <c:showSerName val="0"/>
          <c:showPercent val="0"/>
          <c:showBubbleSize val="0"/>
        </c:dLbls>
        <c:smooth val="0"/>
        <c:axId val="1317881215"/>
        <c:axId val="1317879775"/>
      </c:lineChart>
      <c:catAx>
        <c:axId val="1317881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7879775"/>
        <c:crosses val="autoZero"/>
        <c:auto val="1"/>
        <c:lblAlgn val="ctr"/>
        <c:lblOffset val="100"/>
        <c:noMultiLvlLbl val="0"/>
      </c:catAx>
      <c:valAx>
        <c:axId val="1317879775"/>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7881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Hazardous</a:t>
            </a:r>
            <a:r>
              <a:rPr lang="en-US" sz="1800" b="1" baseline="0"/>
              <a:t> Waste Disposal and Lead Paint Searches</a:t>
            </a:r>
            <a:endParaRPr lang="en-US"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'multiTimeline(31)'!$B$3</c:f>
              <c:strCache>
                <c:ptCount val="1"/>
                <c:pt idx="0">
                  <c:v>Hazardous Waste Disposal: (United States)</c:v>
                </c:pt>
              </c:strCache>
            </c:strRef>
          </c:tx>
          <c:spPr>
            <a:ln w="28575" cap="rnd">
              <a:solidFill>
                <a:schemeClr val="accent1"/>
              </a:solidFill>
              <a:round/>
            </a:ln>
            <a:effectLst/>
          </c:spPr>
          <c:marker>
            <c:symbol val="none"/>
          </c:marker>
          <c:cat>
            <c:strRef>
              <c:f>'multiTimeline(31)'!$A$4:$A$250</c:f>
              <c:strCache>
                <c:ptCount val="247"/>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pt idx="166">
                  <c:v>2017-11</c:v>
                </c:pt>
                <c:pt idx="167">
                  <c:v>2017-12</c:v>
                </c:pt>
                <c:pt idx="168">
                  <c:v>2018-01</c:v>
                </c:pt>
                <c:pt idx="169">
                  <c:v>2018-02</c:v>
                </c:pt>
                <c:pt idx="170">
                  <c:v>2018-03</c:v>
                </c:pt>
                <c:pt idx="171">
                  <c:v>2018-04</c:v>
                </c:pt>
                <c:pt idx="172">
                  <c:v>2018-05</c:v>
                </c:pt>
                <c:pt idx="173">
                  <c:v>2018-06</c:v>
                </c:pt>
                <c:pt idx="174">
                  <c:v>2018-07</c:v>
                </c:pt>
                <c:pt idx="175">
                  <c:v>2018-08</c:v>
                </c:pt>
                <c:pt idx="176">
                  <c:v>2018-09</c:v>
                </c:pt>
                <c:pt idx="177">
                  <c:v>2018-10</c:v>
                </c:pt>
                <c:pt idx="178">
                  <c:v>2018-11</c:v>
                </c:pt>
                <c:pt idx="179">
                  <c:v>2018-12</c:v>
                </c:pt>
                <c:pt idx="180">
                  <c:v>2019-01</c:v>
                </c:pt>
                <c:pt idx="181">
                  <c:v>2019-02</c:v>
                </c:pt>
                <c:pt idx="182">
                  <c:v>2019-03</c:v>
                </c:pt>
                <c:pt idx="183">
                  <c:v>2019-04</c:v>
                </c:pt>
                <c:pt idx="184">
                  <c:v>2019-05</c:v>
                </c:pt>
                <c:pt idx="185">
                  <c:v>2019-06</c:v>
                </c:pt>
                <c:pt idx="186">
                  <c:v>2019-07</c:v>
                </c:pt>
                <c:pt idx="187">
                  <c:v>2019-08</c:v>
                </c:pt>
                <c:pt idx="188">
                  <c:v>2019-09</c:v>
                </c:pt>
                <c:pt idx="189">
                  <c:v>2019-10</c:v>
                </c:pt>
                <c:pt idx="190">
                  <c:v>2019-11</c:v>
                </c:pt>
                <c:pt idx="191">
                  <c:v>2019-12</c:v>
                </c:pt>
                <c:pt idx="192">
                  <c:v>2020-01</c:v>
                </c:pt>
                <c:pt idx="193">
                  <c:v>2020-02</c:v>
                </c:pt>
                <c:pt idx="194">
                  <c:v>2020-03</c:v>
                </c:pt>
                <c:pt idx="195">
                  <c:v>2020-04</c:v>
                </c:pt>
                <c:pt idx="196">
                  <c:v>2020-05</c:v>
                </c:pt>
                <c:pt idx="197">
                  <c:v>2020-06</c:v>
                </c:pt>
                <c:pt idx="198">
                  <c:v>2020-07</c:v>
                </c:pt>
                <c:pt idx="199">
                  <c:v>2020-08</c:v>
                </c:pt>
                <c:pt idx="200">
                  <c:v>2020-09</c:v>
                </c:pt>
                <c:pt idx="201">
                  <c:v>2020-10</c:v>
                </c:pt>
                <c:pt idx="202">
                  <c:v>2020-11</c:v>
                </c:pt>
                <c:pt idx="203">
                  <c:v>2020-12</c:v>
                </c:pt>
                <c:pt idx="204">
                  <c:v>2021-01</c:v>
                </c:pt>
                <c:pt idx="205">
                  <c:v>2021-02</c:v>
                </c:pt>
                <c:pt idx="206">
                  <c:v>2021-03</c:v>
                </c:pt>
                <c:pt idx="207">
                  <c:v>2021-04</c:v>
                </c:pt>
                <c:pt idx="208">
                  <c:v>2021-05</c:v>
                </c:pt>
                <c:pt idx="209">
                  <c:v>2021-06</c:v>
                </c:pt>
                <c:pt idx="210">
                  <c:v>2021-07</c:v>
                </c:pt>
                <c:pt idx="211">
                  <c:v>2021-08</c:v>
                </c:pt>
                <c:pt idx="212">
                  <c:v>2021-09</c:v>
                </c:pt>
                <c:pt idx="213">
                  <c:v>2021-10</c:v>
                </c:pt>
                <c:pt idx="214">
                  <c:v>2021-11</c:v>
                </c:pt>
                <c:pt idx="215">
                  <c:v>2021-12</c:v>
                </c:pt>
                <c:pt idx="216">
                  <c:v>2022-01</c:v>
                </c:pt>
                <c:pt idx="217">
                  <c:v>2022-02</c:v>
                </c:pt>
                <c:pt idx="218">
                  <c:v>2022-03</c:v>
                </c:pt>
                <c:pt idx="219">
                  <c:v>2022-04</c:v>
                </c:pt>
                <c:pt idx="220">
                  <c:v>2022-05</c:v>
                </c:pt>
                <c:pt idx="221">
                  <c:v>2022-06</c:v>
                </c:pt>
                <c:pt idx="222">
                  <c:v>2022-07</c:v>
                </c:pt>
                <c:pt idx="223">
                  <c:v>2022-08</c:v>
                </c:pt>
                <c:pt idx="224">
                  <c:v>2022-09</c:v>
                </c:pt>
                <c:pt idx="225">
                  <c:v>2022-10</c:v>
                </c:pt>
                <c:pt idx="226">
                  <c:v>2022-11</c:v>
                </c:pt>
                <c:pt idx="227">
                  <c:v>2022-12</c:v>
                </c:pt>
                <c:pt idx="228">
                  <c:v>2023-01</c:v>
                </c:pt>
                <c:pt idx="229">
                  <c:v>2023-02</c:v>
                </c:pt>
                <c:pt idx="230">
                  <c:v>2023-03</c:v>
                </c:pt>
                <c:pt idx="231">
                  <c:v>2023-04</c:v>
                </c:pt>
                <c:pt idx="232">
                  <c:v>2023-05</c:v>
                </c:pt>
                <c:pt idx="233">
                  <c:v>2023-06</c:v>
                </c:pt>
                <c:pt idx="234">
                  <c:v>2023-07</c:v>
                </c:pt>
                <c:pt idx="235">
                  <c:v>2023-08</c:v>
                </c:pt>
                <c:pt idx="236">
                  <c:v>2023-09</c:v>
                </c:pt>
                <c:pt idx="237">
                  <c:v>2023-10</c:v>
                </c:pt>
                <c:pt idx="238">
                  <c:v>2023-11</c:v>
                </c:pt>
                <c:pt idx="239">
                  <c:v>2023-12</c:v>
                </c:pt>
                <c:pt idx="240">
                  <c:v>2024-01</c:v>
                </c:pt>
                <c:pt idx="241">
                  <c:v>2024-02</c:v>
                </c:pt>
                <c:pt idx="242">
                  <c:v>2024-03</c:v>
                </c:pt>
                <c:pt idx="243">
                  <c:v>2024-04</c:v>
                </c:pt>
                <c:pt idx="244">
                  <c:v>2024-05</c:v>
                </c:pt>
                <c:pt idx="245">
                  <c:v>2024-06</c:v>
                </c:pt>
                <c:pt idx="246">
                  <c:v>2024-07</c:v>
                </c:pt>
              </c:strCache>
            </c:strRef>
          </c:cat>
          <c:val>
            <c:numRef>
              <c:f>'multiTimeline(31)'!$B$4:$B$250</c:f>
              <c:numCache>
                <c:formatCode>General</c:formatCode>
                <c:ptCount val="247"/>
                <c:pt idx="0">
                  <c:v>9</c:v>
                </c:pt>
                <c:pt idx="1">
                  <c:v>8</c:v>
                </c:pt>
                <c:pt idx="2">
                  <c:v>9</c:v>
                </c:pt>
                <c:pt idx="3">
                  <c:v>14</c:v>
                </c:pt>
                <c:pt idx="4">
                  <c:v>10</c:v>
                </c:pt>
                <c:pt idx="5">
                  <c:v>10</c:v>
                </c:pt>
                <c:pt idx="6">
                  <c:v>12</c:v>
                </c:pt>
                <c:pt idx="7">
                  <c:v>11</c:v>
                </c:pt>
                <c:pt idx="8">
                  <c:v>10</c:v>
                </c:pt>
                <c:pt idx="9">
                  <c:v>9</c:v>
                </c:pt>
                <c:pt idx="10">
                  <c:v>8</c:v>
                </c:pt>
                <c:pt idx="11">
                  <c:v>6</c:v>
                </c:pt>
                <c:pt idx="12">
                  <c:v>5</c:v>
                </c:pt>
                <c:pt idx="13">
                  <c:v>7</c:v>
                </c:pt>
                <c:pt idx="14">
                  <c:v>9</c:v>
                </c:pt>
                <c:pt idx="15">
                  <c:v>9</c:v>
                </c:pt>
                <c:pt idx="16">
                  <c:v>12</c:v>
                </c:pt>
                <c:pt idx="17">
                  <c:v>9</c:v>
                </c:pt>
                <c:pt idx="18">
                  <c:v>10</c:v>
                </c:pt>
                <c:pt idx="19">
                  <c:v>11</c:v>
                </c:pt>
                <c:pt idx="20">
                  <c:v>11</c:v>
                </c:pt>
                <c:pt idx="21">
                  <c:v>8</c:v>
                </c:pt>
                <c:pt idx="22">
                  <c:v>8</c:v>
                </c:pt>
                <c:pt idx="23">
                  <c:v>6</c:v>
                </c:pt>
                <c:pt idx="24">
                  <c:v>6</c:v>
                </c:pt>
                <c:pt idx="25">
                  <c:v>7</c:v>
                </c:pt>
                <c:pt idx="26">
                  <c:v>8</c:v>
                </c:pt>
                <c:pt idx="27">
                  <c:v>10</c:v>
                </c:pt>
                <c:pt idx="28">
                  <c:v>9</c:v>
                </c:pt>
                <c:pt idx="29">
                  <c:v>10</c:v>
                </c:pt>
                <c:pt idx="30">
                  <c:v>10</c:v>
                </c:pt>
                <c:pt idx="31">
                  <c:v>11</c:v>
                </c:pt>
                <c:pt idx="32">
                  <c:v>10</c:v>
                </c:pt>
                <c:pt idx="33">
                  <c:v>8</c:v>
                </c:pt>
                <c:pt idx="34">
                  <c:v>8</c:v>
                </c:pt>
                <c:pt idx="35">
                  <c:v>6</c:v>
                </c:pt>
                <c:pt idx="36">
                  <c:v>8</c:v>
                </c:pt>
                <c:pt idx="37">
                  <c:v>6</c:v>
                </c:pt>
                <c:pt idx="38">
                  <c:v>10</c:v>
                </c:pt>
                <c:pt idx="39">
                  <c:v>9</c:v>
                </c:pt>
                <c:pt idx="40">
                  <c:v>10</c:v>
                </c:pt>
                <c:pt idx="41">
                  <c:v>12</c:v>
                </c:pt>
                <c:pt idx="42">
                  <c:v>10</c:v>
                </c:pt>
                <c:pt idx="43">
                  <c:v>10</c:v>
                </c:pt>
                <c:pt idx="44">
                  <c:v>7</c:v>
                </c:pt>
                <c:pt idx="45">
                  <c:v>9</c:v>
                </c:pt>
                <c:pt idx="46">
                  <c:v>9</c:v>
                </c:pt>
                <c:pt idx="47">
                  <c:v>5</c:v>
                </c:pt>
                <c:pt idx="48">
                  <c:v>7</c:v>
                </c:pt>
                <c:pt idx="49">
                  <c:v>7</c:v>
                </c:pt>
                <c:pt idx="50">
                  <c:v>8</c:v>
                </c:pt>
                <c:pt idx="51">
                  <c:v>10</c:v>
                </c:pt>
                <c:pt idx="52">
                  <c:v>10</c:v>
                </c:pt>
                <c:pt idx="53">
                  <c:v>10</c:v>
                </c:pt>
                <c:pt idx="54">
                  <c:v>11</c:v>
                </c:pt>
                <c:pt idx="55">
                  <c:v>9</c:v>
                </c:pt>
                <c:pt idx="56">
                  <c:v>9</c:v>
                </c:pt>
                <c:pt idx="57">
                  <c:v>9</c:v>
                </c:pt>
                <c:pt idx="58">
                  <c:v>7</c:v>
                </c:pt>
                <c:pt idx="59">
                  <c:v>5</c:v>
                </c:pt>
                <c:pt idx="60">
                  <c:v>8</c:v>
                </c:pt>
                <c:pt idx="61">
                  <c:v>7</c:v>
                </c:pt>
                <c:pt idx="62">
                  <c:v>8</c:v>
                </c:pt>
                <c:pt idx="63">
                  <c:v>11</c:v>
                </c:pt>
                <c:pt idx="64">
                  <c:v>10</c:v>
                </c:pt>
                <c:pt idx="65">
                  <c:v>12</c:v>
                </c:pt>
                <c:pt idx="66">
                  <c:v>12</c:v>
                </c:pt>
                <c:pt idx="67">
                  <c:v>11</c:v>
                </c:pt>
                <c:pt idx="68">
                  <c:v>12</c:v>
                </c:pt>
                <c:pt idx="69">
                  <c:v>11</c:v>
                </c:pt>
                <c:pt idx="70">
                  <c:v>10</c:v>
                </c:pt>
                <c:pt idx="71">
                  <c:v>8</c:v>
                </c:pt>
                <c:pt idx="72">
                  <c:v>9</c:v>
                </c:pt>
                <c:pt idx="73">
                  <c:v>9</c:v>
                </c:pt>
                <c:pt idx="74">
                  <c:v>11</c:v>
                </c:pt>
                <c:pt idx="75">
                  <c:v>14</c:v>
                </c:pt>
                <c:pt idx="76">
                  <c:v>13</c:v>
                </c:pt>
                <c:pt idx="77">
                  <c:v>14</c:v>
                </c:pt>
                <c:pt idx="78">
                  <c:v>13</c:v>
                </c:pt>
                <c:pt idx="79">
                  <c:v>12</c:v>
                </c:pt>
                <c:pt idx="80">
                  <c:v>12</c:v>
                </c:pt>
                <c:pt idx="81">
                  <c:v>11</c:v>
                </c:pt>
                <c:pt idx="82">
                  <c:v>8</c:v>
                </c:pt>
                <c:pt idx="83">
                  <c:v>8</c:v>
                </c:pt>
                <c:pt idx="84">
                  <c:v>9</c:v>
                </c:pt>
                <c:pt idx="85">
                  <c:v>8</c:v>
                </c:pt>
                <c:pt idx="86">
                  <c:v>9</c:v>
                </c:pt>
                <c:pt idx="87">
                  <c:v>11</c:v>
                </c:pt>
                <c:pt idx="88">
                  <c:v>12</c:v>
                </c:pt>
                <c:pt idx="89">
                  <c:v>12</c:v>
                </c:pt>
                <c:pt idx="90">
                  <c:v>12</c:v>
                </c:pt>
                <c:pt idx="91">
                  <c:v>11</c:v>
                </c:pt>
                <c:pt idx="92">
                  <c:v>11</c:v>
                </c:pt>
                <c:pt idx="93">
                  <c:v>10</c:v>
                </c:pt>
                <c:pt idx="94">
                  <c:v>9</c:v>
                </c:pt>
                <c:pt idx="95">
                  <c:v>7</c:v>
                </c:pt>
                <c:pt idx="96">
                  <c:v>9</c:v>
                </c:pt>
                <c:pt idx="97">
                  <c:v>8</c:v>
                </c:pt>
                <c:pt idx="98">
                  <c:v>10</c:v>
                </c:pt>
                <c:pt idx="99">
                  <c:v>13</c:v>
                </c:pt>
                <c:pt idx="100">
                  <c:v>12</c:v>
                </c:pt>
                <c:pt idx="101">
                  <c:v>13</c:v>
                </c:pt>
                <c:pt idx="102">
                  <c:v>13</c:v>
                </c:pt>
                <c:pt idx="103">
                  <c:v>12</c:v>
                </c:pt>
                <c:pt idx="104">
                  <c:v>13</c:v>
                </c:pt>
                <c:pt idx="105">
                  <c:v>11</c:v>
                </c:pt>
                <c:pt idx="106">
                  <c:v>9</c:v>
                </c:pt>
                <c:pt idx="107">
                  <c:v>7</c:v>
                </c:pt>
                <c:pt idx="108">
                  <c:v>8</c:v>
                </c:pt>
                <c:pt idx="109">
                  <c:v>8</c:v>
                </c:pt>
                <c:pt idx="110">
                  <c:v>9</c:v>
                </c:pt>
                <c:pt idx="111">
                  <c:v>12</c:v>
                </c:pt>
                <c:pt idx="112">
                  <c:v>13</c:v>
                </c:pt>
                <c:pt idx="113">
                  <c:v>13</c:v>
                </c:pt>
                <c:pt idx="114">
                  <c:v>13</c:v>
                </c:pt>
                <c:pt idx="115">
                  <c:v>12</c:v>
                </c:pt>
                <c:pt idx="116">
                  <c:v>11</c:v>
                </c:pt>
                <c:pt idx="117">
                  <c:v>11</c:v>
                </c:pt>
                <c:pt idx="118">
                  <c:v>9</c:v>
                </c:pt>
                <c:pt idx="119">
                  <c:v>6</c:v>
                </c:pt>
                <c:pt idx="120">
                  <c:v>9</c:v>
                </c:pt>
                <c:pt idx="121">
                  <c:v>8</c:v>
                </c:pt>
                <c:pt idx="122">
                  <c:v>9</c:v>
                </c:pt>
                <c:pt idx="123">
                  <c:v>13</c:v>
                </c:pt>
                <c:pt idx="124">
                  <c:v>13</c:v>
                </c:pt>
                <c:pt idx="125">
                  <c:v>13</c:v>
                </c:pt>
                <c:pt idx="126">
                  <c:v>14</c:v>
                </c:pt>
                <c:pt idx="127">
                  <c:v>13</c:v>
                </c:pt>
                <c:pt idx="128">
                  <c:v>13</c:v>
                </c:pt>
                <c:pt idx="129">
                  <c:v>12</c:v>
                </c:pt>
                <c:pt idx="130">
                  <c:v>9</c:v>
                </c:pt>
                <c:pt idx="131">
                  <c:v>7</c:v>
                </c:pt>
                <c:pt idx="132">
                  <c:v>9</c:v>
                </c:pt>
                <c:pt idx="133">
                  <c:v>8</c:v>
                </c:pt>
                <c:pt idx="134">
                  <c:v>10</c:v>
                </c:pt>
                <c:pt idx="135">
                  <c:v>12</c:v>
                </c:pt>
                <c:pt idx="136">
                  <c:v>12</c:v>
                </c:pt>
                <c:pt idx="137">
                  <c:v>13</c:v>
                </c:pt>
                <c:pt idx="138">
                  <c:v>13</c:v>
                </c:pt>
                <c:pt idx="139">
                  <c:v>11</c:v>
                </c:pt>
                <c:pt idx="140">
                  <c:v>11</c:v>
                </c:pt>
                <c:pt idx="141">
                  <c:v>11</c:v>
                </c:pt>
                <c:pt idx="142">
                  <c:v>9</c:v>
                </c:pt>
                <c:pt idx="143">
                  <c:v>8</c:v>
                </c:pt>
                <c:pt idx="144">
                  <c:v>7</c:v>
                </c:pt>
                <c:pt idx="145">
                  <c:v>8</c:v>
                </c:pt>
                <c:pt idx="146">
                  <c:v>10</c:v>
                </c:pt>
                <c:pt idx="147">
                  <c:v>13</c:v>
                </c:pt>
                <c:pt idx="148">
                  <c:v>12</c:v>
                </c:pt>
                <c:pt idx="149">
                  <c:v>12</c:v>
                </c:pt>
                <c:pt idx="150">
                  <c:v>11</c:v>
                </c:pt>
                <c:pt idx="151">
                  <c:v>11</c:v>
                </c:pt>
                <c:pt idx="152">
                  <c:v>11</c:v>
                </c:pt>
                <c:pt idx="153">
                  <c:v>9</c:v>
                </c:pt>
                <c:pt idx="154">
                  <c:v>8</c:v>
                </c:pt>
                <c:pt idx="155">
                  <c:v>7</c:v>
                </c:pt>
                <c:pt idx="156">
                  <c:v>8</c:v>
                </c:pt>
                <c:pt idx="157">
                  <c:v>9</c:v>
                </c:pt>
                <c:pt idx="158">
                  <c:v>10</c:v>
                </c:pt>
                <c:pt idx="159">
                  <c:v>13</c:v>
                </c:pt>
                <c:pt idx="160">
                  <c:v>12</c:v>
                </c:pt>
                <c:pt idx="161">
                  <c:v>14</c:v>
                </c:pt>
                <c:pt idx="162">
                  <c:v>13</c:v>
                </c:pt>
                <c:pt idx="163">
                  <c:v>11</c:v>
                </c:pt>
                <c:pt idx="164">
                  <c:v>12</c:v>
                </c:pt>
                <c:pt idx="165">
                  <c:v>11</c:v>
                </c:pt>
                <c:pt idx="166">
                  <c:v>10</c:v>
                </c:pt>
                <c:pt idx="167">
                  <c:v>8</c:v>
                </c:pt>
                <c:pt idx="168">
                  <c:v>8</c:v>
                </c:pt>
                <c:pt idx="169">
                  <c:v>9</c:v>
                </c:pt>
                <c:pt idx="170">
                  <c:v>11</c:v>
                </c:pt>
                <c:pt idx="171">
                  <c:v>14</c:v>
                </c:pt>
                <c:pt idx="172">
                  <c:v>14</c:v>
                </c:pt>
                <c:pt idx="173">
                  <c:v>13</c:v>
                </c:pt>
                <c:pt idx="174">
                  <c:v>13</c:v>
                </c:pt>
                <c:pt idx="175">
                  <c:v>13</c:v>
                </c:pt>
                <c:pt idx="176">
                  <c:v>12</c:v>
                </c:pt>
                <c:pt idx="177">
                  <c:v>12</c:v>
                </c:pt>
                <c:pt idx="178">
                  <c:v>9</c:v>
                </c:pt>
                <c:pt idx="179">
                  <c:v>8</c:v>
                </c:pt>
                <c:pt idx="180">
                  <c:v>9</c:v>
                </c:pt>
                <c:pt idx="181">
                  <c:v>9</c:v>
                </c:pt>
                <c:pt idx="182">
                  <c:v>12</c:v>
                </c:pt>
                <c:pt idx="183">
                  <c:v>15</c:v>
                </c:pt>
                <c:pt idx="184">
                  <c:v>15</c:v>
                </c:pt>
                <c:pt idx="185">
                  <c:v>16</c:v>
                </c:pt>
                <c:pt idx="186">
                  <c:v>14</c:v>
                </c:pt>
                <c:pt idx="187">
                  <c:v>14</c:v>
                </c:pt>
                <c:pt idx="188">
                  <c:v>13</c:v>
                </c:pt>
                <c:pt idx="189">
                  <c:v>13</c:v>
                </c:pt>
                <c:pt idx="190">
                  <c:v>10</c:v>
                </c:pt>
                <c:pt idx="191">
                  <c:v>8</c:v>
                </c:pt>
                <c:pt idx="192">
                  <c:v>10</c:v>
                </c:pt>
                <c:pt idx="193">
                  <c:v>9</c:v>
                </c:pt>
                <c:pt idx="194">
                  <c:v>9</c:v>
                </c:pt>
                <c:pt idx="195">
                  <c:v>10</c:v>
                </c:pt>
                <c:pt idx="196">
                  <c:v>14</c:v>
                </c:pt>
                <c:pt idx="197">
                  <c:v>16</c:v>
                </c:pt>
                <c:pt idx="198">
                  <c:v>16</c:v>
                </c:pt>
                <c:pt idx="199">
                  <c:v>15</c:v>
                </c:pt>
                <c:pt idx="200">
                  <c:v>15</c:v>
                </c:pt>
                <c:pt idx="201">
                  <c:v>16</c:v>
                </c:pt>
                <c:pt idx="202">
                  <c:v>12</c:v>
                </c:pt>
                <c:pt idx="203">
                  <c:v>10</c:v>
                </c:pt>
                <c:pt idx="204">
                  <c:v>10</c:v>
                </c:pt>
                <c:pt idx="205">
                  <c:v>10</c:v>
                </c:pt>
                <c:pt idx="206">
                  <c:v>14</c:v>
                </c:pt>
                <c:pt idx="207">
                  <c:v>17</c:v>
                </c:pt>
                <c:pt idx="208">
                  <c:v>17</c:v>
                </c:pt>
                <c:pt idx="209">
                  <c:v>17</c:v>
                </c:pt>
                <c:pt idx="210">
                  <c:v>16</c:v>
                </c:pt>
                <c:pt idx="211">
                  <c:v>15</c:v>
                </c:pt>
                <c:pt idx="212">
                  <c:v>15</c:v>
                </c:pt>
                <c:pt idx="213">
                  <c:v>14</c:v>
                </c:pt>
                <c:pt idx="214">
                  <c:v>12</c:v>
                </c:pt>
                <c:pt idx="215">
                  <c:v>9</c:v>
                </c:pt>
                <c:pt idx="216">
                  <c:v>10</c:v>
                </c:pt>
                <c:pt idx="217">
                  <c:v>11</c:v>
                </c:pt>
                <c:pt idx="218">
                  <c:v>13</c:v>
                </c:pt>
                <c:pt idx="219">
                  <c:v>16</c:v>
                </c:pt>
                <c:pt idx="220">
                  <c:v>15</c:v>
                </c:pt>
                <c:pt idx="221">
                  <c:v>16</c:v>
                </c:pt>
                <c:pt idx="222">
                  <c:v>15</c:v>
                </c:pt>
                <c:pt idx="223">
                  <c:v>16</c:v>
                </c:pt>
                <c:pt idx="224">
                  <c:v>14</c:v>
                </c:pt>
                <c:pt idx="225">
                  <c:v>14</c:v>
                </c:pt>
                <c:pt idx="226">
                  <c:v>11</c:v>
                </c:pt>
                <c:pt idx="227">
                  <c:v>9</c:v>
                </c:pt>
                <c:pt idx="228">
                  <c:v>11</c:v>
                </c:pt>
                <c:pt idx="229">
                  <c:v>11</c:v>
                </c:pt>
                <c:pt idx="230">
                  <c:v>13</c:v>
                </c:pt>
                <c:pt idx="231">
                  <c:v>17</c:v>
                </c:pt>
                <c:pt idx="232">
                  <c:v>16</c:v>
                </c:pt>
                <c:pt idx="233">
                  <c:v>17</c:v>
                </c:pt>
                <c:pt idx="234">
                  <c:v>16</c:v>
                </c:pt>
                <c:pt idx="235">
                  <c:v>15</c:v>
                </c:pt>
                <c:pt idx="236">
                  <c:v>15</c:v>
                </c:pt>
                <c:pt idx="237">
                  <c:v>14</c:v>
                </c:pt>
                <c:pt idx="238">
                  <c:v>11</c:v>
                </c:pt>
                <c:pt idx="239">
                  <c:v>9</c:v>
                </c:pt>
                <c:pt idx="240">
                  <c:v>11</c:v>
                </c:pt>
                <c:pt idx="241">
                  <c:v>12</c:v>
                </c:pt>
                <c:pt idx="242">
                  <c:v>13</c:v>
                </c:pt>
                <c:pt idx="243">
                  <c:v>16</c:v>
                </c:pt>
                <c:pt idx="244">
                  <c:v>16</c:v>
                </c:pt>
                <c:pt idx="245">
                  <c:v>16</c:v>
                </c:pt>
                <c:pt idx="246">
                  <c:v>15</c:v>
                </c:pt>
              </c:numCache>
            </c:numRef>
          </c:val>
          <c:smooth val="0"/>
          <c:extLst>
            <c:ext xmlns:c16="http://schemas.microsoft.com/office/drawing/2014/chart" uri="{C3380CC4-5D6E-409C-BE32-E72D297353CC}">
              <c16:uniqueId val="{00000000-6DA7-4A08-A86B-784637189205}"/>
            </c:ext>
          </c:extLst>
        </c:ser>
        <c:ser>
          <c:idx val="1"/>
          <c:order val="1"/>
          <c:tx>
            <c:strRef>
              <c:f>'multiTimeline(31)'!$C$3</c:f>
              <c:strCache>
                <c:ptCount val="1"/>
                <c:pt idx="0">
                  <c:v>Lead Paint: (United States)</c:v>
                </c:pt>
              </c:strCache>
            </c:strRef>
          </c:tx>
          <c:spPr>
            <a:ln w="28575" cap="rnd">
              <a:solidFill>
                <a:schemeClr val="accent2"/>
              </a:solidFill>
              <a:round/>
            </a:ln>
            <a:effectLst/>
          </c:spPr>
          <c:marker>
            <c:symbol val="none"/>
          </c:marker>
          <c:cat>
            <c:strRef>
              <c:f>'multiTimeline(31)'!$A$4:$A$250</c:f>
              <c:strCache>
                <c:ptCount val="247"/>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pt idx="166">
                  <c:v>2017-11</c:v>
                </c:pt>
                <c:pt idx="167">
                  <c:v>2017-12</c:v>
                </c:pt>
                <c:pt idx="168">
                  <c:v>2018-01</c:v>
                </c:pt>
                <c:pt idx="169">
                  <c:v>2018-02</c:v>
                </c:pt>
                <c:pt idx="170">
                  <c:v>2018-03</c:v>
                </c:pt>
                <c:pt idx="171">
                  <c:v>2018-04</c:v>
                </c:pt>
                <c:pt idx="172">
                  <c:v>2018-05</c:v>
                </c:pt>
                <c:pt idx="173">
                  <c:v>2018-06</c:v>
                </c:pt>
                <c:pt idx="174">
                  <c:v>2018-07</c:v>
                </c:pt>
                <c:pt idx="175">
                  <c:v>2018-08</c:v>
                </c:pt>
                <c:pt idx="176">
                  <c:v>2018-09</c:v>
                </c:pt>
                <c:pt idx="177">
                  <c:v>2018-10</c:v>
                </c:pt>
                <c:pt idx="178">
                  <c:v>2018-11</c:v>
                </c:pt>
                <c:pt idx="179">
                  <c:v>2018-12</c:v>
                </c:pt>
                <c:pt idx="180">
                  <c:v>2019-01</c:v>
                </c:pt>
                <c:pt idx="181">
                  <c:v>2019-02</c:v>
                </c:pt>
                <c:pt idx="182">
                  <c:v>2019-03</c:v>
                </c:pt>
                <c:pt idx="183">
                  <c:v>2019-04</c:v>
                </c:pt>
                <c:pt idx="184">
                  <c:v>2019-05</c:v>
                </c:pt>
                <c:pt idx="185">
                  <c:v>2019-06</c:v>
                </c:pt>
                <c:pt idx="186">
                  <c:v>2019-07</c:v>
                </c:pt>
                <c:pt idx="187">
                  <c:v>2019-08</c:v>
                </c:pt>
                <c:pt idx="188">
                  <c:v>2019-09</c:v>
                </c:pt>
                <c:pt idx="189">
                  <c:v>2019-10</c:v>
                </c:pt>
                <c:pt idx="190">
                  <c:v>2019-11</c:v>
                </c:pt>
                <c:pt idx="191">
                  <c:v>2019-12</c:v>
                </c:pt>
                <c:pt idx="192">
                  <c:v>2020-01</c:v>
                </c:pt>
                <c:pt idx="193">
                  <c:v>2020-02</c:v>
                </c:pt>
                <c:pt idx="194">
                  <c:v>2020-03</c:v>
                </c:pt>
                <c:pt idx="195">
                  <c:v>2020-04</c:v>
                </c:pt>
                <c:pt idx="196">
                  <c:v>2020-05</c:v>
                </c:pt>
                <c:pt idx="197">
                  <c:v>2020-06</c:v>
                </c:pt>
                <c:pt idx="198">
                  <c:v>2020-07</c:v>
                </c:pt>
                <c:pt idx="199">
                  <c:v>2020-08</c:v>
                </c:pt>
                <c:pt idx="200">
                  <c:v>2020-09</c:v>
                </c:pt>
                <c:pt idx="201">
                  <c:v>2020-10</c:v>
                </c:pt>
                <c:pt idx="202">
                  <c:v>2020-11</c:v>
                </c:pt>
                <c:pt idx="203">
                  <c:v>2020-12</c:v>
                </c:pt>
                <c:pt idx="204">
                  <c:v>2021-01</c:v>
                </c:pt>
                <c:pt idx="205">
                  <c:v>2021-02</c:v>
                </c:pt>
                <c:pt idx="206">
                  <c:v>2021-03</c:v>
                </c:pt>
                <c:pt idx="207">
                  <c:v>2021-04</c:v>
                </c:pt>
                <c:pt idx="208">
                  <c:v>2021-05</c:v>
                </c:pt>
                <c:pt idx="209">
                  <c:v>2021-06</c:v>
                </c:pt>
                <c:pt idx="210">
                  <c:v>2021-07</c:v>
                </c:pt>
                <c:pt idx="211">
                  <c:v>2021-08</c:v>
                </c:pt>
                <c:pt idx="212">
                  <c:v>2021-09</c:v>
                </c:pt>
                <c:pt idx="213">
                  <c:v>2021-10</c:v>
                </c:pt>
                <c:pt idx="214">
                  <c:v>2021-11</c:v>
                </c:pt>
                <c:pt idx="215">
                  <c:v>2021-12</c:v>
                </c:pt>
                <c:pt idx="216">
                  <c:v>2022-01</c:v>
                </c:pt>
                <c:pt idx="217">
                  <c:v>2022-02</c:v>
                </c:pt>
                <c:pt idx="218">
                  <c:v>2022-03</c:v>
                </c:pt>
                <c:pt idx="219">
                  <c:v>2022-04</c:v>
                </c:pt>
                <c:pt idx="220">
                  <c:v>2022-05</c:v>
                </c:pt>
                <c:pt idx="221">
                  <c:v>2022-06</c:v>
                </c:pt>
                <c:pt idx="222">
                  <c:v>2022-07</c:v>
                </c:pt>
                <c:pt idx="223">
                  <c:v>2022-08</c:v>
                </c:pt>
                <c:pt idx="224">
                  <c:v>2022-09</c:v>
                </c:pt>
                <c:pt idx="225">
                  <c:v>2022-10</c:v>
                </c:pt>
                <c:pt idx="226">
                  <c:v>2022-11</c:v>
                </c:pt>
                <c:pt idx="227">
                  <c:v>2022-12</c:v>
                </c:pt>
                <c:pt idx="228">
                  <c:v>2023-01</c:v>
                </c:pt>
                <c:pt idx="229">
                  <c:v>2023-02</c:v>
                </c:pt>
                <c:pt idx="230">
                  <c:v>2023-03</c:v>
                </c:pt>
                <c:pt idx="231">
                  <c:v>2023-04</c:v>
                </c:pt>
                <c:pt idx="232">
                  <c:v>2023-05</c:v>
                </c:pt>
                <c:pt idx="233">
                  <c:v>2023-06</c:v>
                </c:pt>
                <c:pt idx="234">
                  <c:v>2023-07</c:v>
                </c:pt>
                <c:pt idx="235">
                  <c:v>2023-08</c:v>
                </c:pt>
                <c:pt idx="236">
                  <c:v>2023-09</c:v>
                </c:pt>
                <c:pt idx="237">
                  <c:v>2023-10</c:v>
                </c:pt>
                <c:pt idx="238">
                  <c:v>2023-11</c:v>
                </c:pt>
                <c:pt idx="239">
                  <c:v>2023-12</c:v>
                </c:pt>
                <c:pt idx="240">
                  <c:v>2024-01</c:v>
                </c:pt>
                <c:pt idx="241">
                  <c:v>2024-02</c:v>
                </c:pt>
                <c:pt idx="242">
                  <c:v>2024-03</c:v>
                </c:pt>
                <c:pt idx="243">
                  <c:v>2024-04</c:v>
                </c:pt>
                <c:pt idx="244">
                  <c:v>2024-05</c:v>
                </c:pt>
                <c:pt idx="245">
                  <c:v>2024-06</c:v>
                </c:pt>
                <c:pt idx="246">
                  <c:v>2024-07</c:v>
                </c:pt>
              </c:strCache>
            </c:strRef>
          </c:cat>
          <c:val>
            <c:numRef>
              <c:f>'multiTimeline(31)'!$C$4:$C$250</c:f>
              <c:numCache>
                <c:formatCode>General</c:formatCode>
                <c:ptCount val="247"/>
                <c:pt idx="0">
                  <c:v>38</c:v>
                </c:pt>
                <c:pt idx="1">
                  <c:v>40</c:v>
                </c:pt>
                <c:pt idx="2">
                  <c:v>35</c:v>
                </c:pt>
                <c:pt idx="3">
                  <c:v>45</c:v>
                </c:pt>
                <c:pt idx="4">
                  <c:v>45</c:v>
                </c:pt>
                <c:pt idx="5">
                  <c:v>52</c:v>
                </c:pt>
                <c:pt idx="6">
                  <c:v>42</c:v>
                </c:pt>
                <c:pt idx="7">
                  <c:v>44</c:v>
                </c:pt>
                <c:pt idx="8">
                  <c:v>40</c:v>
                </c:pt>
                <c:pt idx="9">
                  <c:v>33</c:v>
                </c:pt>
                <c:pt idx="10">
                  <c:v>34</c:v>
                </c:pt>
                <c:pt idx="11">
                  <c:v>28</c:v>
                </c:pt>
                <c:pt idx="12">
                  <c:v>30</c:v>
                </c:pt>
                <c:pt idx="13">
                  <c:v>34</c:v>
                </c:pt>
                <c:pt idx="14">
                  <c:v>36</c:v>
                </c:pt>
                <c:pt idx="15">
                  <c:v>37</c:v>
                </c:pt>
                <c:pt idx="16">
                  <c:v>34</c:v>
                </c:pt>
                <c:pt idx="17">
                  <c:v>39</c:v>
                </c:pt>
                <c:pt idx="18">
                  <c:v>36</c:v>
                </c:pt>
                <c:pt idx="19">
                  <c:v>40</c:v>
                </c:pt>
                <c:pt idx="20">
                  <c:v>36</c:v>
                </c:pt>
                <c:pt idx="21">
                  <c:v>32</c:v>
                </c:pt>
                <c:pt idx="22">
                  <c:v>30</c:v>
                </c:pt>
                <c:pt idx="23">
                  <c:v>23</c:v>
                </c:pt>
                <c:pt idx="24">
                  <c:v>28</c:v>
                </c:pt>
                <c:pt idx="25">
                  <c:v>37</c:v>
                </c:pt>
                <c:pt idx="26">
                  <c:v>36</c:v>
                </c:pt>
                <c:pt idx="27">
                  <c:v>34</c:v>
                </c:pt>
                <c:pt idx="28">
                  <c:v>31</c:v>
                </c:pt>
                <c:pt idx="29">
                  <c:v>32</c:v>
                </c:pt>
                <c:pt idx="30">
                  <c:v>32</c:v>
                </c:pt>
                <c:pt idx="31">
                  <c:v>32</c:v>
                </c:pt>
                <c:pt idx="32">
                  <c:v>28</c:v>
                </c:pt>
                <c:pt idx="33">
                  <c:v>30</c:v>
                </c:pt>
                <c:pt idx="34">
                  <c:v>24</c:v>
                </c:pt>
                <c:pt idx="35">
                  <c:v>21</c:v>
                </c:pt>
                <c:pt idx="36">
                  <c:v>27</c:v>
                </c:pt>
                <c:pt idx="37">
                  <c:v>25</c:v>
                </c:pt>
                <c:pt idx="38">
                  <c:v>27</c:v>
                </c:pt>
                <c:pt idx="39">
                  <c:v>29</c:v>
                </c:pt>
                <c:pt idx="40">
                  <c:v>29</c:v>
                </c:pt>
                <c:pt idx="41">
                  <c:v>50</c:v>
                </c:pt>
                <c:pt idx="42">
                  <c:v>34</c:v>
                </c:pt>
                <c:pt idx="43">
                  <c:v>100</c:v>
                </c:pt>
                <c:pt idx="44">
                  <c:v>66</c:v>
                </c:pt>
                <c:pt idx="45">
                  <c:v>54</c:v>
                </c:pt>
                <c:pt idx="46">
                  <c:v>59</c:v>
                </c:pt>
                <c:pt idx="47">
                  <c:v>48</c:v>
                </c:pt>
                <c:pt idx="48">
                  <c:v>33</c:v>
                </c:pt>
                <c:pt idx="49">
                  <c:v>27</c:v>
                </c:pt>
                <c:pt idx="50">
                  <c:v>30</c:v>
                </c:pt>
                <c:pt idx="51">
                  <c:v>32</c:v>
                </c:pt>
                <c:pt idx="52">
                  <c:v>32</c:v>
                </c:pt>
                <c:pt idx="53">
                  <c:v>30</c:v>
                </c:pt>
                <c:pt idx="54">
                  <c:v>32</c:v>
                </c:pt>
                <c:pt idx="55">
                  <c:v>28</c:v>
                </c:pt>
                <c:pt idx="56">
                  <c:v>25</c:v>
                </c:pt>
                <c:pt idx="57">
                  <c:v>22</c:v>
                </c:pt>
                <c:pt idx="58">
                  <c:v>23</c:v>
                </c:pt>
                <c:pt idx="59">
                  <c:v>21</c:v>
                </c:pt>
                <c:pt idx="60">
                  <c:v>25</c:v>
                </c:pt>
                <c:pt idx="61">
                  <c:v>29</c:v>
                </c:pt>
                <c:pt idx="62">
                  <c:v>26</c:v>
                </c:pt>
                <c:pt idx="63">
                  <c:v>26</c:v>
                </c:pt>
                <c:pt idx="64">
                  <c:v>27</c:v>
                </c:pt>
                <c:pt idx="65">
                  <c:v>26</c:v>
                </c:pt>
                <c:pt idx="66">
                  <c:v>27</c:v>
                </c:pt>
                <c:pt idx="67">
                  <c:v>25</c:v>
                </c:pt>
                <c:pt idx="68">
                  <c:v>25</c:v>
                </c:pt>
                <c:pt idx="69">
                  <c:v>28</c:v>
                </c:pt>
                <c:pt idx="70">
                  <c:v>23</c:v>
                </c:pt>
                <c:pt idx="71">
                  <c:v>21</c:v>
                </c:pt>
                <c:pt idx="72">
                  <c:v>23</c:v>
                </c:pt>
                <c:pt idx="73">
                  <c:v>27</c:v>
                </c:pt>
                <c:pt idx="74">
                  <c:v>41</c:v>
                </c:pt>
                <c:pt idx="75">
                  <c:v>58</c:v>
                </c:pt>
                <c:pt idx="76">
                  <c:v>47</c:v>
                </c:pt>
                <c:pt idx="77">
                  <c:v>42</c:v>
                </c:pt>
                <c:pt idx="78">
                  <c:v>32</c:v>
                </c:pt>
                <c:pt idx="79">
                  <c:v>32</c:v>
                </c:pt>
                <c:pt idx="80">
                  <c:v>28</c:v>
                </c:pt>
                <c:pt idx="81">
                  <c:v>26</c:v>
                </c:pt>
                <c:pt idx="82">
                  <c:v>24</c:v>
                </c:pt>
                <c:pt idx="83">
                  <c:v>20</c:v>
                </c:pt>
                <c:pt idx="84">
                  <c:v>27</c:v>
                </c:pt>
                <c:pt idx="85">
                  <c:v>26</c:v>
                </c:pt>
                <c:pt idx="86">
                  <c:v>31</c:v>
                </c:pt>
                <c:pt idx="87">
                  <c:v>29</c:v>
                </c:pt>
                <c:pt idx="88">
                  <c:v>30</c:v>
                </c:pt>
                <c:pt idx="89">
                  <c:v>30</c:v>
                </c:pt>
                <c:pt idx="90">
                  <c:v>29</c:v>
                </c:pt>
                <c:pt idx="91">
                  <c:v>26</c:v>
                </c:pt>
                <c:pt idx="92">
                  <c:v>25</c:v>
                </c:pt>
                <c:pt idx="93">
                  <c:v>25</c:v>
                </c:pt>
                <c:pt idx="94">
                  <c:v>20</c:v>
                </c:pt>
                <c:pt idx="95">
                  <c:v>19</c:v>
                </c:pt>
                <c:pt idx="96">
                  <c:v>24</c:v>
                </c:pt>
                <c:pt idx="97">
                  <c:v>23</c:v>
                </c:pt>
                <c:pt idx="98">
                  <c:v>24</c:v>
                </c:pt>
                <c:pt idx="99">
                  <c:v>26</c:v>
                </c:pt>
                <c:pt idx="100">
                  <c:v>26</c:v>
                </c:pt>
                <c:pt idx="101">
                  <c:v>26</c:v>
                </c:pt>
                <c:pt idx="102">
                  <c:v>26</c:v>
                </c:pt>
                <c:pt idx="103">
                  <c:v>25</c:v>
                </c:pt>
                <c:pt idx="104">
                  <c:v>24</c:v>
                </c:pt>
                <c:pt idx="105">
                  <c:v>22</c:v>
                </c:pt>
                <c:pt idx="106">
                  <c:v>19</c:v>
                </c:pt>
                <c:pt idx="107">
                  <c:v>17</c:v>
                </c:pt>
                <c:pt idx="108">
                  <c:v>21</c:v>
                </c:pt>
                <c:pt idx="109">
                  <c:v>23</c:v>
                </c:pt>
                <c:pt idx="110">
                  <c:v>24</c:v>
                </c:pt>
                <c:pt idx="111">
                  <c:v>26</c:v>
                </c:pt>
                <c:pt idx="112">
                  <c:v>25</c:v>
                </c:pt>
                <c:pt idx="113">
                  <c:v>27</c:v>
                </c:pt>
                <c:pt idx="114">
                  <c:v>26</c:v>
                </c:pt>
                <c:pt idx="115">
                  <c:v>26</c:v>
                </c:pt>
                <c:pt idx="116">
                  <c:v>24</c:v>
                </c:pt>
                <c:pt idx="117">
                  <c:v>23</c:v>
                </c:pt>
                <c:pt idx="118">
                  <c:v>20</c:v>
                </c:pt>
                <c:pt idx="119">
                  <c:v>18</c:v>
                </c:pt>
                <c:pt idx="120">
                  <c:v>21</c:v>
                </c:pt>
                <c:pt idx="121">
                  <c:v>20</c:v>
                </c:pt>
                <c:pt idx="122">
                  <c:v>22</c:v>
                </c:pt>
                <c:pt idx="123">
                  <c:v>25</c:v>
                </c:pt>
                <c:pt idx="124">
                  <c:v>26</c:v>
                </c:pt>
                <c:pt idx="125">
                  <c:v>25</c:v>
                </c:pt>
                <c:pt idx="126">
                  <c:v>26</c:v>
                </c:pt>
                <c:pt idx="127">
                  <c:v>26</c:v>
                </c:pt>
                <c:pt idx="128">
                  <c:v>24</c:v>
                </c:pt>
                <c:pt idx="129">
                  <c:v>24</c:v>
                </c:pt>
                <c:pt idx="130">
                  <c:v>19</c:v>
                </c:pt>
                <c:pt idx="131">
                  <c:v>18</c:v>
                </c:pt>
                <c:pt idx="132">
                  <c:v>19</c:v>
                </c:pt>
                <c:pt idx="133">
                  <c:v>21</c:v>
                </c:pt>
                <c:pt idx="134">
                  <c:v>22</c:v>
                </c:pt>
                <c:pt idx="135">
                  <c:v>26</c:v>
                </c:pt>
                <c:pt idx="136">
                  <c:v>27</c:v>
                </c:pt>
                <c:pt idx="137">
                  <c:v>28</c:v>
                </c:pt>
                <c:pt idx="138">
                  <c:v>28</c:v>
                </c:pt>
                <c:pt idx="139">
                  <c:v>27</c:v>
                </c:pt>
                <c:pt idx="140">
                  <c:v>25</c:v>
                </c:pt>
                <c:pt idx="141">
                  <c:v>24</c:v>
                </c:pt>
                <c:pt idx="142">
                  <c:v>20</c:v>
                </c:pt>
                <c:pt idx="143">
                  <c:v>18</c:v>
                </c:pt>
                <c:pt idx="144">
                  <c:v>22</c:v>
                </c:pt>
                <c:pt idx="145">
                  <c:v>24</c:v>
                </c:pt>
                <c:pt idx="146">
                  <c:v>27</c:v>
                </c:pt>
                <c:pt idx="147">
                  <c:v>28</c:v>
                </c:pt>
                <c:pt idx="148">
                  <c:v>27</c:v>
                </c:pt>
                <c:pt idx="149">
                  <c:v>28</c:v>
                </c:pt>
                <c:pt idx="150">
                  <c:v>24</c:v>
                </c:pt>
                <c:pt idx="151">
                  <c:v>23</c:v>
                </c:pt>
                <c:pt idx="152">
                  <c:v>24</c:v>
                </c:pt>
                <c:pt idx="153">
                  <c:v>23</c:v>
                </c:pt>
                <c:pt idx="154">
                  <c:v>19</c:v>
                </c:pt>
                <c:pt idx="155">
                  <c:v>18</c:v>
                </c:pt>
                <c:pt idx="156">
                  <c:v>21</c:v>
                </c:pt>
                <c:pt idx="157">
                  <c:v>22</c:v>
                </c:pt>
                <c:pt idx="158">
                  <c:v>23</c:v>
                </c:pt>
                <c:pt idx="159">
                  <c:v>24</c:v>
                </c:pt>
                <c:pt idx="160">
                  <c:v>26</c:v>
                </c:pt>
                <c:pt idx="161">
                  <c:v>25</c:v>
                </c:pt>
                <c:pt idx="162">
                  <c:v>26</c:v>
                </c:pt>
                <c:pt idx="163">
                  <c:v>23</c:v>
                </c:pt>
                <c:pt idx="164">
                  <c:v>23</c:v>
                </c:pt>
                <c:pt idx="165">
                  <c:v>23</c:v>
                </c:pt>
                <c:pt idx="166">
                  <c:v>22</c:v>
                </c:pt>
                <c:pt idx="167">
                  <c:v>19</c:v>
                </c:pt>
                <c:pt idx="168">
                  <c:v>20</c:v>
                </c:pt>
                <c:pt idx="169">
                  <c:v>23</c:v>
                </c:pt>
                <c:pt idx="170">
                  <c:v>26</c:v>
                </c:pt>
                <c:pt idx="171">
                  <c:v>25</c:v>
                </c:pt>
                <c:pt idx="172">
                  <c:v>27</c:v>
                </c:pt>
                <c:pt idx="173">
                  <c:v>29</c:v>
                </c:pt>
                <c:pt idx="174">
                  <c:v>25</c:v>
                </c:pt>
                <c:pt idx="175">
                  <c:v>25</c:v>
                </c:pt>
                <c:pt idx="176">
                  <c:v>24</c:v>
                </c:pt>
                <c:pt idx="177">
                  <c:v>25</c:v>
                </c:pt>
                <c:pt idx="178">
                  <c:v>19</c:v>
                </c:pt>
                <c:pt idx="179">
                  <c:v>19</c:v>
                </c:pt>
                <c:pt idx="180">
                  <c:v>20</c:v>
                </c:pt>
                <c:pt idx="181">
                  <c:v>23</c:v>
                </c:pt>
                <c:pt idx="182">
                  <c:v>23</c:v>
                </c:pt>
                <c:pt idx="183">
                  <c:v>24</c:v>
                </c:pt>
                <c:pt idx="184">
                  <c:v>24</c:v>
                </c:pt>
                <c:pt idx="185">
                  <c:v>23</c:v>
                </c:pt>
                <c:pt idx="186">
                  <c:v>26</c:v>
                </c:pt>
                <c:pt idx="187">
                  <c:v>26</c:v>
                </c:pt>
                <c:pt idx="188">
                  <c:v>24</c:v>
                </c:pt>
                <c:pt idx="189">
                  <c:v>24</c:v>
                </c:pt>
                <c:pt idx="190">
                  <c:v>20</c:v>
                </c:pt>
                <c:pt idx="191">
                  <c:v>18</c:v>
                </c:pt>
                <c:pt idx="192">
                  <c:v>20</c:v>
                </c:pt>
                <c:pt idx="193">
                  <c:v>23</c:v>
                </c:pt>
                <c:pt idx="194">
                  <c:v>19</c:v>
                </c:pt>
                <c:pt idx="195">
                  <c:v>19</c:v>
                </c:pt>
                <c:pt idx="196">
                  <c:v>21</c:v>
                </c:pt>
                <c:pt idx="197">
                  <c:v>22</c:v>
                </c:pt>
                <c:pt idx="198">
                  <c:v>24</c:v>
                </c:pt>
                <c:pt idx="199">
                  <c:v>23</c:v>
                </c:pt>
                <c:pt idx="200">
                  <c:v>22</c:v>
                </c:pt>
                <c:pt idx="201">
                  <c:v>21</c:v>
                </c:pt>
                <c:pt idx="202">
                  <c:v>18</c:v>
                </c:pt>
                <c:pt idx="203">
                  <c:v>18</c:v>
                </c:pt>
                <c:pt idx="204">
                  <c:v>21</c:v>
                </c:pt>
                <c:pt idx="205">
                  <c:v>20</c:v>
                </c:pt>
                <c:pt idx="206">
                  <c:v>22</c:v>
                </c:pt>
                <c:pt idx="207">
                  <c:v>23</c:v>
                </c:pt>
                <c:pt idx="208">
                  <c:v>22</c:v>
                </c:pt>
                <c:pt idx="209">
                  <c:v>22</c:v>
                </c:pt>
                <c:pt idx="210">
                  <c:v>22</c:v>
                </c:pt>
                <c:pt idx="211">
                  <c:v>21</c:v>
                </c:pt>
                <c:pt idx="212">
                  <c:v>21</c:v>
                </c:pt>
                <c:pt idx="213">
                  <c:v>21</c:v>
                </c:pt>
                <c:pt idx="214">
                  <c:v>20</c:v>
                </c:pt>
                <c:pt idx="215">
                  <c:v>17</c:v>
                </c:pt>
                <c:pt idx="216">
                  <c:v>23</c:v>
                </c:pt>
                <c:pt idx="217">
                  <c:v>24</c:v>
                </c:pt>
                <c:pt idx="218">
                  <c:v>27</c:v>
                </c:pt>
                <c:pt idx="219">
                  <c:v>28</c:v>
                </c:pt>
                <c:pt idx="220">
                  <c:v>25</c:v>
                </c:pt>
                <c:pt idx="221">
                  <c:v>24</c:v>
                </c:pt>
                <c:pt idx="222">
                  <c:v>26</c:v>
                </c:pt>
                <c:pt idx="223">
                  <c:v>26</c:v>
                </c:pt>
                <c:pt idx="224">
                  <c:v>24</c:v>
                </c:pt>
                <c:pt idx="225">
                  <c:v>23</c:v>
                </c:pt>
                <c:pt idx="226">
                  <c:v>21</c:v>
                </c:pt>
                <c:pt idx="227">
                  <c:v>20</c:v>
                </c:pt>
                <c:pt idx="228">
                  <c:v>23</c:v>
                </c:pt>
                <c:pt idx="229">
                  <c:v>24</c:v>
                </c:pt>
                <c:pt idx="230">
                  <c:v>26</c:v>
                </c:pt>
                <c:pt idx="231">
                  <c:v>25</c:v>
                </c:pt>
                <c:pt idx="232">
                  <c:v>27</c:v>
                </c:pt>
                <c:pt idx="233">
                  <c:v>26</c:v>
                </c:pt>
                <c:pt idx="234">
                  <c:v>25</c:v>
                </c:pt>
                <c:pt idx="235">
                  <c:v>26</c:v>
                </c:pt>
                <c:pt idx="236">
                  <c:v>24</c:v>
                </c:pt>
                <c:pt idx="237">
                  <c:v>24</c:v>
                </c:pt>
                <c:pt idx="238">
                  <c:v>22</c:v>
                </c:pt>
                <c:pt idx="239">
                  <c:v>21</c:v>
                </c:pt>
                <c:pt idx="240">
                  <c:v>26</c:v>
                </c:pt>
                <c:pt idx="241">
                  <c:v>27</c:v>
                </c:pt>
                <c:pt idx="242">
                  <c:v>29</c:v>
                </c:pt>
                <c:pt idx="243">
                  <c:v>28</c:v>
                </c:pt>
                <c:pt idx="244">
                  <c:v>22</c:v>
                </c:pt>
                <c:pt idx="245">
                  <c:v>27</c:v>
                </c:pt>
                <c:pt idx="246">
                  <c:v>28</c:v>
                </c:pt>
              </c:numCache>
            </c:numRef>
          </c:val>
          <c:smooth val="0"/>
          <c:extLst>
            <c:ext xmlns:c16="http://schemas.microsoft.com/office/drawing/2014/chart" uri="{C3380CC4-5D6E-409C-BE32-E72D297353CC}">
              <c16:uniqueId val="{00000001-6DA7-4A08-A86B-784637189205}"/>
            </c:ext>
          </c:extLst>
        </c:ser>
        <c:dLbls>
          <c:showLegendKey val="0"/>
          <c:showVal val="0"/>
          <c:showCatName val="0"/>
          <c:showSerName val="0"/>
          <c:showPercent val="0"/>
          <c:showBubbleSize val="0"/>
        </c:dLbls>
        <c:smooth val="0"/>
        <c:axId val="397227584"/>
        <c:axId val="397228064"/>
      </c:lineChart>
      <c:catAx>
        <c:axId val="397227584"/>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a:t>Date</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228064"/>
        <c:crosses val="autoZero"/>
        <c:auto val="1"/>
        <c:lblAlgn val="ctr"/>
        <c:lblOffset val="100"/>
        <c:noMultiLvlLbl val="0"/>
      </c:catAx>
      <c:valAx>
        <c:axId val="39722806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a:t>Search</a:t>
                </a:r>
                <a:r>
                  <a:rPr lang="en-US" sz="1200" b="1" baseline="0"/>
                  <a:t> Frequency</a:t>
                </a:r>
                <a:endParaRPr lang="en-US" sz="1200" b="1"/>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22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7/24/2024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3116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7/24/2024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6500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7/24/2024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4811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7/24/2024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8495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7/24/2024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866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7/24/2024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7127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7/24/2024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0561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7/24/2024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374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7/24/2024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6295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7/24/2024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9211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7/24/2024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6943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7/24/2024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76447148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629954-8FD3-8522-E3C6-89CED457FC78}"/>
              </a:ext>
            </a:extLst>
          </p:cNvPr>
          <p:cNvSpPr>
            <a:spLocks noGrp="1"/>
          </p:cNvSpPr>
          <p:nvPr>
            <p:ph type="ctrTitle"/>
          </p:nvPr>
        </p:nvSpPr>
        <p:spPr>
          <a:xfrm>
            <a:off x="4983900" y="1079500"/>
            <a:ext cx="6119131" cy="2138400"/>
          </a:xfrm>
        </p:spPr>
        <p:txBody>
          <a:bodyPr>
            <a:normAutofit/>
          </a:bodyPr>
          <a:lstStyle/>
          <a:p>
            <a:r>
              <a:rPr lang="en-US"/>
              <a:t>Household Hazardous Waste Days and Public Awareness of Hazardous Waste</a:t>
            </a:r>
            <a:endParaRPr lang="en-US" dirty="0"/>
          </a:p>
        </p:txBody>
      </p:sp>
      <p:sp>
        <p:nvSpPr>
          <p:cNvPr id="3" name="Subtitle 2">
            <a:extLst>
              <a:ext uri="{FF2B5EF4-FFF2-40B4-BE49-F238E27FC236}">
                <a16:creationId xmlns:a16="http://schemas.microsoft.com/office/drawing/2014/main" id="{A4842F60-82A5-78D8-850B-9680F475DAE8}"/>
              </a:ext>
            </a:extLst>
          </p:cNvPr>
          <p:cNvSpPr>
            <a:spLocks noGrp="1"/>
          </p:cNvSpPr>
          <p:nvPr>
            <p:ph type="subTitle" idx="1"/>
          </p:nvPr>
        </p:nvSpPr>
        <p:spPr>
          <a:xfrm>
            <a:off x="4980779" y="4113213"/>
            <a:ext cx="6125372" cy="1655762"/>
          </a:xfrm>
        </p:spPr>
        <p:txBody>
          <a:bodyPr>
            <a:normAutofit/>
          </a:bodyPr>
          <a:lstStyle/>
          <a:p>
            <a:r>
              <a:rPr lang="en-US" dirty="0"/>
              <a:t>Makayla McKibben </a:t>
            </a:r>
          </a:p>
          <a:p>
            <a:r>
              <a:rPr lang="en-US" dirty="0"/>
              <a:t>DSC500 </a:t>
            </a:r>
          </a:p>
          <a:p>
            <a:r>
              <a:rPr lang="en-US" dirty="0"/>
              <a:t>07.24.2024</a:t>
            </a:r>
          </a:p>
        </p:txBody>
      </p:sp>
      <p:pic>
        <p:nvPicPr>
          <p:cNvPr id="16" name="Picture 15" descr="A white and purple wavy lines&#10;&#10;Description automatically generated">
            <a:extLst>
              <a:ext uri="{FF2B5EF4-FFF2-40B4-BE49-F238E27FC236}">
                <a16:creationId xmlns:a16="http://schemas.microsoft.com/office/drawing/2014/main" id="{EB0E42E9-F3E5-61CD-E7CC-8AA1186BFAC1}"/>
              </a:ext>
            </a:extLst>
          </p:cNvPr>
          <p:cNvPicPr>
            <a:picLocks noChangeAspect="1"/>
          </p:cNvPicPr>
          <p:nvPr/>
        </p:nvPicPr>
        <p:blipFill>
          <a:blip r:embed="rId2"/>
          <a:srcRect l="19884" r="23774"/>
          <a:stretch/>
        </p:blipFill>
        <p:spPr>
          <a:xfrm>
            <a:off x="20" y="10"/>
            <a:ext cx="3863955" cy="6857989"/>
          </a:xfrm>
          <a:prstGeom prst="rect">
            <a:avLst/>
          </a:prstGeom>
        </p:spPr>
      </p:pic>
      <p:cxnSp>
        <p:nvCxnSpPr>
          <p:cNvPr id="17" name="Straight Connector 16">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A03D44F-F725-87F0-6EC1-9E8072E4D47E}"/>
              </a:ext>
            </a:extLst>
          </p:cNvPr>
          <p:cNvPicPr>
            <a:picLocks noChangeAspect="1"/>
          </p:cNvPicPr>
          <p:nvPr/>
        </p:nvPicPr>
        <p:blipFill>
          <a:blip r:embed="rId3"/>
          <a:stretch>
            <a:fillRect/>
          </a:stretch>
        </p:blipFill>
        <p:spPr>
          <a:xfrm>
            <a:off x="342026" y="1904921"/>
            <a:ext cx="3086259" cy="3048157"/>
          </a:xfrm>
          <a:prstGeom prst="rect">
            <a:avLst/>
          </a:prstGeom>
        </p:spPr>
      </p:pic>
      <p:sp>
        <p:nvSpPr>
          <p:cNvPr id="8" name="TextBox 7">
            <a:extLst>
              <a:ext uri="{FF2B5EF4-FFF2-40B4-BE49-F238E27FC236}">
                <a16:creationId xmlns:a16="http://schemas.microsoft.com/office/drawing/2014/main" id="{1C60B1B8-AB1E-805A-A9A4-B682D27B5A65}"/>
              </a:ext>
            </a:extLst>
          </p:cNvPr>
          <p:cNvSpPr txBox="1"/>
          <p:nvPr/>
        </p:nvSpPr>
        <p:spPr>
          <a:xfrm>
            <a:off x="342026" y="4953078"/>
            <a:ext cx="3182951" cy="307777"/>
          </a:xfrm>
          <a:prstGeom prst="rect">
            <a:avLst/>
          </a:prstGeom>
          <a:noFill/>
        </p:spPr>
        <p:txBody>
          <a:bodyPr wrap="square" rtlCol="0">
            <a:spAutoFit/>
          </a:bodyPr>
          <a:lstStyle/>
          <a:p>
            <a:r>
              <a:rPr lang="en-US" sz="700" b="1" dirty="0">
                <a:solidFill>
                  <a:schemeClr val="bg1"/>
                </a:solidFill>
              </a:rPr>
              <a:t>https://www.clarionsafety.com/products/safety-labels/chemical-hazard-labels/skull-and-crossbones-label-ghs6244-hazard-labels</a:t>
            </a:r>
            <a:endParaRPr lang="en-US" b="1" dirty="0"/>
          </a:p>
        </p:txBody>
      </p:sp>
    </p:spTree>
    <p:extLst>
      <p:ext uri="{BB962C8B-B14F-4D97-AF65-F5344CB8AC3E}">
        <p14:creationId xmlns:p14="http://schemas.microsoft.com/office/powerpoint/2010/main" val="256437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1090-08D7-512C-A1CC-B38F95E4139C}"/>
              </a:ext>
            </a:extLst>
          </p:cNvPr>
          <p:cNvSpPr>
            <a:spLocks noGrp="1"/>
          </p:cNvSpPr>
          <p:nvPr>
            <p:ph type="title"/>
          </p:nvPr>
        </p:nvSpPr>
        <p:spPr/>
        <p:txBody>
          <a:bodyPr/>
          <a:lstStyle/>
          <a:p>
            <a:r>
              <a:rPr lang="en-US" dirty="0"/>
              <a:t>What is Hazardous waste?</a:t>
            </a:r>
          </a:p>
        </p:txBody>
      </p:sp>
      <p:sp>
        <p:nvSpPr>
          <p:cNvPr id="3" name="Content Placeholder 2">
            <a:extLst>
              <a:ext uri="{FF2B5EF4-FFF2-40B4-BE49-F238E27FC236}">
                <a16:creationId xmlns:a16="http://schemas.microsoft.com/office/drawing/2014/main" id="{72DB90B6-EF2B-2864-64EF-21BF3B7F287A}"/>
              </a:ext>
            </a:extLst>
          </p:cNvPr>
          <p:cNvSpPr>
            <a:spLocks noGrp="1"/>
          </p:cNvSpPr>
          <p:nvPr>
            <p:ph idx="1"/>
          </p:nvPr>
        </p:nvSpPr>
        <p:spPr>
          <a:xfrm>
            <a:off x="866897" y="1790700"/>
            <a:ext cx="5016500" cy="4519358"/>
          </a:xfrm>
        </p:spPr>
        <p:txBody>
          <a:bodyPr/>
          <a:lstStyle/>
          <a:p>
            <a:r>
              <a:rPr lang="en-US" dirty="0"/>
              <a:t>Hazardous waste is regulated by the Resource Conservation and Recovery Act</a:t>
            </a:r>
          </a:p>
          <a:p>
            <a:r>
              <a:rPr lang="en-US" dirty="0"/>
              <a:t>Hazardous waste can fall into three categories</a:t>
            </a:r>
          </a:p>
          <a:p>
            <a:pPr lvl="1"/>
            <a:r>
              <a:rPr lang="en-US" dirty="0"/>
              <a:t>	Listed</a:t>
            </a:r>
          </a:p>
          <a:p>
            <a:pPr lvl="1"/>
            <a:r>
              <a:rPr lang="en-US" dirty="0"/>
              <a:t>	Characteristic</a:t>
            </a:r>
          </a:p>
          <a:p>
            <a:pPr lvl="1"/>
            <a:r>
              <a:rPr lang="en-US" dirty="0"/>
              <a:t>	Mixed Waste</a:t>
            </a:r>
          </a:p>
        </p:txBody>
      </p:sp>
      <p:pic>
        <p:nvPicPr>
          <p:cNvPr id="4" name="Picture 3" descr="A flowchart of a hazardous waste identification process&#10;&#10;Description automatically generated">
            <a:extLst>
              <a:ext uri="{FF2B5EF4-FFF2-40B4-BE49-F238E27FC236}">
                <a16:creationId xmlns:a16="http://schemas.microsoft.com/office/drawing/2014/main" id="{91F6C8C4-62E5-7752-CFF0-303F3B45A05A}"/>
              </a:ext>
            </a:extLst>
          </p:cNvPr>
          <p:cNvPicPr>
            <a:picLocks noChangeAspect="1"/>
          </p:cNvPicPr>
          <p:nvPr/>
        </p:nvPicPr>
        <p:blipFill>
          <a:blip r:embed="rId2"/>
          <a:stretch>
            <a:fillRect/>
          </a:stretch>
        </p:blipFill>
        <p:spPr>
          <a:xfrm>
            <a:off x="6308272" y="2116161"/>
            <a:ext cx="5016831" cy="3730601"/>
          </a:xfrm>
          <a:prstGeom prst="rect">
            <a:avLst/>
          </a:prstGeom>
        </p:spPr>
      </p:pic>
    </p:spTree>
    <p:extLst>
      <p:ext uri="{BB962C8B-B14F-4D97-AF65-F5344CB8AC3E}">
        <p14:creationId xmlns:p14="http://schemas.microsoft.com/office/powerpoint/2010/main" val="196803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987B-3CF4-17A5-26B0-BF82F3623AA7}"/>
              </a:ext>
            </a:extLst>
          </p:cNvPr>
          <p:cNvSpPr>
            <a:spLocks noGrp="1"/>
          </p:cNvSpPr>
          <p:nvPr>
            <p:ph type="title"/>
          </p:nvPr>
        </p:nvSpPr>
        <p:spPr/>
        <p:txBody>
          <a:bodyPr/>
          <a:lstStyle/>
          <a:p>
            <a:r>
              <a:rPr lang="en-US" dirty="0"/>
              <a:t>Hazardous waste disposal</a:t>
            </a:r>
          </a:p>
        </p:txBody>
      </p:sp>
      <p:sp>
        <p:nvSpPr>
          <p:cNvPr id="3" name="Content Placeholder 2">
            <a:extLst>
              <a:ext uri="{FF2B5EF4-FFF2-40B4-BE49-F238E27FC236}">
                <a16:creationId xmlns:a16="http://schemas.microsoft.com/office/drawing/2014/main" id="{BCE535F5-9FCE-DFAA-4C6D-F118EF2AB2C8}"/>
              </a:ext>
            </a:extLst>
          </p:cNvPr>
          <p:cNvSpPr>
            <a:spLocks noGrp="1"/>
          </p:cNvSpPr>
          <p:nvPr>
            <p:ph idx="1"/>
          </p:nvPr>
        </p:nvSpPr>
        <p:spPr/>
        <p:txBody>
          <a:bodyPr/>
          <a:lstStyle/>
          <a:p>
            <a:r>
              <a:rPr lang="en-US" dirty="0"/>
              <a:t>Hazardous waste that is subject to RCRA regulations must be disposed of properly</a:t>
            </a:r>
          </a:p>
          <a:p>
            <a:pPr lvl="1"/>
            <a:r>
              <a:rPr lang="en-US" dirty="0"/>
              <a:t>	This may include treatment to neutralize the hazard</a:t>
            </a:r>
          </a:p>
          <a:p>
            <a:pPr lvl="1"/>
            <a:r>
              <a:rPr lang="en-US" dirty="0"/>
              <a:t>	Placing the waste in a leakproof box called a macro box</a:t>
            </a:r>
          </a:p>
          <a:p>
            <a:pPr lvl="1"/>
            <a:r>
              <a:rPr lang="en-US" dirty="0"/>
              <a:t>	Placing the waste in a concrete box, especially if the waste is radioactive</a:t>
            </a:r>
          </a:p>
        </p:txBody>
      </p:sp>
    </p:spTree>
    <p:extLst>
      <p:ext uri="{BB962C8B-B14F-4D97-AF65-F5344CB8AC3E}">
        <p14:creationId xmlns:p14="http://schemas.microsoft.com/office/powerpoint/2010/main" val="13840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9218-D6C0-D58F-77AE-B084FF32E180}"/>
              </a:ext>
            </a:extLst>
          </p:cNvPr>
          <p:cNvSpPr>
            <a:spLocks noGrp="1"/>
          </p:cNvSpPr>
          <p:nvPr>
            <p:ph type="title"/>
          </p:nvPr>
        </p:nvSpPr>
        <p:spPr/>
        <p:txBody>
          <a:bodyPr>
            <a:normAutofit/>
          </a:bodyPr>
          <a:lstStyle/>
          <a:p>
            <a:r>
              <a:rPr lang="en-US" dirty="0"/>
              <a:t>Household hazardous waste disposal</a:t>
            </a:r>
          </a:p>
        </p:txBody>
      </p:sp>
      <p:sp>
        <p:nvSpPr>
          <p:cNvPr id="3" name="Content Placeholder 2">
            <a:extLst>
              <a:ext uri="{FF2B5EF4-FFF2-40B4-BE49-F238E27FC236}">
                <a16:creationId xmlns:a16="http://schemas.microsoft.com/office/drawing/2014/main" id="{6FC2EAD1-C083-9E7F-D6C0-9C585440B58C}"/>
              </a:ext>
            </a:extLst>
          </p:cNvPr>
          <p:cNvSpPr>
            <a:spLocks noGrp="1"/>
          </p:cNvSpPr>
          <p:nvPr>
            <p:ph idx="1"/>
          </p:nvPr>
        </p:nvSpPr>
        <p:spPr>
          <a:xfrm>
            <a:off x="202424" y="1790701"/>
            <a:ext cx="5651501" cy="4651981"/>
          </a:xfrm>
        </p:spPr>
        <p:txBody>
          <a:bodyPr>
            <a:normAutofit lnSpcReduction="10000"/>
          </a:bodyPr>
          <a:lstStyle/>
          <a:p>
            <a:r>
              <a:rPr lang="en-US" dirty="0"/>
              <a:t>Hazardous waste facilities commonly hold household hazardous waste days</a:t>
            </a:r>
          </a:p>
          <a:p>
            <a:r>
              <a:rPr lang="en-US" dirty="0"/>
              <a:t>During these days the public may bring hazardous waste from their homes to be properly disposed of</a:t>
            </a:r>
          </a:p>
          <a:p>
            <a:r>
              <a:rPr lang="en-US" dirty="0"/>
              <a:t>There is a cyclical pattern to the searches</a:t>
            </a:r>
          </a:p>
          <a:p>
            <a:r>
              <a:rPr lang="en-US" dirty="0"/>
              <a:t>Searches for “Household Hazardous Waste Disposal” peak in April or May </a:t>
            </a:r>
          </a:p>
          <a:p>
            <a:r>
              <a:rPr lang="en-US" dirty="0"/>
              <a:t>There is a correlation between searches for “Household Hazardous Waste Disposal” and “Hazardous Waste </a:t>
            </a:r>
          </a:p>
          <a:p>
            <a:endParaRPr lang="en-US" dirty="0"/>
          </a:p>
        </p:txBody>
      </p:sp>
      <p:graphicFrame>
        <p:nvGraphicFramePr>
          <p:cNvPr id="7" name="Chart 6">
            <a:extLst>
              <a:ext uri="{FF2B5EF4-FFF2-40B4-BE49-F238E27FC236}">
                <a16:creationId xmlns:a16="http://schemas.microsoft.com/office/drawing/2014/main" id="{575E6931-1B81-7EF8-AD25-746153A9C9D1}"/>
              </a:ext>
            </a:extLst>
          </p:cNvPr>
          <p:cNvGraphicFramePr>
            <a:graphicFrameLocks/>
          </p:cNvGraphicFramePr>
          <p:nvPr>
            <p:extLst>
              <p:ext uri="{D42A27DB-BD31-4B8C-83A1-F6EECF244321}">
                <p14:modId xmlns:p14="http://schemas.microsoft.com/office/powerpoint/2010/main" val="3075874882"/>
              </p:ext>
            </p:extLst>
          </p:nvPr>
        </p:nvGraphicFramePr>
        <p:xfrm>
          <a:off x="6338076" y="1666875"/>
          <a:ext cx="5651499" cy="465198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00DB7651-4D6B-54A9-C1B4-42CEA90014E5}"/>
              </a:ext>
            </a:extLst>
          </p:cNvPr>
          <p:cNvSpPr txBox="1"/>
          <p:nvPr/>
        </p:nvSpPr>
        <p:spPr>
          <a:xfrm>
            <a:off x="6756788" y="6212336"/>
            <a:ext cx="1221527" cy="276999"/>
          </a:xfrm>
          <a:prstGeom prst="rect">
            <a:avLst/>
          </a:prstGeom>
          <a:noFill/>
        </p:spPr>
        <p:txBody>
          <a:bodyPr wrap="square" rtlCol="0">
            <a:spAutoFit/>
          </a:bodyPr>
          <a:lstStyle/>
          <a:p>
            <a:r>
              <a:rPr lang="en-US" sz="1200" dirty="0"/>
              <a:t>Google Trends</a:t>
            </a:r>
          </a:p>
        </p:txBody>
      </p:sp>
    </p:spTree>
    <p:extLst>
      <p:ext uri="{BB962C8B-B14F-4D97-AF65-F5344CB8AC3E}">
        <p14:creationId xmlns:p14="http://schemas.microsoft.com/office/powerpoint/2010/main" val="157564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4513D-EC01-ABC9-A985-02F395136842}"/>
              </a:ext>
            </a:extLst>
          </p:cNvPr>
          <p:cNvSpPr>
            <a:spLocks noGrp="1"/>
          </p:cNvSpPr>
          <p:nvPr>
            <p:ph type="title"/>
          </p:nvPr>
        </p:nvSpPr>
        <p:spPr/>
        <p:txBody>
          <a:bodyPr/>
          <a:lstStyle/>
          <a:p>
            <a:r>
              <a:rPr lang="en-US" dirty="0"/>
              <a:t>the cyclical data</a:t>
            </a:r>
          </a:p>
        </p:txBody>
      </p:sp>
      <p:sp>
        <p:nvSpPr>
          <p:cNvPr id="3" name="Content Placeholder 2">
            <a:extLst>
              <a:ext uri="{FF2B5EF4-FFF2-40B4-BE49-F238E27FC236}">
                <a16:creationId xmlns:a16="http://schemas.microsoft.com/office/drawing/2014/main" id="{7158AA37-8853-7B67-3CD7-85A07AF68617}"/>
              </a:ext>
            </a:extLst>
          </p:cNvPr>
          <p:cNvSpPr>
            <a:spLocks noGrp="1"/>
          </p:cNvSpPr>
          <p:nvPr>
            <p:ph idx="1"/>
          </p:nvPr>
        </p:nvSpPr>
        <p:spPr/>
        <p:txBody>
          <a:bodyPr>
            <a:normAutofit/>
          </a:bodyPr>
          <a:lstStyle/>
          <a:p>
            <a:r>
              <a:rPr lang="en-US" dirty="0"/>
              <a:t>Believing that spring cleaning and nicer weather encourage people to clean up and clean out their homes of hazardous waste</a:t>
            </a:r>
          </a:p>
          <a:p>
            <a:pPr lvl="1"/>
            <a:r>
              <a:rPr lang="en-US" dirty="0"/>
              <a:t>	Cleaning Agents				Batteries</a:t>
            </a:r>
          </a:p>
          <a:p>
            <a:pPr lvl="1"/>
            <a:r>
              <a:rPr lang="en-US" dirty="0"/>
              <a:t>	Lead Paint					Old Smoke Alarms</a:t>
            </a:r>
          </a:p>
          <a:p>
            <a:pPr lvl="1"/>
            <a:r>
              <a:rPr lang="en-US" dirty="0"/>
              <a:t>	Compressed Gases				Light Bulbs</a:t>
            </a:r>
          </a:p>
          <a:p>
            <a:pPr lvl="1"/>
            <a:r>
              <a:rPr lang="en-US" dirty="0"/>
              <a:t>	Asbestos					Mercury Thermometers</a:t>
            </a:r>
          </a:p>
          <a:p>
            <a:pPr lvl="1"/>
            <a:r>
              <a:rPr lang="en-US" dirty="0"/>
              <a:t>	Other Hazardous Materials</a:t>
            </a:r>
          </a:p>
        </p:txBody>
      </p:sp>
    </p:spTree>
    <p:extLst>
      <p:ext uri="{BB962C8B-B14F-4D97-AF65-F5344CB8AC3E}">
        <p14:creationId xmlns:p14="http://schemas.microsoft.com/office/powerpoint/2010/main" val="398656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3AF6-0A40-8FB7-66B8-E2DE49C0301B}"/>
              </a:ext>
            </a:extLst>
          </p:cNvPr>
          <p:cNvSpPr>
            <a:spLocks noGrp="1"/>
          </p:cNvSpPr>
          <p:nvPr>
            <p:ph type="title"/>
          </p:nvPr>
        </p:nvSpPr>
        <p:spPr/>
        <p:txBody>
          <a:bodyPr>
            <a:normAutofit fontScale="90000"/>
          </a:bodyPr>
          <a:lstStyle/>
          <a:p>
            <a:r>
              <a:rPr lang="en-US" dirty="0"/>
              <a:t>Pattern of Household Hazardous waste disposal and exposure to hazardous materials</a:t>
            </a:r>
          </a:p>
        </p:txBody>
      </p:sp>
      <p:sp>
        <p:nvSpPr>
          <p:cNvPr id="3" name="Content Placeholder 2">
            <a:extLst>
              <a:ext uri="{FF2B5EF4-FFF2-40B4-BE49-F238E27FC236}">
                <a16:creationId xmlns:a16="http://schemas.microsoft.com/office/drawing/2014/main" id="{35A3A0CE-708A-5E67-5439-49A14C04B692}"/>
              </a:ext>
            </a:extLst>
          </p:cNvPr>
          <p:cNvSpPr>
            <a:spLocks noGrp="1"/>
          </p:cNvSpPr>
          <p:nvPr>
            <p:ph idx="1"/>
          </p:nvPr>
        </p:nvSpPr>
        <p:spPr>
          <a:xfrm>
            <a:off x="1079500" y="2345331"/>
            <a:ext cx="4539523" cy="3622700"/>
          </a:xfrm>
        </p:spPr>
        <p:txBody>
          <a:bodyPr/>
          <a:lstStyle/>
          <a:p>
            <a:r>
              <a:rPr lang="en-US" dirty="0"/>
              <a:t>As seen in the graph, searches for  “Household Hazardous Waste Disposal” and “Lead Exposure” do not line up neatly</a:t>
            </a:r>
          </a:p>
          <a:p>
            <a:r>
              <a:rPr lang="en-US" dirty="0"/>
              <a:t>The peaks are offset to either side of each other </a:t>
            </a:r>
          </a:p>
        </p:txBody>
      </p:sp>
      <p:graphicFrame>
        <p:nvGraphicFramePr>
          <p:cNvPr id="4" name="Chart 3">
            <a:extLst>
              <a:ext uri="{FF2B5EF4-FFF2-40B4-BE49-F238E27FC236}">
                <a16:creationId xmlns:a16="http://schemas.microsoft.com/office/drawing/2014/main" id="{9BB2F644-2DAD-C8DD-B1B0-1BCE1453A5EF}"/>
              </a:ext>
            </a:extLst>
          </p:cNvPr>
          <p:cNvGraphicFramePr>
            <a:graphicFrameLocks/>
          </p:cNvGraphicFramePr>
          <p:nvPr>
            <p:extLst>
              <p:ext uri="{D42A27DB-BD31-4B8C-83A1-F6EECF244321}">
                <p14:modId xmlns:p14="http://schemas.microsoft.com/office/powerpoint/2010/main" val="2316888786"/>
              </p:ext>
            </p:extLst>
          </p:nvPr>
        </p:nvGraphicFramePr>
        <p:xfrm>
          <a:off x="6572979" y="1790700"/>
          <a:ext cx="5160658" cy="41773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128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3AF6-0A40-8FB7-66B8-E2DE49C0301B}"/>
              </a:ext>
            </a:extLst>
          </p:cNvPr>
          <p:cNvSpPr>
            <a:spLocks noGrp="1"/>
          </p:cNvSpPr>
          <p:nvPr>
            <p:ph type="title"/>
          </p:nvPr>
        </p:nvSpPr>
        <p:spPr/>
        <p:txBody>
          <a:bodyPr>
            <a:normAutofit fontScale="90000"/>
          </a:bodyPr>
          <a:lstStyle/>
          <a:p>
            <a:r>
              <a:rPr lang="en-US" dirty="0"/>
              <a:t>Pattern of “Hazardous waste disposal” and “Lead exposure”</a:t>
            </a:r>
          </a:p>
        </p:txBody>
      </p:sp>
      <p:sp>
        <p:nvSpPr>
          <p:cNvPr id="3" name="Content Placeholder 2">
            <a:extLst>
              <a:ext uri="{FF2B5EF4-FFF2-40B4-BE49-F238E27FC236}">
                <a16:creationId xmlns:a16="http://schemas.microsoft.com/office/drawing/2014/main" id="{35A3A0CE-708A-5E67-5439-49A14C04B692}"/>
              </a:ext>
            </a:extLst>
          </p:cNvPr>
          <p:cNvSpPr>
            <a:spLocks noGrp="1"/>
          </p:cNvSpPr>
          <p:nvPr>
            <p:ph idx="1"/>
          </p:nvPr>
        </p:nvSpPr>
        <p:spPr>
          <a:xfrm>
            <a:off x="1079500" y="1790700"/>
            <a:ext cx="4539523" cy="4177331"/>
          </a:xfrm>
        </p:spPr>
        <p:txBody>
          <a:bodyPr/>
          <a:lstStyle/>
          <a:p>
            <a:r>
              <a:rPr lang="en-US" dirty="0"/>
              <a:t>As seen in the graph, searches for  “Hazardous Waste Disposal” and “Lead Exposure” showed a very close correlation</a:t>
            </a:r>
          </a:p>
          <a:p>
            <a:r>
              <a:rPr lang="en-US" dirty="0"/>
              <a:t>The peaks are all aligned and reach their maximums and hold them for the same amount of time</a:t>
            </a:r>
          </a:p>
        </p:txBody>
      </p:sp>
      <p:graphicFrame>
        <p:nvGraphicFramePr>
          <p:cNvPr id="5" name="Chart 4">
            <a:extLst>
              <a:ext uri="{FF2B5EF4-FFF2-40B4-BE49-F238E27FC236}">
                <a16:creationId xmlns:a16="http://schemas.microsoft.com/office/drawing/2014/main" id="{624121EA-B1B0-29A0-BBB4-4170E3B223A6}"/>
              </a:ext>
            </a:extLst>
          </p:cNvPr>
          <p:cNvGraphicFramePr>
            <a:graphicFrameLocks/>
          </p:cNvGraphicFramePr>
          <p:nvPr>
            <p:extLst>
              <p:ext uri="{D42A27DB-BD31-4B8C-83A1-F6EECF244321}">
                <p14:modId xmlns:p14="http://schemas.microsoft.com/office/powerpoint/2010/main" val="1101870231"/>
              </p:ext>
            </p:extLst>
          </p:nvPr>
        </p:nvGraphicFramePr>
        <p:xfrm>
          <a:off x="6572979" y="1790700"/>
          <a:ext cx="4539521" cy="41773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642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0B99-819E-F783-F310-C164BE9B636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B8FC043-83E1-AB18-9F52-9506AF495533}"/>
              </a:ext>
            </a:extLst>
          </p:cNvPr>
          <p:cNvSpPr>
            <a:spLocks noGrp="1"/>
          </p:cNvSpPr>
          <p:nvPr>
            <p:ph idx="1"/>
          </p:nvPr>
        </p:nvSpPr>
        <p:spPr/>
        <p:txBody>
          <a:bodyPr>
            <a:normAutofit fontScale="92500" lnSpcReduction="20000"/>
          </a:bodyPr>
          <a:lstStyle/>
          <a:p>
            <a:pPr marL="0" marR="0" indent="0">
              <a:lnSpc>
                <a:spcPct val="200000"/>
              </a:lnSpc>
              <a:spcBef>
                <a:spcPts val="0"/>
              </a:spcBef>
              <a:spcAft>
                <a:spcPts val="0"/>
              </a:spcAft>
              <a:buNone/>
            </a:pPr>
            <a:r>
              <a:rPr lang="en-US" sz="1800" dirty="0">
                <a:solidFill>
                  <a:schemeClr val="tx1"/>
                </a:solidFill>
                <a:latin typeface="Aptos" panose="020B0004020202020204" pitchFamily="34" charset="0"/>
                <a:ea typeface="Aptos" panose="020B0004020202020204" pitchFamily="34" charset="0"/>
                <a:cs typeface="Aptos" panose="020B0004020202020204" pitchFamily="34" charset="0"/>
              </a:rPr>
              <a:t>It </a:t>
            </a:r>
            <a:r>
              <a:rPr lang="en-US" sz="1800" dirty="0">
                <a:solidFill>
                  <a:schemeClr val="tx1"/>
                </a:solidFill>
                <a:effectLst/>
                <a:latin typeface="Aptos" panose="020B0004020202020204" pitchFamily="34" charset="0"/>
                <a:ea typeface="Aptos" panose="020B0004020202020204" pitchFamily="34" charset="0"/>
                <a:cs typeface="Aptos" panose="020B0004020202020204" pitchFamily="34" charset="0"/>
              </a:rPr>
              <a:t>is unclear from the current data if there is an impact of "Household Hazardous Waste Days" on public knowledge of Hazard Waste or the resulting illnesses of exposure</a:t>
            </a:r>
            <a:endParaRPr lang="en-US" sz="18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Wingdings" panose="05000000000000000000" pitchFamily="2" charset="2"/>
              <a:buChar char=""/>
            </a:pPr>
            <a:r>
              <a:rPr lang="en-US" sz="1800" i="1" dirty="0">
                <a:solidFill>
                  <a:schemeClr val="tx1"/>
                </a:solidFill>
                <a:effectLst/>
                <a:latin typeface="Aptos" panose="020B0004020202020204" pitchFamily="34" charset="0"/>
                <a:ea typeface="Aptos" panose="020B0004020202020204" pitchFamily="34" charset="0"/>
                <a:cs typeface="Aptos" panose="020B0004020202020204" pitchFamily="34" charset="0"/>
              </a:rPr>
              <a:t>"Household Hazardous Waste Disposal" and "Hazardous Waste" align very neatly.</a:t>
            </a:r>
            <a:endParaRPr lang="en-US" sz="18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Wingdings" panose="05000000000000000000" pitchFamily="2" charset="2"/>
              <a:buChar char=""/>
            </a:pPr>
            <a:r>
              <a:rPr lang="en-US" sz="1800" i="1" dirty="0">
                <a:solidFill>
                  <a:schemeClr val="tx1"/>
                </a:solidFill>
                <a:effectLst/>
                <a:latin typeface="Aptos" panose="020B0004020202020204" pitchFamily="34" charset="0"/>
                <a:ea typeface="Aptos" panose="020B0004020202020204" pitchFamily="34" charset="0"/>
                <a:cs typeface="Aptos" panose="020B0004020202020204" pitchFamily="34" charset="0"/>
              </a:rPr>
              <a:t>"Household Hazardous Waste Disposal" and "Lead Exposure" do not align with each other.</a:t>
            </a:r>
            <a:endParaRPr lang="en-US" sz="18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Wingdings" panose="05000000000000000000" pitchFamily="2" charset="2"/>
              <a:buChar char=""/>
            </a:pPr>
            <a:r>
              <a:rPr lang="en-US" sz="1800" i="1" dirty="0">
                <a:solidFill>
                  <a:schemeClr val="tx1"/>
                </a:solidFill>
                <a:effectLst/>
                <a:latin typeface="Aptos" panose="020B0004020202020204" pitchFamily="34" charset="0"/>
                <a:ea typeface="Aptos" panose="020B0004020202020204" pitchFamily="34" charset="0"/>
                <a:cs typeface="Aptos" panose="020B0004020202020204" pitchFamily="34" charset="0"/>
              </a:rPr>
              <a:t>"Hazardous Waste" and "Lead Exposure" searches align almost perfectly.</a:t>
            </a:r>
            <a:endParaRPr lang="en-US" sz="18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r>
              <a:rPr lang="en-US" sz="1800" dirty="0">
                <a:solidFill>
                  <a:schemeClr val="tx1"/>
                </a:solidFill>
                <a:effectLst/>
                <a:latin typeface="Aptos" panose="020B0004020202020204" pitchFamily="34" charset="0"/>
                <a:ea typeface="Aptos" panose="020B0004020202020204" pitchFamily="34" charset="0"/>
                <a:cs typeface="Aptos" panose="020B0004020202020204" pitchFamily="34" charset="0"/>
              </a:rPr>
              <a:t>These three points beg the question of why the transitive property is not in play. If A + B = C and B + D =C, why is A = D not true? That is to say, if the first and last thing have the same result of being true, and only one variable changed and gave us the same result of true, then why doesn't the variable that changed equal the same thing as the first variable? It means that there must be another variable in play. To answer this question, we will need to look for more data.</a:t>
            </a:r>
            <a:endParaRPr lang="en-US" dirty="0">
              <a:solidFill>
                <a:schemeClr val="tx1"/>
              </a:solidFill>
            </a:endParaRPr>
          </a:p>
        </p:txBody>
      </p:sp>
    </p:spTree>
    <p:extLst>
      <p:ext uri="{BB962C8B-B14F-4D97-AF65-F5344CB8AC3E}">
        <p14:creationId xmlns:p14="http://schemas.microsoft.com/office/powerpoint/2010/main" val="194563358"/>
      </p:ext>
    </p:extLst>
  </p:cSld>
  <p:clrMapOvr>
    <a:masterClrMapping/>
  </p:clrMapOvr>
</p:sld>
</file>

<file path=ppt/theme/theme1.xml><?xml version="1.0" encoding="utf-8"?>
<a:theme xmlns:a="http://schemas.openxmlformats.org/drawingml/2006/main" name="LeafVTI">
  <a:themeElements>
    <a:clrScheme name="AnalogousFromLightSeedRightStep">
      <a:dk1>
        <a:srgbClr val="000000"/>
      </a:dk1>
      <a:lt1>
        <a:srgbClr val="FFFFFF"/>
      </a:lt1>
      <a:dk2>
        <a:srgbClr val="41243C"/>
      </a:dk2>
      <a:lt2>
        <a:srgbClr val="E2E8E3"/>
      </a:lt2>
      <a:accent1>
        <a:srgbClr val="C493BC"/>
      </a:accent1>
      <a:accent2>
        <a:srgbClr val="BA7F98"/>
      </a:accent2>
      <a:accent3>
        <a:srgbClr val="C69696"/>
      </a:accent3>
      <a:accent4>
        <a:srgbClr val="BA977F"/>
      </a:accent4>
      <a:accent5>
        <a:srgbClr val="ABA481"/>
      </a:accent5>
      <a:accent6>
        <a:srgbClr val="9CA974"/>
      </a:accent6>
      <a:hlink>
        <a:srgbClr val="568E5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165</TotalTime>
  <Words>557</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Avenir Next LT Pro Light</vt:lpstr>
      <vt:lpstr>Rockwell Nova Light</vt:lpstr>
      <vt:lpstr>Wingdings</vt:lpstr>
      <vt:lpstr>LeafVTI</vt:lpstr>
      <vt:lpstr>Household Hazardous Waste Days and Public Awareness of Hazardous Waste</vt:lpstr>
      <vt:lpstr>What is Hazardous waste?</vt:lpstr>
      <vt:lpstr>Hazardous waste disposal</vt:lpstr>
      <vt:lpstr>Household hazardous waste disposal</vt:lpstr>
      <vt:lpstr>the cyclical data</vt:lpstr>
      <vt:lpstr>Pattern of Household Hazardous waste disposal and exposure to hazardous materials</vt:lpstr>
      <vt:lpstr>Pattern of “Hazardous waste disposal” and “Lead exposure”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Makayla McKibben</dc:creator>
  <cp:lastModifiedBy>Makayla McKibben</cp:lastModifiedBy>
  <cp:revision>1</cp:revision>
  <dcterms:created xsi:type="dcterms:W3CDTF">2024-07-25T03:56:31Z</dcterms:created>
  <dcterms:modified xsi:type="dcterms:W3CDTF">2024-07-25T06:41:52Z</dcterms:modified>
</cp:coreProperties>
</file>