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75" r:id="rId4"/>
    <p:sldId id="257" r:id="rId5"/>
    <p:sldId id="260" r:id="rId6"/>
    <p:sldId id="258" r:id="rId7"/>
    <p:sldId id="276" r:id="rId8"/>
    <p:sldId id="259" r:id="rId9"/>
    <p:sldId id="261" r:id="rId10"/>
    <p:sldId id="277" r:id="rId11"/>
    <p:sldId id="262" r:id="rId12"/>
    <p:sldId id="265" r:id="rId13"/>
    <p:sldId id="263" r:id="rId14"/>
    <p:sldId id="264" r:id="rId15"/>
    <p:sldId id="278" r:id="rId16"/>
    <p:sldId id="266" r:id="rId17"/>
    <p:sldId id="267" r:id="rId18"/>
    <p:sldId id="279" r:id="rId19"/>
    <p:sldId id="268" r:id="rId20"/>
    <p:sldId id="280" r:id="rId21"/>
    <p:sldId id="269" r:id="rId22"/>
    <p:sldId id="270" r:id="rId23"/>
    <p:sldId id="271" r:id="rId24"/>
    <p:sldId id="272" r:id="rId25"/>
    <p:sldId id="273" r:id="rId26"/>
    <p:sldId id="28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9"/>
  </p:normalViewPr>
  <p:slideViewPr>
    <p:cSldViewPr snapToGrid="0">
      <p:cViewPr varScale="1">
        <p:scale>
          <a:sx n="112" d="100"/>
          <a:sy n="11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729B-0179-314D-9428-FBE5D29AF5BA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3128-6A3F-E449-BC4F-D78612A1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Were you able to make a histogram?</a:t>
            </a:r>
          </a:p>
          <a:p>
            <a:r>
              <a:rPr lang="en-US"/>
              <a:t>https://www.polleverywhere.com/multiple_choice_polls/8M1k6VECnY4Hk0QgD3sPc?state=opened&amp;flow=Default&amp;onscreen=persist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2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Which flower species has the smallest petals?</a:t>
            </a:r>
          </a:p>
          <a:p>
            <a:r>
              <a:rPr lang="en-US"/>
              <a:t>https://www.polleverywhere.com/multiple_choice_polls/HK9NNXKrdJWcquyHaQRYZ?state=opened&amp;flow=Default&amp;onscreen=persist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8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5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9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Course Feedback After Week 1</a:t>
            </a:r>
          </a:p>
          <a:p>
            <a:r>
              <a:rPr lang="en-US"/>
              <a:t>https://www.polleverywhere.com/surveys/7Cs7eVLW24l0YH1DdD6WF?flow=Default&amp;onscreen=persist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7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3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1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1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3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3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0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Share your starwars code!</a:t>
            </a:r>
          </a:p>
          <a:p>
            <a:r>
              <a:rPr lang="en-US"/>
              <a:t>https://www.polleverywhere.com/free_text_polls/0AVbe8A82Zzs6HDK4kYxD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6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How are we feeling today?</a:t>
            </a:r>
          </a:p>
          <a:p>
            <a:r>
              <a:rPr lang="en-US"/>
              <a:t>https://www.polleverywhere.com/clickable_images/2VuehRisFo5nq7ov373AF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Were you able to make a pie chart?</a:t>
            </a:r>
          </a:p>
          <a:p>
            <a:r>
              <a:rPr lang="en-US"/>
              <a:t>https://www.polleverywhere.com/multiple_choice_polls/vWLJVKDGK4XXsA4Mgg7PQ?state=opened&amp;flow=Default&amp;onscreen=persist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0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83128-6A3F-E449-BC4F-D78612A13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1DC5-E0AF-46B0-43C4-BCE7A92C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E8A52-E506-431B-05A7-E3EF45B2C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EAD5-A08A-A65C-2F78-AAE091A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0C67-6F25-A622-15F4-00C89151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5B51-C0DE-825C-7EE2-E04111B9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725-980A-8DA4-4177-3D1BD55F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36108-3000-7D4C-27FC-22C68A04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8CA-DB69-B6D8-A654-8FA207F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62A0-E4B5-BB5C-23DB-A138DBC4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11E4-7C6C-BBD8-39FE-4F74C1EF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E2F94-0BFF-FCAC-7561-5F8E1A30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06C6-3200-D8E8-31CB-B997057E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D195-0467-4D36-6B25-53FC159F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8D1E-2332-7C29-2962-D38B9307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9023-EAE3-2E77-C120-035AEBAD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4F73-15CD-132B-65B3-7AA95B39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6DCF-F311-E122-614D-949FE987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2D00-F92F-31E2-7DD9-4A3BAA5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CF43-2054-7A42-03D4-4AEBA950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DA8F-C546-54BB-5071-169248E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09A-5F1E-BBE2-996D-A3DD5DED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EF3C2-8224-DBD6-3859-C4F7B0CF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F11C-C5A7-27F1-4127-353B00F8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D6F7-A9FC-52C7-EC9C-558BB191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5D94-49A9-8977-F013-AEF81DD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93AE-F6BF-9DDD-8400-7F3DD663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2E95-EA13-208B-4E41-6159CBB9E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AE77C-8C3D-3B63-642C-AB142283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6FE1C-7AFF-10E1-28D8-8BB24A75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86DFC-5AFE-4D5A-4EE5-760326CC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36B36-115E-AE5E-E6E0-FA984E22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7011-1E11-6DF7-B1A2-518D0B5F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F6DE-2EAC-C32D-BAD0-EED6324C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D5975-7E10-717F-A5B8-5F3BB612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237E-9077-FE47-9834-170FF455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FD7B2-F22C-5A93-45D5-65FBAE249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5366-63C1-A7A9-4AD7-E84A6C6D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9307B-81CC-8192-5199-BDEBBF0B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18538-B102-51EC-1885-2514CBD6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82C8-ECA6-DF4B-64C3-88A8C7F4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644B-6A53-8FD6-87F3-46C9AEA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4BEFE-F9E8-84AB-046B-CA9143CD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A4DC-D24D-AECB-3A78-7428E104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87E06-493B-0EB4-4BDA-09FCF8AD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C0C73-DC05-FFB6-6484-D00F235F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78F9-9B17-3EF2-75C9-5A477843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368A-FFA7-41C4-F2B1-3E7B1B6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09EF-1F70-6E28-D49E-DEBF7F09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6B0B2-F7C2-4DF9-BDA1-B1D6FC9A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6B6F-8969-1514-73D1-5D3FC81A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D7208-592D-3D9E-CB07-F51ECA22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F505D-1677-1B1B-0EA2-3A68DB82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93C4-C680-80F1-5989-11A8B627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87105-3999-800F-3E6B-AE9434D4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0157-5582-3A1F-302F-22F0430A1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CC848-2C86-9FFE-0FFB-0AF46D08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99ABA-135D-2C76-C7BC-0C9C2CF4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4C2B-B2B0-EF81-D583-70E31F74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24465-C453-22B3-7B11-B55BBE4A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00FA-AAFA-1D3B-2BB6-8384B8E7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11B5-590D-7445-43E9-BC979C16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6CDBB-47B2-F64C-9556-D2613FA20B6D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15E-D55C-AA8F-3323-532251F4B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93AB-0B3F-8C86-CD26-829F2A29A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99E80-9EFA-4A4F-B3EC-5E9EA4CC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95F9B0-7A7C-2033-CC85-082E5179A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Day 3: Continued Data Visualization &amp; Data tidying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C3EF3-80B7-B1FD-1B89-D3B1AE8C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3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88EE-1B4D-82D0-0984-E81030015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3682-52B9-9F57-B3DD-EC728A2FE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8M1k6VECnY4Hk0QgD3sPc?state=opened&amp;flow=Default&amp;onscreen=persist">
            <a:extLst>
              <a:ext uri="{FF2B5EF4-FFF2-40B4-BE49-F238E27FC236}">
                <a16:creationId xmlns:a16="http://schemas.microsoft.com/office/drawing/2014/main" id="{6D0819D9-0DE8-87AC-ABA4-1FFDEA60EB4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8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7CD8E90-7AC3-826D-A908-65F0D65B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44" y="0"/>
            <a:ext cx="8276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9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130C1-7F1C-0F77-3010-856F003F6662}"/>
              </a:ext>
            </a:extLst>
          </p:cNvPr>
          <p:cNvSpPr txBox="1"/>
          <p:nvPr/>
        </p:nvSpPr>
        <p:spPr>
          <a:xfrm>
            <a:off x="1808922" y="2767280"/>
            <a:ext cx="8574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to explore: </a:t>
            </a:r>
          </a:p>
          <a:p>
            <a:pPr algn="ctr"/>
            <a:r>
              <a:rPr lang="en-US" sz="4000" dirty="0"/>
              <a:t>How does sepal size vary among flower species?</a:t>
            </a:r>
          </a:p>
        </p:txBody>
      </p:sp>
    </p:spTree>
    <p:extLst>
      <p:ext uri="{BB962C8B-B14F-4D97-AF65-F5344CB8AC3E}">
        <p14:creationId xmlns:p14="http://schemas.microsoft.com/office/powerpoint/2010/main" val="237161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52574-BFA9-6396-797E-63F2F9E6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13" y="0"/>
            <a:ext cx="8182104" cy="68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9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3BE9857-FF01-86BB-3A92-779DB187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26" y="0"/>
            <a:ext cx="8169021" cy="66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8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2C21-9106-5429-4327-B8E4EBB78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A85F-0929-7FF4-31C4-2A963B56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K9NNXKrdJWcquyHaQRYZ?state=opened&amp;flow=Default&amp;onscreen=persist">
            <a:extLst>
              <a:ext uri="{FF2B5EF4-FFF2-40B4-BE49-F238E27FC236}">
                <a16:creationId xmlns:a16="http://schemas.microsoft.com/office/drawing/2014/main" id="{63E0E1C3-979B-8457-1A51-12FE9BED417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09695FF-FA1D-8D0E-0AC3-B791FACC5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59" y="0"/>
            <a:ext cx="8199006" cy="67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B83BA4D-95AC-6802-B995-F2B58B72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0"/>
            <a:ext cx="7772400" cy="2172929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ACFD983-CCE3-D5CA-7E74-F9BEDB72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40227"/>
            <a:ext cx="7772400" cy="47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58D5A-2B0C-2818-B804-0AA2A3CB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37" y="244061"/>
            <a:ext cx="5843925" cy="63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249A7A-21DA-F419-0E24-5903F13B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87" y="0"/>
            <a:ext cx="8342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4D3E-C3BD-318F-77C2-5C9EFB34F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CF50B-D742-8179-93AC-4E84689B8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surveys/7Cs7eVLW24l0YH1DdD6WF?flow=Default&amp;onscreen=persist">
            <a:extLst>
              <a:ext uri="{FF2B5EF4-FFF2-40B4-BE49-F238E27FC236}">
                <a16:creationId xmlns:a16="http://schemas.microsoft.com/office/drawing/2014/main" id="{BBFEE6AB-4CD4-A08F-607F-1A042F97494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8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5680-BFB9-0180-103D-0041140E9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 Data Tidying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1E981-01EA-9AEB-CBCB-AFF904725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4E34033-12FD-DF0A-C967-A0320A3F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2" y="0"/>
            <a:ext cx="11742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3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E75620-2EC3-7A5D-67EA-834AFF59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0" y="34059"/>
            <a:ext cx="10756679" cy="67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0271B5-C845-8F10-DDB3-D776F11A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943"/>
            <a:ext cx="12192000" cy="57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A42582-E8E6-1231-758C-41F21C24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" y="400305"/>
            <a:ext cx="12180087" cy="60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74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394121-CE5D-BBC2-8398-251045FF4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37715"/>
            <a:ext cx="11175306" cy="67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5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7D48-BA8B-E3A0-E13C-E14065FA1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D6D01-ECA4-B193-6E6E-6E95B343D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0AVbe8A82Zzs6HDK4kYxD">
            <a:extLst>
              <a:ext uri="{FF2B5EF4-FFF2-40B4-BE49-F238E27FC236}">
                <a16:creationId xmlns:a16="http://schemas.microsoft.com/office/drawing/2014/main" id="{6AE20ADB-6914-DFBE-A735-7140DAAACFE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E71A53B-7730-670C-E029-841B30ED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3427"/>
            <a:ext cx="12192000" cy="26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FA02-976A-2C95-D9DF-363ADA0F5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778F-A068-64DC-DA60-4E4E852E1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lickable_images/2VuehRisFo5nq7ov373AF">
            <a:extLst>
              <a:ext uri="{FF2B5EF4-FFF2-40B4-BE49-F238E27FC236}">
                <a16:creationId xmlns:a16="http://schemas.microsoft.com/office/drawing/2014/main" id="{DF858184-7E7D-944C-9199-85904F9FB8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211B-8167-3667-35CC-8F77401E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download our Day3.RMD from </a:t>
            </a:r>
            <a:r>
              <a:rPr lang="en-US" dirty="0" err="1"/>
              <a:t>Github</a:t>
            </a:r>
            <a:r>
              <a:rPr lang="en-US" dirty="0"/>
              <a:t> and Upload to Posit Cloud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CED7D3-FCFF-C7B1-6BA8-F7BFCD7FF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404" y="1589169"/>
            <a:ext cx="10247191" cy="526883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1E16F23-2368-2C02-D3C9-958DE4EA9514}"/>
              </a:ext>
            </a:extLst>
          </p:cNvPr>
          <p:cNvSpPr/>
          <p:nvPr/>
        </p:nvSpPr>
        <p:spPr>
          <a:xfrm>
            <a:off x="8256104" y="3843130"/>
            <a:ext cx="742122" cy="3804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B64-55AB-1B99-74D1-3870E2D9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all of your packages installed?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4FD6D0-3BEE-0AF1-E7D5-DCD3F7D0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270" y="1410378"/>
            <a:ext cx="9011477" cy="524352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F147C9F-1694-4881-2DEB-062C65969AE6}"/>
              </a:ext>
            </a:extLst>
          </p:cNvPr>
          <p:cNvSpPr/>
          <p:nvPr/>
        </p:nvSpPr>
        <p:spPr>
          <a:xfrm>
            <a:off x="4943061" y="2292626"/>
            <a:ext cx="622852" cy="37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121CB-9807-8322-A981-40BF7426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198"/>
            <a:ext cx="12178111" cy="40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4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D5A8-CB75-5F98-2758-5E69B772E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4DFD-D030-24DB-F9E0-BE015FB66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vWLJVKDGK4XXsA4Mgg7PQ?state=opened&amp;flow=Default&amp;onscreen=persist">
            <a:extLst>
              <a:ext uri="{FF2B5EF4-FFF2-40B4-BE49-F238E27FC236}">
                <a16:creationId xmlns:a16="http://schemas.microsoft.com/office/drawing/2014/main" id="{DE7D5B06-5756-564D-0CD5-B505A7C54E9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3F9D77A7-A341-4264-905F-C32483B8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0"/>
            <a:ext cx="7772400" cy="2258197"/>
          </a:xfrm>
          <a:prstGeom prst="rect">
            <a:avLst/>
          </a:prstGeom>
        </p:spPr>
      </p:pic>
      <p:pic>
        <p:nvPicPr>
          <p:cNvPr id="7" name="Picture 6" descr="A diagram of a pie chart&#10;&#10;Description automatically generated">
            <a:extLst>
              <a:ext uri="{FF2B5EF4-FFF2-40B4-BE49-F238E27FC236}">
                <a16:creationId xmlns:a16="http://schemas.microsoft.com/office/drawing/2014/main" id="{B9E22720-BA93-E2F3-927C-9739FD99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574" y="2258197"/>
            <a:ext cx="65024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F99168-8DB0-ED0A-8CBB-BF4674C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64784"/>
            <a:ext cx="5294716" cy="43284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BC62D9-47F2-FC7A-EA3D-2405223F7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244930"/>
            <a:ext cx="5294715" cy="43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412</Words>
  <Application>Microsoft Macintosh PowerPoint</Application>
  <PresentationFormat>Widescreen</PresentationFormat>
  <Paragraphs>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Day 3: Continued Data Visualization &amp; Data tidying</vt:lpstr>
      <vt:lpstr>PowerPoint Presentation</vt:lpstr>
      <vt:lpstr>PowerPoint Presentation</vt:lpstr>
      <vt:lpstr>First, download our Day3.RMD from Github and Upload to Posit Cloud</vt:lpstr>
      <vt:lpstr>Are all of your packages installed?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Data Tidying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Miranda Morgan Mckibben</dc:creator>
  <cp:lastModifiedBy>Miranda Morgan Mckibben</cp:lastModifiedBy>
  <cp:revision>3</cp:revision>
  <dcterms:created xsi:type="dcterms:W3CDTF">2025-01-12T22:23:32Z</dcterms:created>
  <dcterms:modified xsi:type="dcterms:W3CDTF">2025-01-13T03:07:34Z</dcterms:modified>
</cp:coreProperties>
</file>