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BB8-609E-5FC2-7DEE-8592F125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4392-A1C0-C418-B99C-D6651779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3F40-5B34-51C5-8B91-5D59DA35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25A5-39CE-812F-7CA4-80EC037F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B7FC-9FD8-600F-396D-DABFD804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27C6-9382-3C39-162B-44AAD127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7FDB6-61CD-470E-9745-72309E34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0BE9-4367-F949-187B-DEB0D469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D92B-AE36-DE6E-BF94-12A53653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D8F-1946-65D7-7267-19407119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6EC1B-4F45-9492-EBFE-277C8DC75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9F4F8-6605-9B65-6D70-9230AA56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9CA-6F9F-AE44-4A7E-9E7CEC0B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BA21-04F0-78DC-3B65-97AC99C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BC53-D787-31E2-37C8-41899221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A9C4-A8B4-6CDB-3E00-1BC66619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4519-1925-1D09-5878-32D6C618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DCE3-8262-660D-6C37-CB935B44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580-3DFA-B750-9FFB-073D9875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6B36-7DEA-D0FF-51D7-AF929537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ED2-3A31-F3C4-04A9-C969F8D3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776E-8B54-14C3-77BF-CD539BCF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C81A-44D3-09D0-C5A0-7A46B1F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05CF-9661-ABF0-61ED-34DC1CB1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98AC-F343-ACC2-2C22-F83E564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F837-2AF7-E00E-3DE5-00CBCBCA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18C9-662A-C599-2059-6C88AD4D6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37E1C-BCEB-5697-D5B3-29D6E291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51B22-CCDF-1FF4-5113-CD690D65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CA13-78A6-7D3C-9469-246338BA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48A4E-595A-4599-87EC-2E6ED241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0827-60C8-1428-5DCD-8AA0B319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E86DB-4958-F7E1-80C3-D42EC56D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481E-F8EA-CA9F-4BBB-56740010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B8904-C0E1-9BD3-279E-03E104E10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A08FA-82FE-8224-B3E1-C9D2C517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44059-ED29-26D6-E1DC-D152F0B8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6D30A-231E-8ED1-1513-810D4780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09C09-06F9-1651-5CB8-ADEE0B86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4338-72FB-7454-9E7A-3DE9BBB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79FC2-8372-131B-EE5D-12DF21C6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D2471-8116-992F-2A05-169B1A72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4B80C-AAE8-68E8-9607-B5F38A3E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1A023-059F-3DC1-7EBF-856DD872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2FF7B-9512-3344-8CFF-6CA3CE62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D26E1-67CB-772D-09A5-5C1355A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836F-733E-8F25-1A12-ADB40621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4C9-B4A2-4A69-014C-1A013F1E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E73F-1909-7EB8-C151-D6536B1E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8795-89CE-B79C-4FAA-96FD8F2B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DA789-5DFC-C822-E78F-5A1A17CD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E0B9-27E9-53EF-0B9E-75E0A572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7B4E-75A1-6470-5194-7936B36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86424-A0F6-B232-A6BC-354DB907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664E-A625-399C-C93E-1311B69BD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B97F-2F50-2277-0753-0FE27F83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B453-3D49-9D5E-B9CD-42D0E1CD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5FAE-E489-1E7E-1167-124761CD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C5AC2-CB1C-175D-14E6-06FD260A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3743-51F4-0D23-754B-DE311157F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DAD1-E112-E088-5644-F7FF702A4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5103-CD09-4561-B08B-790FAFA2FF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3F35-53A2-B17C-F067-EA3565503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CA5E-9BF2-08E0-2087-6054C0600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F554-B411-43B1-9F19-098C7F60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64F803-D8A2-6E65-D842-CF23049ED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3BCF1-8E9C-4E23-BAA5-1D1B24BF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1272353"/>
            <a:ext cx="9502964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858E0-9842-1DE4-E71A-B6BFEA4B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59" y="2621262"/>
            <a:ext cx="402263" cy="46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113FF-B31D-8CDE-BB06-3DF3ECF0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69" y="2621262"/>
            <a:ext cx="402263" cy="464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2934E-5C33-E45B-437A-063BCFF4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11" y="2630789"/>
            <a:ext cx="402263" cy="46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7D435-B201-883D-C635-B947EFA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36" y="2630789"/>
            <a:ext cx="402263" cy="464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C95A9-FD96-2C16-CB45-595AAC20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29" y="2630789"/>
            <a:ext cx="402263" cy="464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63972-9CE6-AB9A-DEA0-43D5CAC2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75" y="2621262"/>
            <a:ext cx="402263" cy="464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962B4F-C5F7-B158-5E72-C0432B3B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00" y="2630791"/>
            <a:ext cx="402263" cy="464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5D994-22A2-F777-52AF-47F7DE26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42" y="2630789"/>
            <a:ext cx="402263" cy="464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CC06BD-7631-8BAE-C5CB-1572472B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86" y="2630789"/>
            <a:ext cx="402263" cy="464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D72B01-2D5C-967B-5CA5-AC5CD997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78" y="3268017"/>
            <a:ext cx="402263" cy="4648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1DBC8A-C336-EA09-E390-599EF3BF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88" y="3268017"/>
            <a:ext cx="402263" cy="464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F266EA-A66E-06D4-5C44-3AB2ED87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30" y="3277544"/>
            <a:ext cx="402263" cy="464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0DE39-85BC-0334-9DB4-80EF4FF0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90" y="3288655"/>
            <a:ext cx="402263" cy="4648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B75628-8127-C137-EC52-2F43862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84" y="3277544"/>
            <a:ext cx="402263" cy="4648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767D9F-42E0-2417-9EFB-49BF11D0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94" y="3268017"/>
            <a:ext cx="402263" cy="4648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A5E9F8-466A-EFE8-4360-8ED2E6AC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19" y="3277546"/>
            <a:ext cx="402263" cy="4648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F7ABE0-3F18-EF7D-4FC4-296E2358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61" y="3277544"/>
            <a:ext cx="402263" cy="4648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B9D119-CAAA-8458-2CBE-64E0D31F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05" y="3277544"/>
            <a:ext cx="402263" cy="464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00BFFB-38B2-C216-DE59-E2CEEDEF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381" y="2631433"/>
            <a:ext cx="402263" cy="4648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45B162-CEA7-220E-3863-BC552109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23" y="2631431"/>
            <a:ext cx="402263" cy="464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F42C0B-8605-C007-FBEE-D1FBEFF4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567" y="2631431"/>
            <a:ext cx="402263" cy="4648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BB1740-51BE-B145-2205-8C8E7200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200" y="3245316"/>
            <a:ext cx="402263" cy="4648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4A66E8-5974-B73A-5669-548B2C74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942" y="3245314"/>
            <a:ext cx="402263" cy="4648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7767BCE-3830-55EF-B7F6-42EC6BA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486" y="3245314"/>
            <a:ext cx="402263" cy="4648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036C673-996F-5922-1979-D5879981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629" y="4225464"/>
            <a:ext cx="2807663" cy="11531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34D9BE-1BA9-9308-B93D-C5D1708B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97" y="4740839"/>
            <a:ext cx="2807663" cy="7013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48FDED-06A0-A36D-4265-DABE63E2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919" y="4124325"/>
            <a:ext cx="3300081" cy="13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C8F38-050E-D9F5-748B-1D59B9AB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45" y="1333500"/>
            <a:ext cx="8842065" cy="39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mcnicol</dc:creator>
  <cp:lastModifiedBy>mitch mcnicol</cp:lastModifiedBy>
  <cp:revision>1</cp:revision>
  <dcterms:created xsi:type="dcterms:W3CDTF">2022-04-29T03:41:05Z</dcterms:created>
  <dcterms:modified xsi:type="dcterms:W3CDTF">2022-04-29T03:47:27Z</dcterms:modified>
</cp:coreProperties>
</file>