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3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60" d="100"/>
          <a:sy n="160" d="100"/>
        </p:scale>
        <p:origin x="-816" y="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D0D5-BDFD-0152-6389-ED8D1A9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1AEC-B1B7-7EFD-55EE-1B19660F2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68D2-6104-0871-E6EA-855A095A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510-08AB-464B-8879-4E46EF5403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80FCD-C5E4-DB9D-0F93-E0D3B51F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EA3E-FB50-B455-26A0-85A19938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5B2E-18ED-49B1-BE00-5EC355CC8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11ED-C702-E396-BE04-B2DE6C8E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8A822-28C7-B8E4-6F93-94AAAAF5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36DAC-4535-43B5-3476-6265D205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510-08AB-464B-8879-4E46EF5403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6E6D-1340-21BC-E455-6D770883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A457A-7DD6-553F-1550-4638ADD2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5B2E-18ED-49B1-BE00-5EC355CC8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C7908-48DA-8E0B-5AD2-86D624763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C34BA-9252-6C49-4FBA-5DC5BF560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E0AA-4532-5AC0-E37F-66FAB431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510-08AB-464B-8879-4E46EF5403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5FF6-D881-4C66-4560-0AB3012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1555-3D2B-5569-DD30-691725E1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5B2E-18ED-49B1-BE00-5EC355CC8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2973-687A-A064-BE1A-FBAD894E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8724-28E7-0E54-73D9-9D3D695E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93DC-3448-263F-5686-6D505923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510-08AB-464B-8879-4E46EF5403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EAC7-7814-493D-C78D-C74FD67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2207-9CA1-F5AC-4678-41923B52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5B2E-18ED-49B1-BE00-5EC355CC8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6389-108A-FB61-896D-F1990687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7B81B-4691-9CB4-38B3-698861CD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D4CBF-5C0B-4E75-E5F3-940EC73E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510-08AB-464B-8879-4E46EF5403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FA81-BB1A-158D-CB6F-C3481641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6D5F5-8261-5476-0531-A7BF083E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5B2E-18ED-49B1-BE00-5EC355CC8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5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6353-5353-113C-521E-ED9A46B1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52DB-BFF5-FFD4-1ADA-A9ACCA830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CD92C-4D51-5114-59CF-E32D8655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876FB-109B-517C-A77C-E610745B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510-08AB-464B-8879-4E46EF5403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6EE0-6D71-EE61-18C1-E7E36D2E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EE08B-4D74-9DCA-9765-F7FCED25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5B2E-18ED-49B1-BE00-5EC355CC8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0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9BB3-85BE-E63E-0E54-05944B46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C40FB-9436-8CD5-EAD3-27FBF5F8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A7D96-9D0C-3823-61B8-67E9E4197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3995F-3833-53EC-A2AF-F52A4578B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423D4-9329-D6E4-293B-089E89E02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7F598-0D04-0692-DBE6-6D7B9696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510-08AB-464B-8879-4E46EF5403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17D83-9552-D516-B447-51FCFEB5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65C9F-46BA-F7BA-4336-97F115B6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5B2E-18ED-49B1-BE00-5EC355CC8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7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C9AF-C2D8-00B0-7C81-DD4524C5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E382B-E0B4-D0AD-F4C8-BC4F2B7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510-08AB-464B-8879-4E46EF5403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6AD20-9229-129E-EBB2-F2B7B552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1206A-9E48-85BA-0EA0-FC07CEE0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5B2E-18ED-49B1-BE00-5EC355CC8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5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D0C3F-61AE-414A-23C8-5B619B6B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510-08AB-464B-8879-4E46EF5403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2DFA5-70C3-E756-5CE8-542767D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AC4C-90DA-84FE-8D7C-2C9DE0C5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5B2E-18ED-49B1-BE00-5EC355CC8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5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B861-121B-7049-9F25-8BC39E7D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6A2E-5BB4-6F40-AD0D-C017291F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1A92F-6073-4F3D-D2B4-A9D288670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B78EC-9024-75DF-FB48-DDC4F4A0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510-08AB-464B-8879-4E46EF5403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8E3DE-C3F5-0CBE-807E-FEB88A7B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75C44-43CC-5F9D-E459-9316CE2E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5B2E-18ED-49B1-BE00-5EC355CC8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9436-1DD8-800B-6E2B-E806EE97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F21B4-101A-3C6D-F6A9-CAFECE3A0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A46CD-9406-E72B-9DED-6EE42448F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14EA6-B5CB-1D79-CAAE-59B8E130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510-08AB-464B-8879-4E46EF5403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F66F9-F68F-4A47-5160-5F828456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4E7F8-14DC-6439-8DD8-9483185F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5B2E-18ED-49B1-BE00-5EC355CC8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0DB53-48B4-3570-8221-9084FBBA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780C-B06E-9264-6C30-11F9D2F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E309-FFF7-8DB8-9F25-477C8A3B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1510-08AB-464B-8879-4E46EF5403CE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DD15D-B50B-3EA1-A0F0-E10E99B4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3F7B-0376-89C8-986F-26D95FFA7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5B2E-18ED-49B1-BE00-5EC355CC8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n Terres Archives - Bison Illustrated">
            <a:extLst>
              <a:ext uri="{FF2B5EF4-FFF2-40B4-BE49-F238E27FC236}">
                <a16:creationId xmlns:a16="http://schemas.microsoft.com/office/drawing/2014/main" id="{DAFF6C49-12C9-2F58-7506-DB5B7CEA8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19613" r="1643" b="11285"/>
          <a:stretch/>
        </p:blipFill>
        <p:spPr bwMode="auto">
          <a:xfrm>
            <a:off x="3888189" y="3001617"/>
            <a:ext cx="4138653" cy="17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722261-C3D7-412A-7283-19726225E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273" b="10388"/>
          <a:stretch/>
        </p:blipFill>
        <p:spPr>
          <a:xfrm>
            <a:off x="3888188" y="2956176"/>
            <a:ext cx="4138654" cy="7504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1CEEE0-A9C1-756D-0DEC-BD18E9518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27" b="94970" l="4776" r="95298">
                        <a14:foregroundMark x1="9405" y1="37022" x2="8523" y2="50101"/>
                        <a14:foregroundMark x1="53931" y1="90946" x2="47979" y2="94970"/>
                        <a14:foregroundMark x1="11609" y1="50101" x2="4849" y2="39839"/>
                        <a14:foregroundMark x1="38868" y1="6439" x2="54592" y2="7646"/>
                        <a14:foregroundMark x1="54592" y1="7646" x2="56503" y2="6237"/>
                        <a14:foregroundMark x1="91403" y1="35211" x2="91256" y2="45473"/>
                        <a14:foregroundMark x1="88538" y1="48692" x2="95298" y2="37223"/>
                        <a14:foregroundMark x1="62013" y1="5433" x2="37987" y2="4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876" y="2956177"/>
            <a:ext cx="4250628" cy="1552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C968AE-0D40-A006-DA7C-981389F6DE42}"/>
              </a:ext>
            </a:extLst>
          </p:cNvPr>
          <p:cNvSpPr/>
          <p:nvPr/>
        </p:nvSpPr>
        <p:spPr>
          <a:xfrm rot="5228405">
            <a:off x="5743907" y="4294270"/>
            <a:ext cx="153608" cy="1128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3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07045 -0.0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n Terres Archives - Bison Illustrated">
            <a:extLst>
              <a:ext uri="{FF2B5EF4-FFF2-40B4-BE49-F238E27FC236}">
                <a16:creationId xmlns:a16="http://schemas.microsoft.com/office/drawing/2014/main" id="{DAFF6C49-12C9-2F58-7506-DB5B7CEA8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19613" r="1643" b="11285"/>
          <a:stretch/>
        </p:blipFill>
        <p:spPr bwMode="auto">
          <a:xfrm>
            <a:off x="3888189" y="3001617"/>
            <a:ext cx="4138653" cy="17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722261-C3D7-412A-7283-19726225E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273" b="10388"/>
          <a:stretch/>
        </p:blipFill>
        <p:spPr>
          <a:xfrm>
            <a:off x="3888188" y="2956176"/>
            <a:ext cx="4138654" cy="7504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1CEEE0-A9C1-756D-0DEC-BD18E9518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27" b="94970" l="4776" r="95298">
                        <a14:foregroundMark x1="9405" y1="37022" x2="8523" y2="50101"/>
                        <a14:foregroundMark x1="53931" y1="90946" x2="47979" y2="94970"/>
                        <a14:foregroundMark x1="11609" y1="50101" x2="4849" y2="39839"/>
                        <a14:foregroundMark x1="38868" y1="6439" x2="54592" y2="7646"/>
                        <a14:foregroundMark x1="54592" y1="7646" x2="56503" y2="6237"/>
                        <a14:foregroundMark x1="91403" y1="35211" x2="91256" y2="45473"/>
                        <a14:foregroundMark x1="88538" y1="48692" x2="95298" y2="37223"/>
                        <a14:foregroundMark x1="62013" y1="5433" x2="37987" y2="4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876" y="2956177"/>
            <a:ext cx="4250628" cy="1552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C968AE-0D40-A006-DA7C-981389F6DE42}"/>
              </a:ext>
            </a:extLst>
          </p:cNvPr>
          <p:cNvSpPr/>
          <p:nvPr/>
        </p:nvSpPr>
        <p:spPr>
          <a:xfrm rot="5228405">
            <a:off x="5743907" y="4294270"/>
            <a:ext cx="153608" cy="1128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7A20B-7F64-3E3D-7E31-C86B89AB0E63}"/>
              </a:ext>
            </a:extLst>
          </p:cNvPr>
          <p:cNvSpPr/>
          <p:nvPr/>
        </p:nvSpPr>
        <p:spPr>
          <a:xfrm rot="5228405">
            <a:off x="6611925" y="3971561"/>
            <a:ext cx="153608" cy="1128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07045 -0.0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06042 -0.040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n Terres Archives - Bison Illustrated">
            <a:extLst>
              <a:ext uri="{FF2B5EF4-FFF2-40B4-BE49-F238E27FC236}">
                <a16:creationId xmlns:a16="http://schemas.microsoft.com/office/drawing/2014/main" id="{DAFF6C49-12C9-2F58-7506-DB5B7CEA8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19613" r="1643" b="11285"/>
          <a:stretch/>
        </p:blipFill>
        <p:spPr bwMode="auto">
          <a:xfrm>
            <a:off x="3888189" y="3001617"/>
            <a:ext cx="4138653" cy="17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722261-C3D7-412A-7283-19726225E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273" b="10388"/>
          <a:stretch/>
        </p:blipFill>
        <p:spPr>
          <a:xfrm>
            <a:off x="3888188" y="2956176"/>
            <a:ext cx="4138654" cy="7504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1CEEE0-A9C1-756D-0DEC-BD18E9518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27" b="94970" l="4776" r="95298">
                        <a14:foregroundMark x1="9405" y1="37022" x2="8523" y2="50101"/>
                        <a14:foregroundMark x1="53931" y1="90946" x2="47979" y2="94970"/>
                        <a14:foregroundMark x1="11609" y1="50101" x2="4849" y2="39839"/>
                        <a14:foregroundMark x1="38868" y1="6439" x2="54592" y2="7646"/>
                        <a14:foregroundMark x1="54592" y1="7646" x2="56503" y2="6237"/>
                        <a14:foregroundMark x1="91403" y1="35211" x2="91256" y2="45473"/>
                        <a14:foregroundMark x1="88538" y1="48692" x2="95298" y2="37223"/>
                        <a14:foregroundMark x1="62013" y1="5433" x2="37987" y2="4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876" y="2956177"/>
            <a:ext cx="4250628" cy="1552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C968AE-0D40-A006-DA7C-981389F6DE42}"/>
              </a:ext>
            </a:extLst>
          </p:cNvPr>
          <p:cNvSpPr/>
          <p:nvPr/>
        </p:nvSpPr>
        <p:spPr>
          <a:xfrm rot="5228405">
            <a:off x="5743907" y="4294270"/>
            <a:ext cx="153608" cy="1128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7A20B-7F64-3E3D-7E31-C86B89AB0E63}"/>
              </a:ext>
            </a:extLst>
          </p:cNvPr>
          <p:cNvSpPr/>
          <p:nvPr/>
        </p:nvSpPr>
        <p:spPr>
          <a:xfrm rot="5228405">
            <a:off x="6611925" y="3971561"/>
            <a:ext cx="153608" cy="1128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F4D1D-8A05-3162-5B24-1E266967A825}"/>
              </a:ext>
            </a:extLst>
          </p:cNvPr>
          <p:cNvSpPr/>
          <p:nvPr/>
        </p:nvSpPr>
        <p:spPr>
          <a:xfrm rot="5228405">
            <a:off x="5877385" y="3705839"/>
            <a:ext cx="153608" cy="1128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07045 -0.0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06042 -0.040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201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-0.05781 0.0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n Terres Archives - Bison Illustrated">
            <a:extLst>
              <a:ext uri="{FF2B5EF4-FFF2-40B4-BE49-F238E27FC236}">
                <a16:creationId xmlns:a16="http://schemas.microsoft.com/office/drawing/2014/main" id="{DAFF6C49-12C9-2F58-7506-DB5B7CEA8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19613" r="1643" b="11285"/>
          <a:stretch/>
        </p:blipFill>
        <p:spPr bwMode="auto">
          <a:xfrm>
            <a:off x="3888189" y="3001617"/>
            <a:ext cx="4138653" cy="17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722261-C3D7-412A-7283-19726225E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273" b="10388"/>
          <a:stretch/>
        </p:blipFill>
        <p:spPr>
          <a:xfrm>
            <a:off x="3888188" y="2956176"/>
            <a:ext cx="4138654" cy="7504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1CEEE0-A9C1-756D-0DEC-BD18E9518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27" b="94970" l="4776" r="95298">
                        <a14:foregroundMark x1="9405" y1="37022" x2="8523" y2="50101"/>
                        <a14:foregroundMark x1="53931" y1="90946" x2="47979" y2="94970"/>
                        <a14:foregroundMark x1="11609" y1="50101" x2="4849" y2="39839"/>
                        <a14:foregroundMark x1="38868" y1="6439" x2="54592" y2="7646"/>
                        <a14:foregroundMark x1="54592" y1="7646" x2="56503" y2="6237"/>
                        <a14:foregroundMark x1="91403" y1="35211" x2="91256" y2="45473"/>
                        <a14:foregroundMark x1="88538" y1="48692" x2="95298" y2="37223"/>
                        <a14:foregroundMark x1="62013" y1="5433" x2="37987" y2="4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876" y="2956177"/>
            <a:ext cx="4250628" cy="1552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C968AE-0D40-A006-DA7C-981389F6DE42}"/>
              </a:ext>
            </a:extLst>
          </p:cNvPr>
          <p:cNvSpPr/>
          <p:nvPr/>
        </p:nvSpPr>
        <p:spPr>
          <a:xfrm rot="5228405">
            <a:off x="5743907" y="4294270"/>
            <a:ext cx="153608" cy="1128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7A20B-7F64-3E3D-7E31-C86B89AB0E63}"/>
              </a:ext>
            </a:extLst>
          </p:cNvPr>
          <p:cNvSpPr/>
          <p:nvPr/>
        </p:nvSpPr>
        <p:spPr>
          <a:xfrm rot="5228405">
            <a:off x="6611925" y="3971561"/>
            <a:ext cx="153608" cy="1128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F4D1D-8A05-3162-5B24-1E266967A825}"/>
              </a:ext>
            </a:extLst>
          </p:cNvPr>
          <p:cNvSpPr/>
          <p:nvPr/>
        </p:nvSpPr>
        <p:spPr>
          <a:xfrm rot="5228405">
            <a:off x="5877385" y="3705839"/>
            <a:ext cx="153608" cy="1128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2F207-A1DB-E928-328E-2A294B60E85B}"/>
              </a:ext>
            </a:extLst>
          </p:cNvPr>
          <p:cNvSpPr/>
          <p:nvPr/>
        </p:nvSpPr>
        <p:spPr>
          <a:xfrm rot="5228405">
            <a:off x="5181568" y="3971560"/>
            <a:ext cx="153608" cy="1128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07045 -0.0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06042 -0.040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201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-0.05781 0.0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20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48148E-6 L 0.07292 0.0648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D43A26-7742-4DF6-70C8-0FB90C9FD1BC}"/>
              </a:ext>
            </a:extLst>
          </p:cNvPr>
          <p:cNvSpPr/>
          <p:nvPr/>
        </p:nvSpPr>
        <p:spPr>
          <a:xfrm>
            <a:off x="3811505" y="1990960"/>
            <a:ext cx="5364780" cy="22387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846 Baseball Diamond Illustrations &amp; Clip Art - iStock">
            <a:extLst>
              <a:ext uri="{FF2B5EF4-FFF2-40B4-BE49-F238E27FC236}">
                <a16:creationId xmlns:a16="http://schemas.microsoft.com/office/drawing/2014/main" id="{42553DDD-8F3B-5BCD-6A49-EE1E86E66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6" b="89844" l="7680" r="93627">
                        <a14:foregroundMark x1="7680" y1="39844" x2="12582" y2="46094"/>
                        <a14:foregroundMark x1="87418" y1="47656" x2="90523" y2="38672"/>
                        <a14:foregroundMark x1="93627" y1="40625" x2="90686" y2="46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779" y="1005508"/>
            <a:ext cx="5829300" cy="2438400"/>
          </a:xfrm>
          <a:prstGeom prst="rect">
            <a:avLst/>
          </a:prstGeom>
          <a:noFill/>
          <a:ln w="158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EC011F-E23D-B5D8-2AE5-EA5B16E0F9A6}"/>
              </a:ext>
            </a:extLst>
          </p:cNvPr>
          <p:cNvSpPr/>
          <p:nvPr/>
        </p:nvSpPr>
        <p:spPr>
          <a:xfrm rot="1346935">
            <a:off x="2728804" y="2317037"/>
            <a:ext cx="3676606" cy="5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E6C9B-AE72-C5DD-FE71-8FDCABF0327B}"/>
              </a:ext>
            </a:extLst>
          </p:cNvPr>
          <p:cNvSpPr/>
          <p:nvPr/>
        </p:nvSpPr>
        <p:spPr>
          <a:xfrm rot="5228405">
            <a:off x="6320376" y="2934596"/>
            <a:ext cx="153608" cy="1128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EA8938-C0C5-B5B1-7AC5-3C953498C8DC}"/>
              </a:ext>
            </a:extLst>
          </p:cNvPr>
          <p:cNvSpPr/>
          <p:nvPr/>
        </p:nvSpPr>
        <p:spPr>
          <a:xfrm rot="20274572">
            <a:off x="6606211" y="2334382"/>
            <a:ext cx="3676606" cy="5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3518B9-FD35-167B-1A1F-867CFE2283A8}"/>
              </a:ext>
            </a:extLst>
          </p:cNvPr>
          <p:cNvSpPr/>
          <p:nvPr/>
        </p:nvSpPr>
        <p:spPr>
          <a:xfrm rot="10800000">
            <a:off x="6263481" y="2955568"/>
            <a:ext cx="503895" cy="229925"/>
          </a:xfrm>
          <a:custGeom>
            <a:avLst/>
            <a:gdLst>
              <a:gd name="connsiteX0" fmla="*/ 288235 w 576470"/>
              <a:gd name="connsiteY0" fmla="*/ 0 h 229925"/>
              <a:gd name="connsiteX1" fmla="*/ 576470 w 576470"/>
              <a:gd name="connsiteY1" fmla="*/ 206734 h 229925"/>
              <a:gd name="connsiteX2" fmla="*/ 573211 w 576470"/>
              <a:gd name="connsiteY2" fmla="*/ 229925 h 229925"/>
              <a:gd name="connsiteX3" fmla="*/ 570614 w 576470"/>
              <a:gd name="connsiteY3" fmla="*/ 211452 h 229925"/>
              <a:gd name="connsiteX4" fmla="*/ 288235 w 576470"/>
              <a:gd name="connsiteY4" fmla="*/ 46382 h 229925"/>
              <a:gd name="connsiteX5" fmla="*/ 5856 w 576470"/>
              <a:gd name="connsiteY5" fmla="*/ 211452 h 229925"/>
              <a:gd name="connsiteX6" fmla="*/ 3260 w 576470"/>
              <a:gd name="connsiteY6" fmla="*/ 229925 h 229925"/>
              <a:gd name="connsiteX7" fmla="*/ 0 w 576470"/>
              <a:gd name="connsiteY7" fmla="*/ 206734 h 229925"/>
              <a:gd name="connsiteX8" fmla="*/ 288235 w 576470"/>
              <a:gd name="connsiteY8" fmla="*/ 0 h 22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470" h="229925">
                <a:moveTo>
                  <a:pt x="288235" y="0"/>
                </a:moveTo>
                <a:cubicBezTo>
                  <a:pt x="447423" y="0"/>
                  <a:pt x="576470" y="92558"/>
                  <a:pt x="576470" y="206734"/>
                </a:cubicBezTo>
                <a:lnTo>
                  <a:pt x="573211" y="229925"/>
                </a:lnTo>
                <a:lnTo>
                  <a:pt x="570614" y="211452"/>
                </a:lnTo>
                <a:cubicBezTo>
                  <a:pt x="543738" y="117247"/>
                  <a:pt x="427525" y="46382"/>
                  <a:pt x="288235" y="46382"/>
                </a:cubicBezTo>
                <a:cubicBezTo>
                  <a:pt x="148946" y="46382"/>
                  <a:pt x="32733" y="117247"/>
                  <a:pt x="5856" y="211452"/>
                </a:cubicBezTo>
                <a:lnTo>
                  <a:pt x="3260" y="229925"/>
                </a:lnTo>
                <a:lnTo>
                  <a:pt x="0" y="206734"/>
                </a:lnTo>
                <a:cubicBezTo>
                  <a:pt x="0" y="92558"/>
                  <a:pt x="129047" y="0"/>
                  <a:pt x="288235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08398 -0.05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n Terres Archives - Bison Illustrated">
            <a:extLst>
              <a:ext uri="{FF2B5EF4-FFF2-40B4-BE49-F238E27FC236}">
                <a16:creationId xmlns:a16="http://schemas.microsoft.com/office/drawing/2014/main" id="{DAFF6C49-12C9-2F58-7506-DB5B7CEA8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065" y="2497218"/>
            <a:ext cx="42862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572095-C802-3C26-2636-49F0D68ED8E6}"/>
              </a:ext>
            </a:extLst>
          </p:cNvPr>
          <p:cNvSpPr/>
          <p:nvPr/>
        </p:nvSpPr>
        <p:spPr>
          <a:xfrm>
            <a:off x="7410614" y="152919"/>
            <a:ext cx="4086971" cy="2238703"/>
          </a:xfrm>
          <a:prstGeom prst="rect">
            <a:avLst/>
          </a:prstGeom>
          <a:solidFill>
            <a:srgbClr val="6D3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722261-C3D7-412A-7283-19726225E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545" b="10388"/>
          <a:stretch/>
        </p:blipFill>
        <p:spPr>
          <a:xfrm>
            <a:off x="3888188" y="1822462"/>
            <a:ext cx="4138654" cy="18841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1CEEE0-A9C1-756D-0DEC-BD18E9518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27" b="94970" l="4776" r="95298">
                        <a14:foregroundMark x1="9405" y1="37022" x2="8523" y2="50101"/>
                        <a14:foregroundMark x1="53931" y1="90946" x2="47979" y2="94970"/>
                        <a14:foregroundMark x1="11609" y1="50101" x2="4849" y2="39839"/>
                        <a14:foregroundMark x1="38868" y1="6439" x2="54592" y2="7646"/>
                        <a14:foregroundMark x1="54592" y1="7646" x2="56503" y2="6237"/>
                        <a14:foregroundMark x1="91403" y1="35211" x2="91256" y2="45473"/>
                        <a14:foregroundMark x1="88538" y1="48692" x2="95298" y2="37223"/>
                        <a14:foregroundMark x1="62013" y1="5433" x2="37987" y2="4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876" y="2956177"/>
            <a:ext cx="4250628" cy="1552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C968AE-0D40-A006-DA7C-981389F6DE42}"/>
              </a:ext>
            </a:extLst>
          </p:cNvPr>
          <p:cNvSpPr/>
          <p:nvPr/>
        </p:nvSpPr>
        <p:spPr>
          <a:xfrm rot="5228405">
            <a:off x="5743907" y="4294270"/>
            <a:ext cx="153608" cy="1128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133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74E877-B00E-BFFD-4B13-2D2C99F1E1E0}"/>
              </a:ext>
            </a:extLst>
          </p:cNvPr>
          <p:cNvSpPr/>
          <p:nvPr/>
        </p:nvSpPr>
        <p:spPr>
          <a:xfrm>
            <a:off x="9179779" y="1707168"/>
            <a:ext cx="274320" cy="2305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08399 -0.058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mcnicol</dc:creator>
  <cp:lastModifiedBy>mitch mcnicol</cp:lastModifiedBy>
  <cp:revision>1</cp:revision>
  <dcterms:created xsi:type="dcterms:W3CDTF">2022-05-03T14:57:35Z</dcterms:created>
  <dcterms:modified xsi:type="dcterms:W3CDTF">2022-05-03T16:06:11Z</dcterms:modified>
</cp:coreProperties>
</file>