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  <p:sldMasterId id="2147483702" r:id="rId5"/>
  </p:sldMasterIdLst>
  <p:notesMasterIdLst>
    <p:notesMasterId r:id="rId17"/>
  </p:notesMasterIdLst>
  <p:handoutMasterIdLst>
    <p:handoutMasterId r:id="rId18"/>
  </p:handoutMasterIdLst>
  <p:sldIdLst>
    <p:sldId id="291" r:id="rId6"/>
    <p:sldId id="337" r:id="rId7"/>
    <p:sldId id="338" r:id="rId8"/>
    <p:sldId id="336" r:id="rId9"/>
    <p:sldId id="335" r:id="rId10"/>
    <p:sldId id="332" r:id="rId11"/>
    <p:sldId id="331" r:id="rId12"/>
    <p:sldId id="330" r:id="rId13"/>
    <p:sldId id="333" r:id="rId14"/>
    <p:sldId id="334" r:id="rId15"/>
    <p:sldId id="341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EBA0B0B-428B-3848-B126-AD9196FE6A06}">
          <p14:sldIdLst>
            <p14:sldId id="291"/>
          </p14:sldIdLst>
        </p14:section>
        <p14:section name="Slides" id="{487FAE89-1E44-D042-96E9-1D92907BA97C}">
          <p14:sldIdLst>
            <p14:sldId id="337"/>
            <p14:sldId id="338"/>
            <p14:sldId id="336"/>
            <p14:sldId id="335"/>
            <p14:sldId id="332"/>
            <p14:sldId id="331"/>
            <p14:sldId id="330"/>
            <p14:sldId id="333"/>
            <p14:sldId id="33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B00"/>
    <a:srgbClr val="2CBBAB"/>
    <a:srgbClr val="E1192B"/>
    <a:srgbClr val="E11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119F5-6A1B-40EE-8BE4-F780A568E489}" v="73" dt="2023-05-15T16:27:32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3"/>
    <p:restoredTop sz="94681"/>
  </p:normalViewPr>
  <p:slideViewPr>
    <p:cSldViewPr snapToGrid="0" snapToObjects="1">
      <p:cViewPr varScale="1">
        <p:scale>
          <a:sx n="95" d="100"/>
          <a:sy n="95" d="100"/>
        </p:scale>
        <p:origin x="66" y="66"/>
      </p:cViewPr>
      <p:guideLst>
        <p:guide orient="horz" pos="39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" userId="6aa5b58e-1a57-4f84-8a44-3760983ac886" providerId="ADAL" clId="{F02119F5-6A1B-40EE-8BE4-F780A568E489}"/>
    <pc:docChg chg="undo custSel addSld delSld modSld sldOrd addSection delSection modSection">
      <pc:chgData name="Mauricio" userId="6aa5b58e-1a57-4f84-8a44-3760983ac886" providerId="ADAL" clId="{F02119F5-6A1B-40EE-8BE4-F780A568E489}" dt="2023-05-15T16:29:21.956" v="571" actId="20577"/>
      <pc:docMkLst>
        <pc:docMk/>
      </pc:docMkLst>
      <pc:sldChg chg="addSp delSp modSp add del mod">
        <pc:chgData name="Mauricio" userId="6aa5b58e-1a57-4f84-8a44-3760983ac886" providerId="ADAL" clId="{F02119F5-6A1B-40EE-8BE4-F780A568E489}" dt="2023-05-15T15:06:23.420" v="214" actId="18676"/>
        <pc:sldMkLst>
          <pc:docMk/>
          <pc:sldMk cId="3688792805" sldId="291"/>
        </pc:sldMkLst>
        <pc:spChg chg="mod">
          <ac:chgData name="Mauricio" userId="6aa5b58e-1a57-4f84-8a44-3760983ac886" providerId="ADAL" clId="{F02119F5-6A1B-40EE-8BE4-F780A568E489}" dt="2023-05-15T14:35:54.772" v="7" actId="1076"/>
          <ac:spMkLst>
            <pc:docMk/>
            <pc:sldMk cId="3688792805" sldId="291"/>
            <ac:spMk id="2" creationId="{EE8925BA-E99F-0142-A647-3CB212B70269}"/>
          </ac:spMkLst>
        </pc:spChg>
        <pc:spChg chg="del mod">
          <ac:chgData name="Mauricio" userId="6aa5b58e-1a57-4f84-8a44-3760983ac886" providerId="ADAL" clId="{F02119F5-6A1B-40EE-8BE4-F780A568E489}" dt="2023-05-15T14:38:34.537" v="94"/>
          <ac:spMkLst>
            <pc:docMk/>
            <pc:sldMk cId="3688792805" sldId="291"/>
            <ac:spMk id="3" creationId="{9A6F6799-58DB-F447-9D2B-05BAF8DC2EE4}"/>
          </ac:spMkLst>
        </pc:spChg>
        <pc:spChg chg="add del">
          <ac:chgData name="Mauricio" userId="6aa5b58e-1a57-4f84-8a44-3760983ac886" providerId="ADAL" clId="{F02119F5-6A1B-40EE-8BE4-F780A568E489}" dt="2023-05-15T14:38:22.079" v="77"/>
          <ac:spMkLst>
            <pc:docMk/>
            <pc:sldMk cId="3688792805" sldId="291"/>
            <ac:spMk id="4" creationId="{D25C5DBE-B0B2-1AA6-6C7D-E65ECAC5D0B0}"/>
          </ac:spMkLst>
        </pc:spChg>
        <pc:spChg chg="add del">
          <ac:chgData name="Mauricio" userId="6aa5b58e-1a57-4f84-8a44-3760983ac886" providerId="ADAL" clId="{F02119F5-6A1B-40EE-8BE4-F780A568E489}" dt="2023-05-15T14:38:30.646" v="86"/>
          <ac:spMkLst>
            <pc:docMk/>
            <pc:sldMk cId="3688792805" sldId="291"/>
            <ac:spMk id="5" creationId="{147F3FB9-8A76-B2EB-EDB4-209B0E752DEB}"/>
          </ac:spMkLst>
        </pc:spChg>
        <pc:spChg chg="add mod">
          <ac:chgData name="Mauricio" userId="6aa5b58e-1a57-4f84-8a44-3760983ac886" providerId="ADAL" clId="{F02119F5-6A1B-40EE-8BE4-F780A568E489}" dt="2023-05-15T14:39:07.641" v="103" actId="404"/>
          <ac:spMkLst>
            <pc:docMk/>
            <pc:sldMk cId="3688792805" sldId="291"/>
            <ac:spMk id="6" creationId="{FD4369AE-59AA-B2CF-277A-2F8832D4AAA4}"/>
          </ac:spMkLst>
        </pc:spChg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1411698445" sldId="299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824486124" sldId="307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4049119277" sldId="309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1029797336" sldId="311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3169517707" sldId="312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3339106228" sldId="313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930255458" sldId="314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2375781569" sldId="315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909707165" sldId="316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2635291779" sldId="317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2065938048" sldId="318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3602509410" sldId="319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2663162205" sldId="320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3189450787" sldId="321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360392461" sldId="322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2015593695" sldId="324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660857954" sldId="325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3373216132" sldId="326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1566466553" sldId="327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4182362100" sldId="328"/>
        </pc:sldMkLst>
      </pc:sldChg>
      <pc:sldChg chg="del">
        <pc:chgData name="Mauricio" userId="6aa5b58e-1a57-4f84-8a44-3760983ac886" providerId="ADAL" clId="{F02119F5-6A1B-40EE-8BE4-F780A568E489}" dt="2023-05-15T14:34:53.793" v="1" actId="47"/>
        <pc:sldMkLst>
          <pc:docMk/>
          <pc:sldMk cId="3997073273" sldId="329"/>
        </pc:sldMkLst>
      </pc:sldChg>
      <pc:sldChg chg="addSp delSp modSp new add del mod">
        <pc:chgData name="Mauricio" userId="6aa5b58e-1a57-4f84-8a44-3760983ac886" providerId="ADAL" clId="{F02119F5-6A1B-40EE-8BE4-F780A568E489}" dt="2023-05-15T15:08:07.611" v="233" actId="404"/>
        <pc:sldMkLst>
          <pc:docMk/>
          <pc:sldMk cId="467378382" sldId="330"/>
        </pc:sldMkLst>
        <pc:spChg chg="del">
          <ac:chgData name="Mauricio" userId="6aa5b58e-1a57-4f84-8a44-3760983ac886" providerId="ADAL" clId="{F02119F5-6A1B-40EE-8BE4-F780A568E489}" dt="2023-05-15T14:40:02.878" v="104"/>
          <ac:spMkLst>
            <pc:docMk/>
            <pc:sldMk cId="467378382" sldId="330"/>
            <ac:spMk id="2" creationId="{E5EF7B20-B709-32F7-EFFE-80CA610820E5}"/>
          </ac:spMkLst>
        </pc:spChg>
        <pc:spChg chg="mod">
          <ac:chgData name="Mauricio" userId="6aa5b58e-1a57-4f84-8a44-3760983ac886" providerId="ADAL" clId="{F02119F5-6A1B-40EE-8BE4-F780A568E489}" dt="2023-05-15T15:00:02.710" v="153" actId="20577"/>
          <ac:spMkLst>
            <pc:docMk/>
            <pc:sldMk cId="467378382" sldId="330"/>
            <ac:spMk id="3" creationId="{D781610D-CCE8-DF36-14BC-6E63E554C041}"/>
          </ac:spMkLst>
        </pc:spChg>
        <pc:spChg chg="add mod">
          <ac:chgData name="Mauricio" userId="6aa5b58e-1a57-4f84-8a44-3760983ac886" providerId="ADAL" clId="{F02119F5-6A1B-40EE-8BE4-F780A568E489}" dt="2023-05-15T15:08:07.611" v="233" actId="404"/>
          <ac:spMkLst>
            <pc:docMk/>
            <pc:sldMk cId="467378382" sldId="330"/>
            <ac:spMk id="7" creationId="{7EECEC9D-92A1-219A-6574-E929458DEF5C}"/>
          </ac:spMkLst>
        </pc:spChg>
        <pc:picChg chg="add mod">
          <ac:chgData name="Mauricio" userId="6aa5b58e-1a57-4f84-8a44-3760983ac886" providerId="ADAL" clId="{F02119F5-6A1B-40EE-8BE4-F780A568E489}" dt="2023-05-15T14:40:10.899" v="108" actId="1076"/>
          <ac:picMkLst>
            <pc:docMk/>
            <pc:sldMk cId="467378382" sldId="330"/>
            <ac:picMk id="6" creationId="{0576F9ED-C9BD-1B27-7D83-52943FCED8B0}"/>
          </ac:picMkLst>
        </pc:picChg>
      </pc:sldChg>
      <pc:sldChg chg="new del ord">
        <pc:chgData name="Mauricio" userId="6aa5b58e-1a57-4f84-8a44-3760983ac886" providerId="ADAL" clId="{F02119F5-6A1B-40EE-8BE4-F780A568E489}" dt="2023-05-15T15:06:12.415" v="211" actId="47"/>
        <pc:sldMkLst>
          <pc:docMk/>
          <pc:sldMk cId="1010778045" sldId="331"/>
        </pc:sldMkLst>
      </pc:sldChg>
      <pc:sldChg chg="new del">
        <pc:chgData name="Mauricio" userId="6aa5b58e-1a57-4f84-8a44-3760983ac886" providerId="ADAL" clId="{F02119F5-6A1B-40EE-8BE4-F780A568E489}" dt="2023-05-15T15:05:29.177" v="197" actId="680"/>
        <pc:sldMkLst>
          <pc:docMk/>
          <pc:sldMk cId="3215216172" sldId="331"/>
        </pc:sldMkLst>
      </pc:sldChg>
      <pc:sldChg chg="addSp delSp modSp new mod ord setBg modAnim">
        <pc:chgData name="Mauricio" userId="6aa5b58e-1a57-4f84-8a44-3760983ac886" providerId="ADAL" clId="{F02119F5-6A1B-40EE-8BE4-F780A568E489}" dt="2023-05-15T15:26:22.517" v="320"/>
        <pc:sldMkLst>
          <pc:docMk/>
          <pc:sldMk cId="3896325393" sldId="331"/>
        </pc:sldMkLst>
        <pc:spChg chg="del">
          <ac:chgData name="Mauricio" userId="6aa5b58e-1a57-4f84-8a44-3760983ac886" providerId="ADAL" clId="{F02119F5-6A1B-40EE-8BE4-F780A568E489}" dt="2023-05-15T15:20:36.054" v="234"/>
          <ac:spMkLst>
            <pc:docMk/>
            <pc:sldMk cId="3896325393" sldId="331"/>
            <ac:spMk id="2" creationId="{CABA285F-43EF-4620-2068-8D8D11050786}"/>
          </ac:spMkLst>
        </pc:spChg>
        <pc:spChg chg="mod">
          <ac:chgData name="Mauricio" userId="6aa5b58e-1a57-4f84-8a44-3760983ac886" providerId="ADAL" clId="{F02119F5-6A1B-40EE-8BE4-F780A568E489}" dt="2023-05-15T15:25:22.678" v="314" actId="20577"/>
          <ac:spMkLst>
            <pc:docMk/>
            <pc:sldMk cId="3896325393" sldId="331"/>
            <ac:spMk id="3" creationId="{0D327D33-4376-8F0C-32DC-AB6462E4D38A}"/>
          </ac:spMkLst>
        </pc:spChg>
        <pc:picChg chg="add mod">
          <ac:chgData name="Mauricio" userId="6aa5b58e-1a57-4f84-8a44-3760983ac886" providerId="ADAL" clId="{F02119F5-6A1B-40EE-8BE4-F780A568E489}" dt="2023-05-15T15:23:24.315" v="257" actId="1076"/>
          <ac:picMkLst>
            <pc:docMk/>
            <pc:sldMk cId="3896325393" sldId="331"/>
            <ac:picMk id="2050" creationId="{0AA6873B-8D9D-4DB3-A696-3DD426F41E1F}"/>
          </ac:picMkLst>
        </pc:picChg>
        <pc:picChg chg="add mod">
          <ac:chgData name="Mauricio" userId="6aa5b58e-1a57-4f84-8a44-3760983ac886" providerId="ADAL" clId="{F02119F5-6A1B-40EE-8BE4-F780A568E489}" dt="2023-05-15T15:23:21.277" v="256" actId="1076"/>
          <ac:picMkLst>
            <pc:docMk/>
            <pc:sldMk cId="3896325393" sldId="331"/>
            <ac:picMk id="2052" creationId="{F3CF0AA9-6953-0FB5-2EB3-087068CA2D75}"/>
          </ac:picMkLst>
        </pc:picChg>
        <pc:picChg chg="add mod">
          <ac:chgData name="Mauricio" userId="6aa5b58e-1a57-4f84-8a44-3760983ac886" providerId="ADAL" clId="{F02119F5-6A1B-40EE-8BE4-F780A568E489}" dt="2023-05-15T15:23:29.461" v="258" actId="1076"/>
          <ac:picMkLst>
            <pc:docMk/>
            <pc:sldMk cId="3896325393" sldId="331"/>
            <ac:picMk id="2054" creationId="{3C4028CA-F342-39F3-9C73-EE1154AB5373}"/>
          </ac:picMkLst>
        </pc:picChg>
        <pc:picChg chg="add mod">
          <ac:chgData name="Mauricio" userId="6aa5b58e-1a57-4f84-8a44-3760983ac886" providerId="ADAL" clId="{F02119F5-6A1B-40EE-8BE4-F780A568E489}" dt="2023-05-15T15:23:39.548" v="260" actId="1076"/>
          <ac:picMkLst>
            <pc:docMk/>
            <pc:sldMk cId="3896325393" sldId="331"/>
            <ac:picMk id="2056" creationId="{6A8F5962-4709-15C2-6D47-69EEF32E1E66}"/>
          </ac:picMkLst>
        </pc:picChg>
        <pc:picChg chg="add mod">
          <ac:chgData name="Mauricio" userId="6aa5b58e-1a57-4f84-8a44-3760983ac886" providerId="ADAL" clId="{F02119F5-6A1B-40EE-8BE4-F780A568E489}" dt="2023-05-15T15:23:37.471" v="259" actId="1076"/>
          <ac:picMkLst>
            <pc:docMk/>
            <pc:sldMk cId="3896325393" sldId="331"/>
            <ac:picMk id="2058" creationId="{8CC2F447-88CF-6547-BF6C-EA42A14EBFC5}"/>
          </ac:picMkLst>
        </pc:picChg>
        <pc:picChg chg="add mod">
          <ac:chgData name="Mauricio" userId="6aa5b58e-1a57-4f84-8a44-3760983ac886" providerId="ADAL" clId="{F02119F5-6A1B-40EE-8BE4-F780A568E489}" dt="2023-05-15T15:23:42.997" v="261" actId="1076"/>
          <ac:picMkLst>
            <pc:docMk/>
            <pc:sldMk cId="3896325393" sldId="331"/>
            <ac:picMk id="2060" creationId="{91D7DCA2-DB63-27CB-960A-A682EC8E420E}"/>
          </ac:picMkLst>
        </pc:picChg>
      </pc:sldChg>
      <pc:sldChg chg="modSp new mod ord">
        <pc:chgData name="Mauricio" userId="6aa5b58e-1a57-4f84-8a44-3760983ac886" providerId="ADAL" clId="{F02119F5-6A1B-40EE-8BE4-F780A568E489}" dt="2023-05-15T15:57:20.290" v="425" actId="403"/>
        <pc:sldMkLst>
          <pc:docMk/>
          <pc:sldMk cId="1169699758" sldId="332"/>
        </pc:sldMkLst>
        <pc:spChg chg="mod">
          <ac:chgData name="Mauricio" userId="6aa5b58e-1a57-4f84-8a44-3760983ac886" providerId="ADAL" clId="{F02119F5-6A1B-40EE-8BE4-F780A568E489}" dt="2023-05-15T15:57:20.290" v="425" actId="403"/>
          <ac:spMkLst>
            <pc:docMk/>
            <pc:sldMk cId="1169699758" sldId="332"/>
            <ac:spMk id="2" creationId="{504F9F57-AD62-2895-E7D2-366E252EBE4B}"/>
          </ac:spMkLst>
        </pc:spChg>
        <pc:spChg chg="mod">
          <ac:chgData name="Mauricio" userId="6aa5b58e-1a57-4f84-8a44-3760983ac886" providerId="ADAL" clId="{F02119F5-6A1B-40EE-8BE4-F780A568E489}" dt="2023-05-15T15:56:27.865" v="400" actId="20577"/>
          <ac:spMkLst>
            <pc:docMk/>
            <pc:sldMk cId="1169699758" sldId="332"/>
            <ac:spMk id="3" creationId="{12CB5412-E50F-60DF-D19D-E8F853DA8538}"/>
          </ac:spMkLst>
        </pc:spChg>
      </pc:sldChg>
      <pc:sldChg chg="new del">
        <pc:chgData name="Mauricio" userId="6aa5b58e-1a57-4f84-8a44-3760983ac886" providerId="ADAL" clId="{F02119F5-6A1B-40EE-8BE4-F780A568E489}" dt="2023-05-15T15:05:39.898" v="202" actId="47"/>
        <pc:sldMkLst>
          <pc:docMk/>
          <pc:sldMk cId="2700284677" sldId="332"/>
        </pc:sldMkLst>
      </pc:sldChg>
      <pc:sldChg chg="addSp delSp modSp new mod">
        <pc:chgData name="Mauricio" userId="6aa5b58e-1a57-4f84-8a44-3760983ac886" providerId="ADAL" clId="{F02119F5-6A1B-40EE-8BE4-F780A568E489}" dt="2023-05-15T15:53:55.318" v="340"/>
        <pc:sldMkLst>
          <pc:docMk/>
          <pc:sldMk cId="68570799" sldId="333"/>
        </pc:sldMkLst>
        <pc:spChg chg="del">
          <ac:chgData name="Mauricio" userId="6aa5b58e-1a57-4f84-8a44-3760983ac886" providerId="ADAL" clId="{F02119F5-6A1B-40EE-8BE4-F780A568E489}" dt="2023-05-15T15:53:55.318" v="340"/>
          <ac:spMkLst>
            <pc:docMk/>
            <pc:sldMk cId="68570799" sldId="333"/>
            <ac:spMk id="2" creationId="{D7BE443F-795F-0A13-4672-DF7712A55C38}"/>
          </ac:spMkLst>
        </pc:spChg>
        <pc:spChg chg="mod">
          <ac:chgData name="Mauricio" userId="6aa5b58e-1a57-4f84-8a44-3760983ac886" providerId="ADAL" clId="{F02119F5-6A1B-40EE-8BE4-F780A568E489}" dt="2023-05-15T15:53:50.915" v="339" actId="20577"/>
          <ac:spMkLst>
            <pc:docMk/>
            <pc:sldMk cId="68570799" sldId="333"/>
            <ac:spMk id="3" creationId="{0FCE44E1-4A01-BFB3-5502-60777B6620A8}"/>
          </ac:spMkLst>
        </pc:spChg>
        <pc:picChg chg="add mod">
          <ac:chgData name="Mauricio" userId="6aa5b58e-1a57-4f84-8a44-3760983ac886" providerId="ADAL" clId="{F02119F5-6A1B-40EE-8BE4-F780A568E489}" dt="2023-05-15T15:53:55.318" v="340"/>
          <ac:picMkLst>
            <pc:docMk/>
            <pc:sldMk cId="68570799" sldId="333"/>
            <ac:picMk id="5" creationId="{082293CC-8209-17AE-D564-644B2933E59B}"/>
          </ac:picMkLst>
        </pc:picChg>
      </pc:sldChg>
      <pc:sldChg chg="addSp delSp modSp new mod">
        <pc:chgData name="Mauricio" userId="6aa5b58e-1a57-4f84-8a44-3760983ac886" providerId="ADAL" clId="{F02119F5-6A1B-40EE-8BE4-F780A568E489}" dt="2023-05-15T15:57:48.101" v="426" actId="2711"/>
        <pc:sldMkLst>
          <pc:docMk/>
          <pc:sldMk cId="3993205391" sldId="334"/>
        </pc:sldMkLst>
        <pc:spChg chg="mod">
          <ac:chgData name="Mauricio" userId="6aa5b58e-1a57-4f84-8a44-3760983ac886" providerId="ADAL" clId="{F02119F5-6A1B-40EE-8BE4-F780A568E489}" dt="2023-05-15T15:57:48.101" v="426" actId="2711"/>
          <ac:spMkLst>
            <pc:docMk/>
            <pc:sldMk cId="3993205391" sldId="334"/>
            <ac:spMk id="2" creationId="{71AF342A-6633-9B7E-3AC5-9390DEAE7440}"/>
          </ac:spMkLst>
        </pc:spChg>
        <pc:spChg chg="mod">
          <ac:chgData name="Mauricio" userId="6aa5b58e-1a57-4f84-8a44-3760983ac886" providerId="ADAL" clId="{F02119F5-6A1B-40EE-8BE4-F780A568E489}" dt="2023-05-15T15:55:53.118" v="359"/>
          <ac:spMkLst>
            <pc:docMk/>
            <pc:sldMk cId="3993205391" sldId="334"/>
            <ac:spMk id="3" creationId="{BFE17159-DB34-32FD-8F9D-3D3960BA9086}"/>
          </ac:spMkLst>
        </pc:spChg>
        <pc:spChg chg="add del">
          <ac:chgData name="Mauricio" userId="6aa5b58e-1a57-4f84-8a44-3760983ac886" providerId="ADAL" clId="{F02119F5-6A1B-40EE-8BE4-F780A568E489}" dt="2023-05-15T15:54:29.424" v="343" actId="22"/>
          <ac:spMkLst>
            <pc:docMk/>
            <pc:sldMk cId="3993205391" sldId="334"/>
            <ac:spMk id="6" creationId="{650D149A-08E5-9A8D-E91B-DB652EC775CC}"/>
          </ac:spMkLst>
        </pc:spChg>
      </pc:sldChg>
      <pc:sldChg chg="modSp new mod ord">
        <pc:chgData name="Mauricio" userId="6aa5b58e-1a57-4f84-8a44-3760983ac886" providerId="ADAL" clId="{F02119F5-6A1B-40EE-8BE4-F780A568E489}" dt="2023-05-15T16:08:37.806" v="427"/>
        <pc:sldMkLst>
          <pc:docMk/>
          <pc:sldMk cId="1041975212" sldId="335"/>
        </pc:sldMkLst>
        <pc:spChg chg="mod">
          <ac:chgData name="Mauricio" userId="6aa5b58e-1a57-4f84-8a44-3760983ac886" providerId="ADAL" clId="{F02119F5-6A1B-40EE-8BE4-F780A568E489}" dt="2023-05-15T15:57:13.469" v="419" actId="403"/>
          <ac:spMkLst>
            <pc:docMk/>
            <pc:sldMk cId="1041975212" sldId="335"/>
            <ac:spMk id="2" creationId="{0A9E53D5-4241-E8D9-F9DF-62CD8E7472BD}"/>
          </ac:spMkLst>
        </pc:spChg>
        <pc:spChg chg="mod">
          <ac:chgData name="Mauricio" userId="6aa5b58e-1a57-4f84-8a44-3760983ac886" providerId="ADAL" clId="{F02119F5-6A1B-40EE-8BE4-F780A568E489}" dt="2023-05-15T16:08:37.806" v="427"/>
          <ac:spMkLst>
            <pc:docMk/>
            <pc:sldMk cId="1041975212" sldId="335"/>
            <ac:spMk id="3" creationId="{72C853C2-8754-1CC3-E90E-9DAFCE454A3F}"/>
          </ac:spMkLst>
        </pc:spChg>
      </pc:sldChg>
      <pc:sldChg chg="addSp delSp modSp new mod ord">
        <pc:chgData name="Mauricio" userId="6aa5b58e-1a57-4f84-8a44-3760983ac886" providerId="ADAL" clId="{F02119F5-6A1B-40EE-8BE4-F780A568E489}" dt="2023-05-15T16:28:37.175" v="553" actId="478"/>
        <pc:sldMkLst>
          <pc:docMk/>
          <pc:sldMk cId="936312595" sldId="336"/>
        </pc:sldMkLst>
        <pc:spChg chg="mod">
          <ac:chgData name="Mauricio" userId="6aa5b58e-1a57-4f84-8a44-3760983ac886" providerId="ADAL" clId="{F02119F5-6A1B-40EE-8BE4-F780A568E489}" dt="2023-05-15T16:10:05.649" v="449" actId="403"/>
          <ac:spMkLst>
            <pc:docMk/>
            <pc:sldMk cId="936312595" sldId="336"/>
            <ac:spMk id="2" creationId="{7786E50C-4F0E-4A1B-1104-6B2C512D2D31}"/>
          </ac:spMkLst>
        </pc:spChg>
        <pc:spChg chg="mod">
          <ac:chgData name="Mauricio" userId="6aa5b58e-1a57-4f84-8a44-3760983ac886" providerId="ADAL" clId="{F02119F5-6A1B-40EE-8BE4-F780A568E489}" dt="2023-05-15T16:09:03.186" v="433"/>
          <ac:spMkLst>
            <pc:docMk/>
            <pc:sldMk cId="936312595" sldId="336"/>
            <ac:spMk id="3" creationId="{CD98A07C-2402-0C7F-F42B-C20A30D4F3CD}"/>
          </ac:spMkLst>
        </pc:spChg>
        <pc:spChg chg="add del mod">
          <ac:chgData name="Mauricio" userId="6aa5b58e-1a57-4f84-8a44-3760983ac886" providerId="ADAL" clId="{F02119F5-6A1B-40EE-8BE4-F780A568E489}" dt="2023-05-15T16:28:37.175" v="553" actId="478"/>
          <ac:spMkLst>
            <pc:docMk/>
            <pc:sldMk cId="936312595" sldId="336"/>
            <ac:spMk id="5" creationId="{92ACEAB8-0131-5086-F5D1-219C4FDF5592}"/>
          </ac:spMkLst>
        </pc:spChg>
      </pc:sldChg>
      <pc:sldChg chg="addSp delSp modSp new mod ord modAnim">
        <pc:chgData name="Mauricio" userId="6aa5b58e-1a57-4f84-8a44-3760983ac886" providerId="ADAL" clId="{F02119F5-6A1B-40EE-8BE4-F780A568E489}" dt="2023-05-15T16:28:34.212" v="552" actId="478"/>
        <pc:sldMkLst>
          <pc:docMk/>
          <pc:sldMk cId="695855506" sldId="337"/>
        </pc:sldMkLst>
        <pc:spChg chg="del">
          <ac:chgData name="Mauricio" userId="6aa5b58e-1a57-4f84-8a44-3760983ac886" providerId="ADAL" clId="{F02119F5-6A1B-40EE-8BE4-F780A568E489}" dt="2023-05-15T16:15:06.702" v="462" actId="22"/>
          <ac:spMkLst>
            <pc:docMk/>
            <pc:sldMk cId="695855506" sldId="337"/>
            <ac:spMk id="2" creationId="{9EF5D3F8-2E57-5CE8-C400-81227FD3791C}"/>
          </ac:spMkLst>
        </pc:spChg>
        <pc:spChg chg="mod">
          <ac:chgData name="Mauricio" userId="6aa5b58e-1a57-4f84-8a44-3760983ac886" providerId="ADAL" clId="{F02119F5-6A1B-40EE-8BE4-F780A568E489}" dt="2023-05-15T16:11:34.053" v="461" actId="20577"/>
          <ac:spMkLst>
            <pc:docMk/>
            <pc:sldMk cId="695855506" sldId="337"/>
            <ac:spMk id="3" creationId="{0DAB7EEE-1063-F51F-5037-B692E48C16E4}"/>
          </ac:spMkLst>
        </pc:spChg>
        <pc:spChg chg="add del mod">
          <ac:chgData name="Mauricio" userId="6aa5b58e-1a57-4f84-8a44-3760983ac886" providerId="ADAL" clId="{F02119F5-6A1B-40EE-8BE4-F780A568E489}" dt="2023-05-15T16:18:39.270" v="466" actId="478"/>
          <ac:spMkLst>
            <pc:docMk/>
            <pc:sldMk cId="695855506" sldId="337"/>
            <ac:spMk id="7" creationId="{E47622B9-7ED4-3252-3BA6-87571441A893}"/>
          </ac:spMkLst>
        </pc:spChg>
        <pc:spChg chg="add del mod">
          <ac:chgData name="Mauricio" userId="6aa5b58e-1a57-4f84-8a44-3760983ac886" providerId="ADAL" clId="{F02119F5-6A1B-40EE-8BE4-F780A568E489}" dt="2023-05-15T16:20:19.193" v="474" actId="21"/>
          <ac:spMkLst>
            <pc:docMk/>
            <pc:sldMk cId="695855506" sldId="337"/>
            <ac:spMk id="9" creationId="{48783FAF-9EC7-85AF-42A8-3F272254DEB8}"/>
          </ac:spMkLst>
        </pc:spChg>
        <pc:spChg chg="add del mod">
          <ac:chgData name="Mauricio" userId="6aa5b58e-1a57-4f84-8a44-3760983ac886" providerId="ADAL" clId="{F02119F5-6A1B-40EE-8BE4-F780A568E489}" dt="2023-05-15T16:27:29.951" v="543" actId="478"/>
          <ac:spMkLst>
            <pc:docMk/>
            <pc:sldMk cId="695855506" sldId="337"/>
            <ac:spMk id="10" creationId="{9898D661-C986-02C1-6F7F-54A46DA1AECA}"/>
          </ac:spMkLst>
        </pc:spChg>
        <pc:spChg chg="add del mod">
          <ac:chgData name="Mauricio" userId="6aa5b58e-1a57-4f84-8a44-3760983ac886" providerId="ADAL" clId="{F02119F5-6A1B-40EE-8BE4-F780A568E489}" dt="2023-05-15T16:28:34.212" v="552" actId="478"/>
          <ac:spMkLst>
            <pc:docMk/>
            <pc:sldMk cId="695855506" sldId="337"/>
            <ac:spMk id="11" creationId="{34182810-723C-CCC6-4566-DD53B0265020}"/>
          </ac:spMkLst>
        </pc:spChg>
        <pc:picChg chg="add mod ord">
          <ac:chgData name="Mauricio" userId="6aa5b58e-1a57-4f84-8a44-3760983ac886" providerId="ADAL" clId="{F02119F5-6A1B-40EE-8BE4-F780A568E489}" dt="2023-05-15T16:20:23.254" v="475" actId="1076"/>
          <ac:picMkLst>
            <pc:docMk/>
            <pc:sldMk cId="695855506" sldId="337"/>
            <ac:picMk id="6" creationId="{2014947F-D891-0896-F600-6B750B9F6A49}"/>
          </ac:picMkLst>
        </pc:picChg>
      </pc:sldChg>
      <pc:sldChg chg="new del">
        <pc:chgData name="Mauricio" userId="6aa5b58e-1a57-4f84-8a44-3760983ac886" providerId="ADAL" clId="{F02119F5-6A1B-40EE-8BE4-F780A568E489}" dt="2023-05-15T16:11:23.568" v="451" actId="680"/>
        <pc:sldMkLst>
          <pc:docMk/>
          <pc:sldMk cId="1096559832" sldId="337"/>
        </pc:sldMkLst>
      </pc:sldChg>
      <pc:sldChg chg="addSp delSp modSp new mod">
        <pc:chgData name="Mauricio" userId="6aa5b58e-1a57-4f84-8a44-3760983ac886" providerId="ADAL" clId="{F02119F5-6A1B-40EE-8BE4-F780A568E489}" dt="2023-05-15T16:28:21.887" v="547" actId="478"/>
        <pc:sldMkLst>
          <pc:docMk/>
          <pc:sldMk cId="2729233644" sldId="338"/>
        </pc:sldMkLst>
        <pc:spChg chg="del">
          <ac:chgData name="Mauricio" userId="6aa5b58e-1a57-4f84-8a44-3760983ac886" providerId="ADAL" clId="{F02119F5-6A1B-40EE-8BE4-F780A568E489}" dt="2023-05-15T16:20:11.170" v="473" actId="22"/>
          <ac:spMkLst>
            <pc:docMk/>
            <pc:sldMk cId="2729233644" sldId="338"/>
            <ac:spMk id="2" creationId="{53F6F9C1-E2CD-2EF0-5CA2-BD3DD2032FEC}"/>
          </ac:spMkLst>
        </pc:spChg>
        <pc:spChg chg="add del mod">
          <ac:chgData name="Mauricio" userId="6aa5b58e-1a57-4f84-8a44-3760983ac886" providerId="ADAL" clId="{F02119F5-6A1B-40EE-8BE4-F780A568E489}" dt="2023-05-15T16:21:06.784" v="490" actId="20577"/>
          <ac:spMkLst>
            <pc:docMk/>
            <pc:sldMk cId="2729233644" sldId="338"/>
            <ac:spMk id="3" creationId="{785BF1A4-A152-E5CB-B942-C908CB74F85C}"/>
          </ac:spMkLst>
        </pc:spChg>
        <pc:spChg chg="add del mod">
          <ac:chgData name="Mauricio" userId="6aa5b58e-1a57-4f84-8a44-3760983ac886" providerId="ADAL" clId="{F02119F5-6A1B-40EE-8BE4-F780A568E489}" dt="2023-05-15T16:20:43.931" v="478"/>
          <ac:spMkLst>
            <pc:docMk/>
            <pc:sldMk cId="2729233644" sldId="338"/>
            <ac:spMk id="7" creationId="{1B1E5826-F06B-4574-55B2-365031B7D42C}"/>
          </ac:spMkLst>
        </pc:spChg>
        <pc:spChg chg="add mod">
          <ac:chgData name="Mauricio" userId="6aa5b58e-1a57-4f84-8a44-3760983ac886" providerId="ADAL" clId="{F02119F5-6A1B-40EE-8BE4-F780A568E489}" dt="2023-05-15T16:20:58.827" v="483" actId="1076"/>
          <ac:spMkLst>
            <pc:docMk/>
            <pc:sldMk cId="2729233644" sldId="338"/>
            <ac:spMk id="8" creationId="{BC5A09F6-5B40-FD87-A49E-CCEA3AEA747C}"/>
          </ac:spMkLst>
        </pc:spChg>
        <pc:spChg chg="add del mod">
          <ac:chgData name="Mauricio" userId="6aa5b58e-1a57-4f84-8a44-3760983ac886" providerId="ADAL" clId="{F02119F5-6A1B-40EE-8BE4-F780A568E489}" dt="2023-05-15T16:28:21.887" v="547" actId="478"/>
          <ac:spMkLst>
            <pc:docMk/>
            <pc:sldMk cId="2729233644" sldId="338"/>
            <ac:spMk id="9" creationId="{254CC6E7-8DD9-E069-03FE-079E57FFF279}"/>
          </ac:spMkLst>
        </pc:spChg>
        <pc:picChg chg="add mod ord">
          <ac:chgData name="Mauricio" userId="6aa5b58e-1a57-4f84-8a44-3760983ac886" providerId="ADAL" clId="{F02119F5-6A1B-40EE-8BE4-F780A568E489}" dt="2023-05-15T16:21:03.664" v="486" actId="1076"/>
          <ac:picMkLst>
            <pc:docMk/>
            <pc:sldMk cId="2729233644" sldId="338"/>
            <ac:picMk id="6" creationId="{7F22432C-15BA-D32C-8EC7-7B20F102C974}"/>
          </ac:picMkLst>
        </pc:picChg>
      </pc:sldChg>
      <pc:sldChg chg="new del">
        <pc:chgData name="Mauricio" userId="6aa5b58e-1a57-4f84-8a44-3760983ac886" providerId="ADAL" clId="{F02119F5-6A1B-40EE-8BE4-F780A568E489}" dt="2023-05-15T16:29:14.620" v="560" actId="47"/>
        <pc:sldMkLst>
          <pc:docMk/>
          <pc:sldMk cId="2761667429" sldId="339"/>
        </pc:sldMkLst>
      </pc:sldChg>
      <pc:sldChg chg="new del">
        <pc:chgData name="Mauricio" userId="6aa5b58e-1a57-4f84-8a44-3760983ac886" providerId="ADAL" clId="{F02119F5-6A1B-40EE-8BE4-F780A568E489}" dt="2023-05-15T16:29:07.631" v="557" actId="47"/>
        <pc:sldMkLst>
          <pc:docMk/>
          <pc:sldMk cId="1613615654" sldId="340"/>
        </pc:sldMkLst>
      </pc:sldChg>
      <pc:sldChg chg="modSp add mod ord">
        <pc:chgData name="Mauricio" userId="6aa5b58e-1a57-4f84-8a44-3760983ac886" providerId="ADAL" clId="{F02119F5-6A1B-40EE-8BE4-F780A568E489}" dt="2023-05-15T16:29:21.956" v="571" actId="20577"/>
        <pc:sldMkLst>
          <pc:docMk/>
          <pc:sldMk cId="22322413" sldId="341"/>
        </pc:sldMkLst>
        <pc:spChg chg="mod">
          <ac:chgData name="Mauricio" userId="6aa5b58e-1a57-4f84-8a44-3760983ac886" providerId="ADAL" clId="{F02119F5-6A1B-40EE-8BE4-F780A568E489}" dt="2023-05-15T16:29:21.956" v="571" actId="20577"/>
          <ac:spMkLst>
            <pc:docMk/>
            <pc:sldMk cId="22322413" sldId="341"/>
            <ac:spMk id="2" creationId="{EE8925BA-E99F-0142-A647-3CB212B702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CC0CE-8773-1042-AFD7-6A7F6CAD5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2A34-AE50-CF40-90F0-C1EED5125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33340E-501F-DB46-B690-A7F59A20148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0711-67E5-7541-8368-8E03855EE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4FC9-C693-5D4C-BDAE-FF06D411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20A896-6874-F840-B011-92782F1A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F0B893-2D33-C143-95DB-B9BF721B1FC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B03E4E-4774-E944-990E-761C0251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0471" y="1294228"/>
            <a:ext cx="7027484" cy="702748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/>
            </a:lvl2pPr>
            <a:lvl3pPr marL="1085827" indent="-171450">
              <a:buFont typeface="Arial" panose="020B0604020202020204" pitchFamily="34" charset="0"/>
              <a:buChar char="•"/>
              <a:defRPr sz="1200"/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422E-96A1-C046-B5A3-EBB9EF54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Table Example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5" y="3528579"/>
            <a:ext cx="3505201" cy="2336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3" y="3528578"/>
            <a:ext cx="3505203" cy="233680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038526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1373" y="3376260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7B0A4-4810-9B4F-998C-6AF20A816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8913" y="1596789"/>
            <a:ext cx="6637296" cy="66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5C361-C930-D14F-86CB-4BC427DEAC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4531" y="1248552"/>
            <a:ext cx="7075199" cy="70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4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45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69F9-CB14-FF4B-ADA3-C32AF9509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6610" y="1248551"/>
            <a:ext cx="7075199" cy="70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4515556"/>
            <a:ext cx="9829800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95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70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2DA85-9E0D-3A43-8244-C947D9F4D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1193" y="1308294"/>
            <a:ext cx="7001807" cy="70018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9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88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4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/>
            </a:lvl2pPr>
            <a:lvl3pPr marL="1085827" indent="-171450">
              <a:buFont typeface="Arial" panose="020B0604020202020204" pitchFamily="34" charset="0"/>
              <a:buChar char="•"/>
              <a:defRPr sz="1200"/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6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2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94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</a:lstStyle>
          <a:p>
            <a:r>
              <a:rPr lang="en-US" dirty="0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422E-96A1-C046-B5A3-EBB9EF54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12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2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582458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8245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4101" y="368300"/>
            <a:ext cx="4552951" cy="63250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– Table Example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64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5" y="3528579"/>
            <a:ext cx="3505201" cy="2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93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12065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latin typeface="Real Text Pro Demibold" charset="0"/>
                <a:ea typeface="Real Text Pro Demibold" charset="0"/>
                <a:cs typeface="Real Text Pro Demibold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4600" y="2997200"/>
            <a:ext cx="737044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993" y="3528578"/>
            <a:ext cx="3505203" cy="2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31373" y="1122363"/>
            <a:ext cx="6096807" cy="2387600"/>
          </a:xfrm>
        </p:spPr>
        <p:txBody>
          <a:bodyPr anchor="b"/>
          <a:lstStyle>
            <a:lvl1pPr algn="l">
              <a:defRPr sz="6000"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31373" y="3602038"/>
            <a:ext cx="6096807" cy="1655762"/>
          </a:xfrm>
        </p:spPr>
        <p:txBody>
          <a:bodyPr/>
          <a:lstStyle>
            <a:lvl1pPr marL="0" indent="0" algn="l">
              <a:buNone/>
              <a:defRPr sz="2400">
                <a:latin typeface="Real Text Pro" charset="0"/>
                <a:ea typeface="Real Text Pro" charset="0"/>
                <a:cs typeface="Real Text Pro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69F9-CB14-FF4B-ADA3-C32AF9509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1908" y="1302434"/>
            <a:ext cx="6986147" cy="69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4515556"/>
            <a:ext cx="9829800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Head Pro" charset="0"/>
                <a:ea typeface="Real Head Pro" charset="0"/>
                <a:cs typeface="Real Head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solidFill>
                  <a:schemeClr val="bg1"/>
                </a:solidFill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Real Text Pro" charset="0"/>
                <a:ea typeface="Real Text Pro" charset="0"/>
                <a:cs typeface="Real Text Pro" charset="0"/>
              </a:defRPr>
            </a:lvl1pPr>
            <a:lvl2pPr>
              <a:defRPr>
                <a:latin typeface="Real Text Pro" charset="0"/>
                <a:ea typeface="Real Text Pro" charset="0"/>
                <a:cs typeface="Real Text Pro" charset="0"/>
              </a:defRPr>
            </a:lvl2pPr>
            <a:lvl3pPr>
              <a:defRPr>
                <a:latin typeface="Real Text Pro" charset="0"/>
                <a:ea typeface="Real Text Pro" charset="0"/>
                <a:cs typeface="Real Text Pro" charset="0"/>
              </a:defRPr>
            </a:lvl3pPr>
            <a:lvl4pPr>
              <a:defRPr>
                <a:latin typeface="Real Text Pro" charset="0"/>
                <a:ea typeface="Real Text Pro" charset="0"/>
                <a:cs typeface="Real Text Pro" charset="0"/>
              </a:defRPr>
            </a:lvl4pPr>
            <a:lvl5pPr>
              <a:defRPr>
                <a:latin typeface="Real Text Pro" charset="0"/>
                <a:ea typeface="Real Text Pro" charset="0"/>
                <a:cs typeface="Real Text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E11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4771" y="5559425"/>
            <a:ext cx="1079500" cy="8307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DMSB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72" r:id="rId4"/>
    <p:sldLayoutId id="2147483723" r:id="rId5"/>
    <p:sldLayoutId id="2147483651" r:id="rId6"/>
    <p:sldLayoutId id="2147483650" r:id="rId7"/>
    <p:sldLayoutId id="2147483667" r:id="rId8"/>
    <p:sldLayoutId id="2147483652" r:id="rId9"/>
    <p:sldLayoutId id="2147483668" r:id="rId10"/>
    <p:sldLayoutId id="2147483692" r:id="rId11"/>
    <p:sldLayoutId id="2147483691" r:id="rId12"/>
    <p:sldLayoutId id="2147483656" r:id="rId13"/>
    <p:sldLayoutId id="2147483675" r:id="rId14"/>
    <p:sldLayoutId id="2147483671" r:id="rId15"/>
    <p:sldLayoutId id="2147483700" r:id="rId16"/>
    <p:sldLayoutId id="2147483698" r:id="rId17"/>
    <p:sldLayoutId id="2147483699" r:id="rId18"/>
    <p:sldLayoutId id="2147483701" r:id="rId19"/>
    <p:sldLayoutId id="2147483693" r:id="rId20"/>
    <p:sldLayoutId id="2147483694" r:id="rId2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al Head Pro" charset="0"/>
          <a:ea typeface="Real Head Pro" charset="0"/>
          <a:cs typeface="Real Head Pro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Northeastern Brand Template - Neutral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al Head Pro" charset="0"/>
          <a:ea typeface="Real Head Pro" charset="0"/>
          <a:cs typeface="Real Head Pro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eal Text Pro" charset="0"/>
          <a:ea typeface="Real Text Pro" charset="0"/>
          <a:cs typeface="Real Text Pro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us/book/9780387310732" TargetMode="External"/><Relationship Id="rId2" Type="http://schemas.openxmlformats.org/officeDocument/2006/relationships/hyperlink" Target="http://www-stat.stanford.edu/~tibs/ElemStatLear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2l.ai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is2023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mcodesso/AIS2023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25BA-E99F-0142-A647-3CB212B7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21" y="683451"/>
            <a:ext cx="711359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AI and Machine Learning in the Classroom</a:t>
            </a:r>
            <a:endParaRPr lang="en-US" dirty="0">
              <a:latin typeface="Real Head Pro" panose="020B0504020204020204" pitchFamily="34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4369AE-59AA-B2CF-277A-2F8832D4AA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8221" y="5003029"/>
            <a:ext cx="5763950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Mauricio Codesso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Assistant Teaching Professor of Accounting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Northeastern University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 D’Amore-McKim School of Business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m.codesso@northeastern.edu |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9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AF342A-6633-9B7E-3AC5-9390DEAE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Trevor Hastie, Rob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Tibshirani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Jerry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Friedman, </a:t>
            </a:r>
            <a:r>
              <a:rPr lang="en-US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Elements of Statistical Learning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Second Edition, Springer, 2009.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Christopher Bishop.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Pattern Recognition and Machine Learning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. Springer, 2006.</a:t>
            </a:r>
            <a:endParaRPr lang="en-US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A. Zhang, Z. Lipton, and A.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Smola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. </a:t>
            </a:r>
            <a:r>
              <a:rPr lang="en-US" u="none" strike="noStrike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Dive into Deep</a:t>
            </a:r>
            <a:r>
              <a:rPr lang="en-US" u="none" strike="noStrike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Learning</a:t>
            </a:r>
            <a:endParaRPr lang="en-US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Lecture notes by Andrew Ng from Stanford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E17159-DB34-32FD-8F9D-3D3960BA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EA15-BB00-0433-E92F-F2E65F1CB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25BA-E99F-0142-A647-3CB212B7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21" y="683451"/>
            <a:ext cx="7113595" cy="238760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 dirty="0">
              <a:latin typeface="Real Head Pro" panose="020B0504020204020204" pitchFamily="34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4369AE-59AA-B2CF-277A-2F8832D4AA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8221" y="5003029"/>
            <a:ext cx="5763950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Mauricio Codesso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Assistant Teaching Professor of Accounting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Northeastern University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 D’Amore-McKim School of Business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m.codesso@northeastern.edu |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14947F-D891-0896-F600-6B750B9F6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358" y="2228682"/>
            <a:ext cx="8183117" cy="240063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DAB7EEE-1063-F51F-5037-B692E48C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D066-63C9-5DA5-430E-CDC1F84B6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5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22432C-15BA-D32C-8EC7-7B20F102C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463" y="1502682"/>
            <a:ext cx="5672537" cy="38279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5BF1A4-A152-E5CB-B942-C908CB74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2DD05-1F9D-32FF-58BE-1BB043B14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A09F6-5B40-FD87-A49E-CCEA3AEA747C}"/>
              </a:ext>
            </a:extLst>
          </p:cNvPr>
          <p:cNvSpPr txBox="1"/>
          <p:nvPr/>
        </p:nvSpPr>
        <p:spPr>
          <a:xfrm>
            <a:off x="988927" y="5520313"/>
            <a:ext cx="9270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Li, Q., &amp; Vasarhelyi, M. (2018). Developing a cognitive assistant for the audit plan brainstorming session. </a:t>
            </a:r>
            <a:r>
              <a:rPr lang="en-US" i="1" dirty="0"/>
              <a:t>The International Journal of Digital Accounting Research</a:t>
            </a:r>
            <a:r>
              <a:rPr lang="en-US" dirty="0"/>
              <a:t>, </a:t>
            </a:r>
            <a:r>
              <a:rPr lang="en-US" i="1" dirty="0"/>
              <a:t>18</a:t>
            </a:r>
            <a:r>
              <a:rPr lang="en-US" dirty="0"/>
              <a:t>(January), 119-140.</a:t>
            </a:r>
          </a:p>
        </p:txBody>
      </p:sp>
    </p:spTree>
    <p:extLst>
      <p:ext uri="{BB962C8B-B14F-4D97-AF65-F5344CB8AC3E}">
        <p14:creationId xmlns:p14="http://schemas.microsoft.com/office/powerpoint/2010/main" val="272923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6E50C-4F0E-4A1B-1104-6B2C512D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Healthcare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Vision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NLP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Speech recognition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Self-driving cars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Stock market analysis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Human behavior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Quality of life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Sports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Bots / chatbots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Science/engineering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Bioinformatics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Precision medicine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342900" marR="0" lvl="0" indent="-342900" fontAlgn="base">
              <a:lnSpc>
                <a:spcPct val="104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8A07C-2402-0C7F-F42B-C20A30D4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04D1-24A2-BA3C-AE37-8FD8B4620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1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E53D5-4241-E8D9-F9DF-62CD8E74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i="1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science of teaching machines how to learn.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 predictive algorithms that learn from data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Replace humans in critical tasks.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Subset of Artificial Intelligence (AI)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very successful in: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Machine translation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Precision medicine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Recommendation systems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Self-driving cars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Why the hype?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data created/reproduced in 2010 reached 1,200 exabytes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Reduced cost of storage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sz="2000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Computational power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(cloud, multi-core CPUs, GPUs) </a:t>
            </a:r>
            <a:endParaRPr lang="en-US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853C2-8754-1CC3-E90E-9DAFCE45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&amp; ML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181F-A606-6CFD-B083-9E1289BFA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4F9F57-AD62-2895-E7D2-366E252E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Probability and linear algebra review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Linear regression and regularization 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Classification 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Linear classifiers: logistic regression, LDA, 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Non-linear: k-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decision trees, SVM, Naïve Bayes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Ensembles: random forest, boosting 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selection, regularization, cross-validation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Neural networks and deep learning 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Backpropagation, gradient descent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327660" lvl="1" indent="-285750" fontAlgn="base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NN architectures (feed-forward, convolutional, recurrent)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Ethics of AI </a:t>
            </a:r>
            <a:endParaRPr lang="en-US" sz="11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CB5412-E50F-60DF-D19D-E8F853D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&amp; ML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DDCAC-0F82-0382-47A4-C4A1859EF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9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27D33-4376-8F0C-32DC-AB6462E4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8223-A9BA-593F-B872-6D6316090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A6873B-8D9D-4DB3-A696-3DD426F41E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1" y="1464204"/>
            <a:ext cx="3769672" cy="257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CF0AA9-6953-0FB5-2EB3-087068CA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60" y="1464204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C4028CA-F342-39F3-9C73-EE1154AB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82" y="1464204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A8F5962-4709-15C2-6D47-69EEF32E1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" y="3949964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C2F447-88CF-6547-BF6C-EA42A14E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59" y="3949964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1D7DCA2-DB63-27CB-960A-A682EC8E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80" y="3949964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qr code with a logo&#10;&#10;Description automatically generated">
            <a:extLst>
              <a:ext uri="{FF2B5EF4-FFF2-40B4-BE49-F238E27FC236}">
                <a16:creationId xmlns:a16="http://schemas.microsoft.com/office/drawing/2014/main" id="{0576F9ED-C9BD-1B27-7D83-52943FCED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454"/>
            <a:ext cx="3635661" cy="36356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81610D-CCE8-DF36-14BC-6E63E554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AIS Bootcamp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641E7-742E-96B9-10DF-C0E3FDB72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CEC9D-92A1-219A-6574-E929458DEF5C}"/>
              </a:ext>
            </a:extLst>
          </p:cNvPr>
          <p:cNvSpPr txBox="1"/>
          <p:nvPr/>
        </p:nvSpPr>
        <p:spPr>
          <a:xfrm>
            <a:off x="4473861" y="2214900"/>
            <a:ext cx="6879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linkClick r:id="rId3"/>
              </a:rPr>
              <a:t>bit.ly/ais2023</a:t>
            </a:r>
            <a:endParaRPr lang="en-US" sz="4800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/>
              <a:t>or</a:t>
            </a:r>
            <a:endParaRPr lang="en-US" dirty="0">
              <a:hlinkClick r:id="rId4"/>
            </a:endParaRPr>
          </a:p>
          <a:p>
            <a:endParaRPr lang="en-US" sz="2400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sz="3600" dirty="0">
                <a:hlinkClick r:id="rId4"/>
              </a:rPr>
              <a:t>github.com/mmcodesso/ais2023/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737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CE44E1-4A01-BFB3-5502-60777B66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71C14-FACA-49C0-4456-BB9D90E95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293CC-8209-17AE-D564-644B2933E59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40" b="2760"/>
          <a:stretch/>
        </p:blipFill>
        <p:spPr bwMode="auto">
          <a:xfrm>
            <a:off x="2574243" y="1692275"/>
            <a:ext cx="704351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570799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C4460A-6710-1146-8863-0F9A6FDA9F11}" vid="{3C52ADA3-3064-4249-9D2B-2CA6EDD8E2BA}"/>
    </a:ext>
  </a:extLst>
</a:theme>
</file>

<file path=ppt/theme/theme2.xml><?xml version="1.0" encoding="utf-8"?>
<a:theme xmlns:a="http://schemas.openxmlformats.org/drawingml/2006/main" name="Northeastern Brand Theme - Neutral">
  <a:themeElements>
    <a:clrScheme name="Brand Neutral 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B192B"/>
      </a:accent1>
      <a:accent2>
        <a:srgbClr val="000000"/>
      </a:accent2>
      <a:accent3>
        <a:srgbClr val="99A3B0"/>
      </a:accent3>
      <a:accent4>
        <a:srgbClr val="A19993"/>
      </a:accent4>
      <a:accent5>
        <a:srgbClr val="E5D3AB"/>
      </a:accent5>
      <a:accent6>
        <a:srgbClr val="A38049"/>
      </a:accent6>
      <a:hlink>
        <a:srgbClr val="D3192B"/>
      </a:hlink>
      <a:folHlink>
        <a:srgbClr val="DB192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C4460A-6710-1146-8863-0F9A6FDA9F11}" vid="{3C52ADA3-3064-4249-9D2B-2CA6EDD8E2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C7D1F09F388B43B8671B81664CC0DE" ma:contentTypeVersion="12" ma:contentTypeDescription="Create a new document." ma:contentTypeScope="" ma:versionID="04a7e3f964d169b0da0cc24ba545fbbf">
  <xsd:schema xmlns:xsd="http://www.w3.org/2001/XMLSchema" xmlns:xs="http://www.w3.org/2001/XMLSchema" xmlns:p="http://schemas.microsoft.com/office/2006/metadata/properties" xmlns:ns2="acc65b18-d3c7-4ab7-bce0-2b58679ba13d" xmlns:ns3="71b74907-46bd-4752-9183-4d03f1f16316" targetNamespace="http://schemas.microsoft.com/office/2006/metadata/properties" ma:root="true" ma:fieldsID="2bc365e0781f4ccb52e5f967fe816419" ns2:_="" ns3:_="">
    <xsd:import namespace="acc65b18-d3c7-4ab7-bce0-2b58679ba13d"/>
    <xsd:import namespace="71b74907-46bd-4752-9183-4d03f1f163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65b18-d3c7-4ab7-bce0-2b58679ba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74907-46bd-4752-9183-4d03f1f163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C97CF-263B-4100-ACAB-C4656923B659}">
  <ds:schemaRefs>
    <ds:schemaRef ds:uri="http://purl.org/dc/terms/"/>
    <ds:schemaRef ds:uri="http://www.w3.org/XML/1998/namespace"/>
    <ds:schemaRef ds:uri="acc65b18-d3c7-4ab7-bce0-2b58679ba13d"/>
    <ds:schemaRef ds:uri="71b74907-46bd-4752-9183-4d03f1f16316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49DBC43-B3EA-450D-B4C0-6EB27E09C4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AE123D-8F0E-452D-ABA6-82B2696973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c65b18-d3c7-4ab7-bce0-2b58679ba13d"/>
    <ds:schemaRef ds:uri="71b74907-46bd-4752-9183-4d03f1f16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369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Real Head Pro</vt:lpstr>
      <vt:lpstr>Real Text Pro</vt:lpstr>
      <vt:lpstr>Real Text Pro Demibold</vt:lpstr>
      <vt:lpstr>Northeastern Brand Theme</vt:lpstr>
      <vt:lpstr>Northeastern Brand Theme - Neutral</vt:lpstr>
      <vt:lpstr>AI and Machine Learning in the Classroom</vt:lpstr>
      <vt:lpstr>ChatGPT</vt:lpstr>
      <vt:lpstr>Luca</vt:lpstr>
      <vt:lpstr>Applications of ML</vt:lpstr>
      <vt:lpstr>IA &amp; ML Outline</vt:lpstr>
      <vt:lpstr>IA &amp; ML Outline</vt:lpstr>
      <vt:lpstr>Comparing Different Models</vt:lpstr>
      <vt:lpstr>AIS Bootcamp Repository</vt:lpstr>
      <vt:lpstr>Textbook</vt:lpstr>
      <vt:lpstr>Other resources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subject/>
  <dc:creator>Elliott, Emily</dc:creator>
  <cp:keywords/>
  <dc:description/>
  <cp:lastModifiedBy>Mauricio</cp:lastModifiedBy>
  <cp:revision>101</cp:revision>
  <cp:lastPrinted>2023-04-08T19:04:21Z</cp:lastPrinted>
  <dcterms:created xsi:type="dcterms:W3CDTF">2019-07-11T18:23:01Z</dcterms:created>
  <dcterms:modified xsi:type="dcterms:W3CDTF">2023-05-15T16:29:29Z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0x0101008AC7D1F09F388B43B8671B81664CC0DE</vt:lpwstr>
  </property>
</Properties>
</file>