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91" r:id="rId2"/>
    <p:sldId id="292" r:id="rId3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4075">
          <p15:clr>
            <a:srgbClr val="A4A3A4"/>
          </p15:clr>
        </p15:guide>
        <p15:guide id="3" pos="3084">
          <p15:clr>
            <a:srgbClr val="A4A3A4"/>
          </p15:clr>
        </p15:guide>
        <p15:guide id="4" pos="383">
          <p15:clr>
            <a:srgbClr val="A4A3A4"/>
          </p15:clr>
        </p15:guide>
        <p15:guide id="5" pos="7294">
          <p15:clr>
            <a:srgbClr val="A4A3A4"/>
          </p15:clr>
        </p15:guide>
        <p15:guide id="6" pos="1680">
          <p15:clr>
            <a:srgbClr val="A4A3A4"/>
          </p15:clr>
        </p15:guide>
        <p15:guide id="7" pos="1786">
          <p15:clr>
            <a:srgbClr val="A4A3A4"/>
          </p15:clr>
        </p15:guide>
        <p15:guide id="8" pos="3190">
          <p15:clr>
            <a:srgbClr val="A4A3A4"/>
          </p15:clr>
        </p15:guide>
        <p15:guide id="9" pos="4488">
          <p15:clr>
            <a:srgbClr val="A4A3A4"/>
          </p15:clr>
        </p15:guide>
        <p15:guide id="10" pos="4595">
          <p15:clr>
            <a:srgbClr val="A4A3A4"/>
          </p15:clr>
        </p15:guide>
        <p15:guide id="11" pos="5892">
          <p15:clr>
            <a:srgbClr val="A4A3A4"/>
          </p15:clr>
        </p15:guide>
        <p15:guide id="1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041" autoAdjust="0"/>
  </p:normalViewPr>
  <p:slideViewPr>
    <p:cSldViewPr snapToGrid="0" snapToObjects="1">
      <p:cViewPr varScale="1">
        <p:scale>
          <a:sx n="97" d="100"/>
          <a:sy n="97" d="100"/>
        </p:scale>
        <p:origin x="78" y="84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3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4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29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/>
              <a:t>To</a:t>
            </a:r>
            <a:r>
              <a:rPr lang="en-US" sz="1600" b="1" baseline="0" dirty="0"/>
              <a:t> add a </a:t>
            </a:r>
            <a:r>
              <a:rPr lang="en-US" sz="1600" b="1" baseline="0" dirty="0" err="1"/>
              <a:t>picto</a:t>
            </a:r>
            <a:r>
              <a:rPr lang="en-US" sz="1600" b="1" baseline="0" dirty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Go to slide with </a:t>
            </a:r>
            <a:r>
              <a:rPr lang="en-US" sz="1400" baseline="0" dirty="0" err="1"/>
              <a:t>pictos</a:t>
            </a:r>
            <a:endParaRPr lang="en-US" sz="1400" baseline="0" dirty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and copy the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Paste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>
                <a:solidFill>
                  <a:srgbClr val="009530"/>
                </a:solidFill>
              </a:rPr>
              <a:t>To</a:t>
            </a:r>
            <a:r>
              <a:rPr lang="en-US" sz="1600" b="1" baseline="0" dirty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>
                <a:solidFill>
                  <a:srgbClr val="009530"/>
                </a:solidFill>
              </a:rPr>
              <a:t>picto</a:t>
            </a:r>
            <a:r>
              <a:rPr lang="en-US" sz="1600" b="1" baseline="0" dirty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>
                <a:solidFill>
                  <a:srgbClr val="009530"/>
                </a:solidFill>
              </a:rPr>
              <a:t>pictos</a:t>
            </a:r>
            <a:endParaRPr lang="en-US" sz="1400" baseline="0" dirty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Paste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2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4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49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6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4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8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1885-B9B3-4BA7-906C-37B160D32222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7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688" r:id="rId12"/>
    <p:sldLayoutId id="2147483663" r:id="rId13"/>
    <p:sldLayoutId id="2147483691" r:id="rId14"/>
    <p:sldLayoutId id="2147483709" r:id="rId15"/>
    <p:sldLayoutId id="2147483711" r:id="rId16"/>
    <p:sldLayoutId id="2147483703" r:id="rId17"/>
    <p:sldLayoutId id="2147483679" r:id="rId18"/>
    <p:sldLayoutId id="2147483693" r:id="rId19"/>
    <p:sldLayoutId id="2147483662" r:id="rId20"/>
    <p:sldLayoutId id="2147483705" r:id="rId21"/>
    <p:sldLayoutId id="2147483687" r:id="rId22"/>
    <p:sldLayoutId id="2147483695" r:id="rId23"/>
    <p:sldLayoutId id="2147483676" r:id="rId24"/>
    <p:sldLayoutId id="2147483696" r:id="rId25"/>
    <p:sldLayoutId id="2147483701" r:id="rId26"/>
    <p:sldLayoutId id="2147483697" r:id="rId27"/>
    <p:sldLayoutId id="2147483699" r:id="rId28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608363" y="1087629"/>
            <a:ext cx="720000" cy="1080000"/>
            <a:chOff x="1608363" y="1636296"/>
            <a:chExt cx="720000" cy="1080000"/>
          </a:xfrm>
        </p:grpSpPr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347391" y="1087629"/>
            <a:ext cx="720000" cy="1080000"/>
            <a:chOff x="1608363" y="1636296"/>
            <a:chExt cx="720000" cy="1080000"/>
          </a:xfrm>
        </p:grpSpPr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3090522" y="1087629"/>
            <a:ext cx="720000" cy="1080000"/>
            <a:chOff x="1608363" y="1636296"/>
            <a:chExt cx="720000" cy="1080000"/>
          </a:xfrm>
        </p:grpSpPr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3831576" y="1087629"/>
            <a:ext cx="720000" cy="1080000"/>
            <a:chOff x="1608363" y="1636296"/>
            <a:chExt cx="720000" cy="1080000"/>
          </a:xfrm>
        </p:grpSpPr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574707" y="1087629"/>
            <a:ext cx="720000" cy="1080000"/>
            <a:chOff x="1608363" y="1636296"/>
            <a:chExt cx="720000" cy="1080000"/>
          </a:xfrm>
        </p:grpSpPr>
        <p:sp>
          <p:nvSpPr>
            <p:cNvPr id="282" name="Rectangle 28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 rot="10800000">
            <a:off x="1608469" y="2187994"/>
            <a:ext cx="720000" cy="1080000"/>
            <a:chOff x="1608363" y="1636296"/>
            <a:chExt cx="720000" cy="1080000"/>
          </a:xfrm>
        </p:grpSpPr>
        <p:sp>
          <p:nvSpPr>
            <p:cNvPr id="349" name="Rectangle 348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351" name="Group 350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4" name="Oval 3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359" name="Oval 3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0" name="Oval 3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15" name="Group 414"/>
          <p:cNvGrpSpPr/>
          <p:nvPr/>
        </p:nvGrpSpPr>
        <p:grpSpPr>
          <a:xfrm rot="10800000">
            <a:off x="2347392" y="2187995"/>
            <a:ext cx="720000" cy="1080000"/>
            <a:chOff x="1608363" y="1636296"/>
            <a:chExt cx="720000" cy="1080000"/>
          </a:xfrm>
        </p:grpSpPr>
        <p:sp>
          <p:nvSpPr>
            <p:cNvPr id="416" name="Rectangle 415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74" name="Oval 4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8" name="Oval 4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9" name="Oval 4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0" name="Oval 4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466" name="Oval 4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8" name="Oval 4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9" name="Oval 4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1" name="Oval 4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2" name="Oval 4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458" name="Oval 4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Oval 4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0" name="Oval 4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2" name="Oval 4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2" name="Oval 45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7" name="Oval 45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442" name="Oval 4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82" name="Group 481"/>
          <p:cNvGrpSpPr/>
          <p:nvPr/>
        </p:nvGrpSpPr>
        <p:grpSpPr>
          <a:xfrm rot="10800000">
            <a:off x="3090523" y="2187996"/>
            <a:ext cx="720000" cy="1080000"/>
            <a:chOff x="1608363" y="1636296"/>
            <a:chExt cx="720000" cy="1080000"/>
          </a:xfrm>
        </p:grpSpPr>
        <p:sp>
          <p:nvSpPr>
            <p:cNvPr id="483" name="Rectangle 482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85" name="Group 484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541" name="Oval 5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533" name="Oval 5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25" name="Oval 5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6" name="Oval 5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8" name="Group 487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17" name="Oval 51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9" name="Group 488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09" name="Oval 50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0" name="Group 489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01" name="Oval 50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1" name="Group 490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4" name="Oval 49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5" name="Oval 49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6" name="Oval 49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7" name="Oval 49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49" name="Group 548"/>
          <p:cNvGrpSpPr/>
          <p:nvPr/>
        </p:nvGrpSpPr>
        <p:grpSpPr>
          <a:xfrm rot="10800000">
            <a:off x="3831577" y="2187997"/>
            <a:ext cx="720000" cy="1080000"/>
            <a:chOff x="1608363" y="1636296"/>
            <a:chExt cx="720000" cy="1080000"/>
          </a:xfrm>
        </p:grpSpPr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51" name="Group 550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08" name="Oval 6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9" name="Oval 6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2" name="Oval 6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3" name="Oval 6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4" name="Oval 6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5" name="Oval 6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00" name="Oval 5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7" name="Oval 6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4" name="Group 553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92" name="Oval 5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6" name="Oval 5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5" name="Group 554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84" name="Oval 58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5" name="Oval 58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6" name="Oval 58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7" name="Oval 58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8" name="Oval 58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9" name="Oval 58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6" name="Group 555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76" name="Oval 57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8" name="Oval 57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9" name="Oval 57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2" name="Oval 58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68" name="Oval 56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2" name="Oval 57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3" name="Oval 57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4" name="Oval 57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560" name="Oval 5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6" name="Oval 5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7" name="Oval 5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16" name="Group 615"/>
          <p:cNvGrpSpPr/>
          <p:nvPr/>
        </p:nvGrpSpPr>
        <p:grpSpPr>
          <a:xfrm rot="10800000">
            <a:off x="4574708" y="2187998"/>
            <a:ext cx="720000" cy="1080000"/>
            <a:chOff x="1608363" y="1636296"/>
            <a:chExt cx="720000" cy="1080000"/>
          </a:xfrm>
        </p:grpSpPr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18" name="Group 61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19" name="Group 618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75" name="Oval 6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6" name="Oval 6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67" name="Oval 6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8" name="Oval 6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0" name="Oval 6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659" name="Oval 6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0" name="Oval 6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4" name="Oval 6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5" name="Oval 6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6" name="Oval 6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651" name="Oval 6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3" name="Oval 6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5" name="Oval 6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8" name="Oval 6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4" name="Oval 64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6" name="Oval 64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7" name="Oval 64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9" name="Oval 64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0" name="Oval 64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35" name="Oval 63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8" name="Oval 63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0" name="Oval 63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1" name="Oval 64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2" name="Oval 64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27" name="Oval 62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8" name="Oval 62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85" name="Group 684"/>
          <p:cNvGrpSpPr/>
          <p:nvPr/>
        </p:nvGrpSpPr>
        <p:grpSpPr>
          <a:xfrm>
            <a:off x="6938244" y="1447629"/>
            <a:ext cx="720000" cy="720000"/>
            <a:chOff x="3322488" y="2028423"/>
            <a:chExt cx="720000" cy="720000"/>
          </a:xfrm>
        </p:grpSpPr>
        <p:grpSp>
          <p:nvGrpSpPr>
            <p:cNvPr id="686" name="Group 68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42" name="Oval 74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7" name="Group 68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734" name="Oval 73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0" name="Oval 73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8" name="Group 68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26" name="Oval 72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18" name="Oval 71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0" name="Group 68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10" name="Oval 7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1" name="Group 69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02" name="Oval 7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694" name="Oval 6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693" name="Rectangle 69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2" name="Group 751"/>
          <p:cNvGrpSpPr/>
          <p:nvPr/>
        </p:nvGrpSpPr>
        <p:grpSpPr>
          <a:xfrm>
            <a:off x="7677272" y="1447629"/>
            <a:ext cx="720000" cy="720000"/>
            <a:chOff x="3322488" y="2028423"/>
            <a:chExt cx="720000" cy="720000"/>
          </a:xfrm>
        </p:grpSpPr>
        <p:grpSp>
          <p:nvGrpSpPr>
            <p:cNvPr id="753" name="Group 752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09" name="Oval 80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3" name="Oval 81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4" name="Oval 81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5" name="Oval 81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01" name="Oval 80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93" name="Oval 79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6" name="Group 755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85" name="Oval 78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7" name="Oval 78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8" name="Oval 78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9" name="Oval 78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77" name="Oval 7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0" name="Oval 7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1" name="Oval 7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2" name="Oval 7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69" name="Oval 7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2" name="Oval 7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61" name="Oval 7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4" name="Oval 7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60" name="Rectangle 759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8420403" y="1447629"/>
            <a:ext cx="720000" cy="720000"/>
            <a:chOff x="3322488" y="2028423"/>
            <a:chExt cx="720000" cy="720000"/>
          </a:xfrm>
        </p:grpSpPr>
        <p:grpSp>
          <p:nvGrpSpPr>
            <p:cNvPr id="820" name="Group 819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76" name="Oval 87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68" name="Oval 86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9" name="Oval 86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0" name="Oval 86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60" name="Oval 85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52" name="Oval 85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3" name="Oval 85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4" name="Oval 85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44" name="Oval 8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5" name="Oval 8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0" name="Oval 8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1" name="Oval 8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836" name="Oval 8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1" name="Oval 8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28" name="Oval 8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27" name="Rectangle 826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9161457" y="1447629"/>
            <a:ext cx="720000" cy="720000"/>
            <a:chOff x="3322488" y="2028423"/>
            <a:chExt cx="720000" cy="720000"/>
          </a:xfrm>
        </p:grpSpPr>
        <p:grpSp>
          <p:nvGrpSpPr>
            <p:cNvPr id="887" name="Group 886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43" name="Oval 94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4" name="Oval 94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5" name="Oval 94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6" name="Oval 94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7" name="Oval 94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8" name="Oval 94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8" name="Group 887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935" name="Oval 93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8" name="Oval 93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2" name="Oval 94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9" name="Group 888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27" name="Oval 92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8" name="Oval 92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0" name="Oval 92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2" name="Oval 93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19" name="Oval 91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2" name="Oval 92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11" name="Oval 9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2" name="Oval 9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6" name="Oval 9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7" name="Oval 9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8" name="Oval 9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03" name="Oval 9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0" name="Oval 9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3" name="Group 892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95" name="Oval 8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2" name="Oval 9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94" name="Rectangle 893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9904588" y="1447629"/>
            <a:ext cx="720000" cy="720000"/>
            <a:chOff x="3322488" y="2028423"/>
            <a:chExt cx="720000" cy="720000"/>
          </a:xfrm>
        </p:grpSpPr>
        <p:grpSp>
          <p:nvGrpSpPr>
            <p:cNvPr id="954" name="Group 953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10" name="Oval 10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6" name="Oval 10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5" name="Group 954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02" name="Oval 10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6" name="Oval 10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7" name="Oval 10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8" name="Oval 10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9" name="Oval 10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6" name="Group 955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94" name="Oval 9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5" name="Oval 9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8" name="Oval 9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9" name="Oval 9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0" name="Oval 9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7" name="Group 956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86" name="Oval 98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0" name="Oval 98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2" name="Oval 99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78" name="Oval 9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9" name="Oval 9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0" name="Oval 9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1" name="Oval 9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2" name="Oval 9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3" name="Oval 9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4" name="Oval 9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70" name="Oval 9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1" name="Oval 9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2" name="Oval 9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3" name="Oval 9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4" name="Oval 9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5" name="Oval 9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7" name="Oval 9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62" name="Oval 9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4" name="Oval 9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7" name="Oval 9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8" name="Oval 9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9" name="Oval 9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61" name="Rectangle 960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20" name="Group 1019"/>
          <p:cNvGrpSpPr/>
          <p:nvPr/>
        </p:nvGrpSpPr>
        <p:grpSpPr>
          <a:xfrm rot="10800000">
            <a:off x="6938350" y="2187994"/>
            <a:ext cx="720000" cy="720000"/>
            <a:chOff x="3322488" y="2028423"/>
            <a:chExt cx="720000" cy="720000"/>
          </a:xfrm>
        </p:grpSpPr>
        <p:grpSp>
          <p:nvGrpSpPr>
            <p:cNvPr id="1021" name="Group 102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77" name="Oval 10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2" name="Group 102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69" name="Oval 10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61" name="Oval 10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2" name="Oval 10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3" name="Oval 10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4" name="Oval 10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5" name="Oval 10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53" name="Oval 105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5" name="Oval 105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6" name="Oval 105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7" name="Oval 105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45" name="Oval 10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6" name="Oval 10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7" name="Oval 10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8" name="Oval 10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9" name="Oval 10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1" name="Oval 10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037" name="Oval 10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8" name="Oval 10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9" name="Oval 10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0" name="Oval 10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1" name="Oval 10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2" name="Oval 10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0" name="Oval 10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1" name="Oval 10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2" name="Oval 10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3" name="Oval 10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5" name="Oval 10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28" name="Rectangle 102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7" name="Group 1086"/>
          <p:cNvGrpSpPr/>
          <p:nvPr/>
        </p:nvGrpSpPr>
        <p:grpSpPr>
          <a:xfrm rot="10800000">
            <a:off x="7677273" y="2187995"/>
            <a:ext cx="720000" cy="720000"/>
            <a:chOff x="3322488" y="2028423"/>
            <a:chExt cx="720000" cy="720000"/>
          </a:xfrm>
        </p:grpSpPr>
        <p:grpSp>
          <p:nvGrpSpPr>
            <p:cNvPr id="1088" name="Group 1087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144" name="Oval 11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5" name="Oval 11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6" name="Oval 11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7" name="Oval 11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8" name="Oval 11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9" name="Oval 11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0" name="Oval 11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1" name="Oval 11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89" name="Group 1088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136" name="Oval 11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9" name="Oval 11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0" name="Oval 11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1" name="Oval 11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2" name="Oval 11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3" name="Oval 11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0" name="Group 1089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28" name="Oval 11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5" name="Oval 11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1" name="Group 1090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20" name="Oval 111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1" name="Oval 112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2" name="Oval 112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12" name="Oval 111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3" name="Oval 111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4" name="Oval 111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5" name="Oval 111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6" name="Oval 111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7" name="Oval 111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8" name="Oval 111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9" name="Oval 111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04" name="Oval 110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5" name="Oval 110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6" name="Oval 110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7" name="Oval 110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8" name="Oval 110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9" name="Oval 110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0" name="Oval 110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1" name="Oval 111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96" name="Oval 109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7" name="Oval 109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9" name="Oval 109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2" name="Oval 110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3" name="Oval 110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95" name="Rectangle 1094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54" name="Group 1153"/>
          <p:cNvGrpSpPr/>
          <p:nvPr/>
        </p:nvGrpSpPr>
        <p:grpSpPr>
          <a:xfrm rot="10800000">
            <a:off x="8420404" y="2187996"/>
            <a:ext cx="720000" cy="720000"/>
            <a:chOff x="3322488" y="2028423"/>
            <a:chExt cx="720000" cy="72000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11" name="Oval 12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3" name="Oval 12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5" name="Oval 12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6" name="Oval 12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7" name="Oval 12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8" name="Oval 12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6" name="Group 1155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03" name="Oval 12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4" name="Oval 12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5" name="Oval 12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6" name="Oval 12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7" name="Oval 12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9" name="Oval 12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7" name="Group 1156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95" name="Oval 11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6" name="Oval 11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7" name="Oval 11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8" name="Oval 11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9" name="Oval 11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87" name="Oval 118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8" name="Oval 118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9" name="Oval 118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0" name="Oval 118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1" name="Oval 119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2" name="Oval 119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3" name="Oval 119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4" name="Oval 119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9" name="Group 1158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79" name="Oval 117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0" name="Oval 117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1" name="Oval 118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2" name="Oval 118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3" name="Oval 118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4" name="Oval 118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5" name="Oval 118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6" name="Oval 118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0" name="Group 1159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71" name="Oval 117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2" name="Oval 117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3" name="Oval 117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4" name="Oval 117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5" name="Oval 117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6" name="Oval 117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7" name="Oval 117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8" name="Oval 117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1" name="Group 1160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163" name="Oval 116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5" name="Oval 116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6" name="Oval 116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7" name="Oval 116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8" name="Oval 116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9" name="Oval 116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0" name="Oval 116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162" name="Rectangle 1161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1" name="Group 1220"/>
          <p:cNvGrpSpPr/>
          <p:nvPr/>
        </p:nvGrpSpPr>
        <p:grpSpPr>
          <a:xfrm rot="10800000">
            <a:off x="9161458" y="2187997"/>
            <a:ext cx="720000" cy="720000"/>
            <a:chOff x="3322488" y="2028423"/>
            <a:chExt cx="720000" cy="720000"/>
          </a:xfrm>
        </p:grpSpPr>
        <p:grpSp>
          <p:nvGrpSpPr>
            <p:cNvPr id="1222" name="Group 1221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78" name="Oval 12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9" name="Oval 12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1" name="Oval 12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2" name="Oval 12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3" name="Oval 12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4" name="Oval 12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5" name="Oval 12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3" name="Group 1222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70" name="Oval 12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1" name="Oval 12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2" name="Oval 12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3" name="Oval 12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4" name="Oval 12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5" name="Oval 12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6" name="Oval 12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7" name="Oval 12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262" name="Oval 12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3" name="Oval 12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4" name="Oval 12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5" name="Oval 12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9" name="Oval 12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254" name="Oval 125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5" name="Oval 125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6" name="Oval 125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7" name="Oval 125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8" name="Oval 125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9" name="Oval 125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0" name="Oval 125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1" name="Oval 126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246" name="Oval 124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7" name="Oval 124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8" name="Oval 124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9" name="Oval 124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0" name="Oval 124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238" name="Oval 123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9" name="Oval 123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3" name="Oval 124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4" name="Oval 124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5" name="Oval 124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30" name="Oval 122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1" name="Oval 123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3" name="Oval 123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7" name="Oval 123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29" name="Rectangle 1228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88" name="Group 1287"/>
          <p:cNvGrpSpPr/>
          <p:nvPr/>
        </p:nvGrpSpPr>
        <p:grpSpPr>
          <a:xfrm rot="10800000">
            <a:off x="9904589" y="2187998"/>
            <a:ext cx="720000" cy="720000"/>
            <a:chOff x="3322488" y="2028423"/>
            <a:chExt cx="720000" cy="720000"/>
          </a:xfrm>
        </p:grpSpPr>
        <p:grpSp>
          <p:nvGrpSpPr>
            <p:cNvPr id="1289" name="Group 1288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345" name="Oval 13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7" name="Oval 13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8" name="Oval 13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9" name="Oval 13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0" name="Oval 13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1" name="Oval 13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2" name="Oval 13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337" name="Oval 13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1" name="Oval 13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2" name="Oval 13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3" name="Oval 13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4" name="Oval 13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1" name="Group 1290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329" name="Oval 13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0" name="Oval 13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2" name="Oval 13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3" name="Oval 13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4" name="Oval 13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5" name="Oval 13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6" name="Oval 13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2" name="Group 1291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321" name="Oval 132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22" name="Oval 132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4" name="Oval 132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6" name="Oval 132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8" name="Oval 132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313" name="Oval 131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5" name="Oval 131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6" name="Oval 131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7" name="Oval 131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0" name="Oval 131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305" name="Oval 130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7" name="Oval 130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8" name="Oval 130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9" name="Oval 130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0" name="Oval 130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1" name="Oval 131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97" name="Oval 12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8" name="Oval 12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99" name="Oval 12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0" name="Oval 12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1" name="Oval 13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2" name="Oval 13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96" name="Rectangle 1295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3" name="Left Arrow 1352"/>
          <p:cNvSpPr/>
          <p:nvPr/>
        </p:nvSpPr>
        <p:spPr>
          <a:xfrm>
            <a:off x="2208101" y="2968932"/>
            <a:ext cx="300214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4" name="Left Arrow 1353"/>
          <p:cNvSpPr/>
          <p:nvPr/>
        </p:nvSpPr>
        <p:spPr>
          <a:xfrm rot="10800000">
            <a:off x="2208100" y="1139960"/>
            <a:ext cx="3014454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6" name="Bent Arrow 1355"/>
          <p:cNvSpPr/>
          <p:nvPr/>
        </p:nvSpPr>
        <p:spPr>
          <a:xfrm>
            <a:off x="1702477" y="1136001"/>
            <a:ext cx="457200" cy="9835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8" name="Bent Arrow 1357"/>
          <p:cNvSpPr/>
          <p:nvPr/>
        </p:nvSpPr>
        <p:spPr>
          <a:xfrm rot="16200000">
            <a:off x="1414917" y="2401840"/>
            <a:ext cx="955364" cy="547336"/>
          </a:xfrm>
          <a:prstGeom prst="bentArrow">
            <a:avLst>
              <a:gd name="adj1" fmla="val 2326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9" name="Left Arrow 1358"/>
          <p:cNvSpPr/>
          <p:nvPr/>
        </p:nvSpPr>
        <p:spPr>
          <a:xfrm>
            <a:off x="7027927" y="2951234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1" name="Left Arrow 1360"/>
          <p:cNvSpPr/>
          <p:nvPr/>
        </p:nvSpPr>
        <p:spPr>
          <a:xfrm rot="9649784">
            <a:off x="7027927" y="2062152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2" name="Left Arrow 1361"/>
          <p:cNvSpPr/>
          <p:nvPr/>
        </p:nvSpPr>
        <p:spPr>
          <a:xfrm>
            <a:off x="7027927" y="1176260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4" name="Rectangle 1363"/>
          <p:cNvSpPr>
            <a:spLocks noChangeAspect="1"/>
          </p:cNvSpPr>
          <p:nvPr/>
        </p:nvSpPr>
        <p:spPr>
          <a:xfrm>
            <a:off x="385322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65" name="Rectangle 1364"/>
          <p:cNvSpPr>
            <a:spLocks noChangeAspect="1"/>
          </p:cNvSpPr>
          <p:nvPr/>
        </p:nvSpPr>
        <p:spPr>
          <a:xfrm>
            <a:off x="3169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33" name="Rectangle 1432"/>
          <p:cNvSpPr>
            <a:spLocks noChangeAspect="1"/>
          </p:cNvSpPr>
          <p:nvPr/>
        </p:nvSpPr>
        <p:spPr>
          <a:xfrm>
            <a:off x="4644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434" name="Rectangle 1433"/>
          <p:cNvSpPr>
            <a:spLocks noChangeAspect="1"/>
          </p:cNvSpPr>
          <p:nvPr/>
        </p:nvSpPr>
        <p:spPr>
          <a:xfrm>
            <a:off x="244544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435" name="Rectangle 1434"/>
          <p:cNvSpPr>
            <a:spLocks noChangeAspect="1"/>
          </p:cNvSpPr>
          <p:nvPr/>
        </p:nvSpPr>
        <p:spPr>
          <a:xfrm>
            <a:off x="170312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06" name="Rectangle 2105"/>
          <p:cNvSpPr>
            <a:spLocks noChangeAspect="1"/>
          </p:cNvSpPr>
          <p:nvPr/>
        </p:nvSpPr>
        <p:spPr>
          <a:xfrm>
            <a:off x="3864662" y="1346644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07" name="Rectangle 2106"/>
          <p:cNvSpPr>
            <a:spLocks noChangeAspect="1"/>
          </p:cNvSpPr>
          <p:nvPr/>
        </p:nvSpPr>
        <p:spPr>
          <a:xfrm>
            <a:off x="3180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08" name="Rectangle 2107"/>
          <p:cNvSpPr>
            <a:spLocks noChangeAspect="1"/>
          </p:cNvSpPr>
          <p:nvPr/>
        </p:nvSpPr>
        <p:spPr>
          <a:xfrm>
            <a:off x="4655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09" name="Rectangle 2108"/>
          <p:cNvSpPr>
            <a:spLocks noChangeAspect="1"/>
          </p:cNvSpPr>
          <p:nvPr/>
        </p:nvSpPr>
        <p:spPr>
          <a:xfrm>
            <a:off x="2456879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0" name="Rectangle 2109"/>
          <p:cNvSpPr>
            <a:spLocks noChangeAspect="1"/>
          </p:cNvSpPr>
          <p:nvPr/>
        </p:nvSpPr>
        <p:spPr>
          <a:xfrm>
            <a:off x="1714560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1" name="Rectangle 2110"/>
          <p:cNvSpPr>
            <a:spLocks noChangeAspect="1"/>
          </p:cNvSpPr>
          <p:nvPr/>
        </p:nvSpPr>
        <p:spPr>
          <a:xfrm>
            <a:off x="918774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12" name="Rectangle 2111"/>
          <p:cNvSpPr>
            <a:spLocks noChangeAspect="1"/>
          </p:cNvSpPr>
          <p:nvPr/>
        </p:nvSpPr>
        <p:spPr>
          <a:xfrm>
            <a:off x="8503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13" name="Rectangle 2112"/>
          <p:cNvSpPr>
            <a:spLocks noChangeAspect="1"/>
          </p:cNvSpPr>
          <p:nvPr/>
        </p:nvSpPr>
        <p:spPr>
          <a:xfrm>
            <a:off x="9978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114" name="Rectangle 2113"/>
          <p:cNvSpPr>
            <a:spLocks noChangeAspect="1"/>
          </p:cNvSpPr>
          <p:nvPr/>
        </p:nvSpPr>
        <p:spPr>
          <a:xfrm>
            <a:off x="777996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15" name="Rectangle 2114"/>
          <p:cNvSpPr>
            <a:spLocks noChangeAspect="1"/>
          </p:cNvSpPr>
          <p:nvPr/>
        </p:nvSpPr>
        <p:spPr>
          <a:xfrm>
            <a:off x="703764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16" name="Rectangle 2115"/>
          <p:cNvSpPr>
            <a:spLocks noChangeAspect="1"/>
          </p:cNvSpPr>
          <p:nvPr/>
        </p:nvSpPr>
        <p:spPr>
          <a:xfrm>
            <a:off x="9185783" y="1352569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7" name="Rectangle 2116"/>
          <p:cNvSpPr>
            <a:spLocks noChangeAspect="1"/>
          </p:cNvSpPr>
          <p:nvPr/>
        </p:nvSpPr>
        <p:spPr>
          <a:xfrm>
            <a:off x="8501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18" name="Rectangle 2117"/>
          <p:cNvSpPr>
            <a:spLocks noChangeAspect="1"/>
          </p:cNvSpPr>
          <p:nvPr/>
        </p:nvSpPr>
        <p:spPr>
          <a:xfrm>
            <a:off x="9976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9" name="Rectangle 2118"/>
          <p:cNvSpPr>
            <a:spLocks noChangeAspect="1"/>
          </p:cNvSpPr>
          <p:nvPr/>
        </p:nvSpPr>
        <p:spPr>
          <a:xfrm>
            <a:off x="7778000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20" name="Rectangle 2119"/>
          <p:cNvSpPr>
            <a:spLocks noChangeAspect="1"/>
          </p:cNvSpPr>
          <p:nvPr/>
        </p:nvSpPr>
        <p:spPr>
          <a:xfrm>
            <a:off x="7035681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21" name="TextBox 2120"/>
          <p:cNvSpPr txBox="1"/>
          <p:nvPr/>
        </p:nvSpPr>
        <p:spPr>
          <a:xfrm>
            <a:off x="5315347" y="28986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sp>
        <p:nvSpPr>
          <p:cNvPr id="2122" name="TextBox 2121"/>
          <p:cNvSpPr txBox="1"/>
          <p:nvPr/>
        </p:nvSpPr>
        <p:spPr>
          <a:xfrm>
            <a:off x="10620504" y="23633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grpSp>
        <p:nvGrpSpPr>
          <p:cNvPr id="2247" name="Group 2246"/>
          <p:cNvGrpSpPr/>
          <p:nvPr/>
        </p:nvGrpSpPr>
        <p:grpSpPr>
          <a:xfrm>
            <a:off x="1538366" y="4613435"/>
            <a:ext cx="1145105" cy="1145105"/>
            <a:chOff x="5157303" y="4839465"/>
            <a:chExt cx="1145105" cy="1145105"/>
          </a:xfrm>
        </p:grpSpPr>
        <p:sp>
          <p:nvSpPr>
            <p:cNvPr id="2180" name="Oval 2179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1" name="Oval 2180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2" name="Oval 2181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3" name="Oval 2182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4" name="Oval 2183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5" name="Oval 2184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6" name="Oval 2185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7" name="Oval 2186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2" name="Oval 2171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3" name="Oval 2172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4" name="Oval 2173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5" name="Oval 2174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6" name="Oval 2175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7" name="Oval 2176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8" name="Oval 2177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9" name="Oval 2178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4" name="Oval 2163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5" name="Oval 2164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6" name="Oval 2165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7" name="Oval 2166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8" name="Oval 2167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9" name="Oval 2168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0" name="Oval 2169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1" name="Oval 2170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6" name="Oval 2155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7" name="Oval 2156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8" name="Oval 2157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9" name="Oval 2158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0" name="Oval 2159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1" name="Oval 2160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2" name="Oval 2161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3" name="Oval 2162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8" name="Oval 2147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9" name="Oval 2148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0" name="Oval 2149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1" name="Oval 2150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2" name="Oval 2151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3" name="Oval 2152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4" name="Oval 2153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5" name="Oval 2154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0" name="Oval 2139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1" name="Oval 2140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2" name="Oval 2141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3" name="Oval 2142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4" name="Oval 2143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5" name="Oval 2144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6" name="Oval 2145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7" name="Oval 2146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2" name="Oval 2131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3" name="Oval 2132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4" name="Oval 2133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5" name="Oval 2134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6" name="Oval 2135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7" name="Oval 2136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8" name="Oval 2137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9" name="Oval 2138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1" name="Rectangle 2130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48" name="Group 2247"/>
          <p:cNvGrpSpPr/>
          <p:nvPr/>
        </p:nvGrpSpPr>
        <p:grpSpPr>
          <a:xfrm rot="10800000">
            <a:off x="3067392" y="4613436"/>
            <a:ext cx="1145105" cy="1145105"/>
            <a:chOff x="5157303" y="4839465"/>
            <a:chExt cx="1145105" cy="1145105"/>
          </a:xfrm>
        </p:grpSpPr>
        <p:sp>
          <p:nvSpPr>
            <p:cNvPr id="2249" name="Oval 2248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0" name="Oval 2249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1" name="Oval 2250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2" name="Oval 2251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3" name="Oval 2252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4" name="Oval 2253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5" name="Oval 2254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6" name="Oval 2255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7" name="Oval 2256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8" name="Oval 2257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9" name="Oval 2258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0" name="Oval 2259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1" name="Oval 2260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2" name="Oval 2261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3" name="Oval 2262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4" name="Oval 2263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5" name="Oval 2264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6" name="Oval 2265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7" name="Oval 2266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8" name="Oval 2267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9" name="Oval 2268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0" name="Oval 2269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1" name="Oval 2270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2" name="Oval 2271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3" name="Oval 2272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4" name="Oval 2273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5" name="Oval 2274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6" name="Oval 2275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7" name="Oval 2276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8" name="Oval 2277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9" name="Oval 2278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0" name="Oval 2279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1" name="Oval 2280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2" name="Oval 2281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3" name="Oval 2282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4" name="Oval 2283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5" name="Oval 2284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6" name="Oval 2285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7" name="Oval 2286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8" name="Oval 2287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9" name="Oval 2288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0" name="Oval 2289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1" name="Oval 2290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2" name="Oval 2291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3" name="Oval 2292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4" name="Oval 2293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5" name="Oval 2294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6" name="Oval 2295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7" name="Oval 2296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8" name="Oval 2297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9" name="Oval 2298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0" name="Oval 2299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1" name="Oval 2300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2" name="Oval 2301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3" name="Oval 2302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4" name="Oval 2303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5" name="Rectangle 2304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06" name="Right Arrow 2305"/>
          <p:cNvSpPr/>
          <p:nvPr/>
        </p:nvSpPr>
        <p:spPr>
          <a:xfrm rot="1191162">
            <a:off x="1502697" y="5156554"/>
            <a:ext cx="2754725" cy="9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68" name="Group 1467"/>
          <p:cNvGrpSpPr/>
          <p:nvPr/>
        </p:nvGrpSpPr>
        <p:grpSpPr>
          <a:xfrm>
            <a:off x="6816642" y="5063902"/>
            <a:ext cx="1145105" cy="1145105"/>
            <a:chOff x="1273561" y="2725529"/>
            <a:chExt cx="1145105" cy="1145105"/>
          </a:xfrm>
        </p:grpSpPr>
        <p:sp>
          <p:nvSpPr>
            <p:cNvPr id="1469" name="Oval 1468"/>
            <p:cNvSpPr/>
            <p:nvPr/>
          </p:nvSpPr>
          <p:spPr>
            <a:xfrm rot="10800000">
              <a:off x="2283523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0" name="Oval 1469"/>
            <p:cNvSpPr/>
            <p:nvPr/>
          </p:nvSpPr>
          <p:spPr>
            <a:xfrm rot="10800000">
              <a:off x="214823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1" name="Oval 1470"/>
            <p:cNvSpPr/>
            <p:nvPr/>
          </p:nvSpPr>
          <p:spPr>
            <a:xfrm rot="10800000">
              <a:off x="2012935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2" name="Oval 1471"/>
            <p:cNvSpPr/>
            <p:nvPr/>
          </p:nvSpPr>
          <p:spPr>
            <a:xfrm rot="10800000">
              <a:off x="187764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3" name="Oval 1472"/>
            <p:cNvSpPr/>
            <p:nvPr/>
          </p:nvSpPr>
          <p:spPr>
            <a:xfrm rot="10800000">
              <a:off x="174234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4" name="Oval 1473"/>
            <p:cNvSpPr/>
            <p:nvPr/>
          </p:nvSpPr>
          <p:spPr>
            <a:xfrm rot="10800000">
              <a:off x="160705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5" name="Oval 1474"/>
            <p:cNvSpPr/>
            <p:nvPr/>
          </p:nvSpPr>
          <p:spPr>
            <a:xfrm rot="10800000">
              <a:off x="147175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6" name="Oval 1475"/>
            <p:cNvSpPr/>
            <p:nvPr/>
          </p:nvSpPr>
          <p:spPr>
            <a:xfrm rot="10800000">
              <a:off x="1336460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7" name="Oval 1476"/>
            <p:cNvSpPr/>
            <p:nvPr/>
          </p:nvSpPr>
          <p:spPr>
            <a:xfrm rot="10800000">
              <a:off x="2283523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8" name="Oval 1477"/>
            <p:cNvSpPr/>
            <p:nvPr/>
          </p:nvSpPr>
          <p:spPr>
            <a:xfrm rot="10800000">
              <a:off x="214823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9" name="Oval 1478"/>
            <p:cNvSpPr/>
            <p:nvPr/>
          </p:nvSpPr>
          <p:spPr>
            <a:xfrm rot="10800000">
              <a:off x="2012935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0" name="Oval 1479"/>
            <p:cNvSpPr/>
            <p:nvPr/>
          </p:nvSpPr>
          <p:spPr>
            <a:xfrm rot="10800000">
              <a:off x="187764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1" name="Oval 1480"/>
            <p:cNvSpPr/>
            <p:nvPr/>
          </p:nvSpPr>
          <p:spPr>
            <a:xfrm rot="10800000">
              <a:off x="174234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2" name="Oval 1481"/>
            <p:cNvSpPr/>
            <p:nvPr/>
          </p:nvSpPr>
          <p:spPr>
            <a:xfrm rot="10800000">
              <a:off x="160705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3" name="Oval 1482"/>
            <p:cNvSpPr/>
            <p:nvPr/>
          </p:nvSpPr>
          <p:spPr>
            <a:xfrm rot="10800000">
              <a:off x="147175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4" name="Oval 1483"/>
            <p:cNvSpPr/>
            <p:nvPr/>
          </p:nvSpPr>
          <p:spPr>
            <a:xfrm rot="10800000">
              <a:off x="1336460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5" name="Oval 1484"/>
            <p:cNvSpPr/>
            <p:nvPr/>
          </p:nvSpPr>
          <p:spPr>
            <a:xfrm rot="10800000">
              <a:off x="2283523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6" name="Oval 1485"/>
            <p:cNvSpPr/>
            <p:nvPr/>
          </p:nvSpPr>
          <p:spPr>
            <a:xfrm rot="10800000">
              <a:off x="214823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7" name="Oval 1486"/>
            <p:cNvSpPr/>
            <p:nvPr/>
          </p:nvSpPr>
          <p:spPr>
            <a:xfrm rot="10800000">
              <a:off x="2012935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8" name="Oval 1487"/>
            <p:cNvSpPr/>
            <p:nvPr/>
          </p:nvSpPr>
          <p:spPr>
            <a:xfrm rot="10800000">
              <a:off x="187764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9" name="Oval 1488"/>
            <p:cNvSpPr/>
            <p:nvPr/>
          </p:nvSpPr>
          <p:spPr>
            <a:xfrm rot="10800000">
              <a:off x="174234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0" name="Oval 1489"/>
            <p:cNvSpPr/>
            <p:nvPr/>
          </p:nvSpPr>
          <p:spPr>
            <a:xfrm rot="10800000">
              <a:off x="160705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1" name="Oval 1490"/>
            <p:cNvSpPr/>
            <p:nvPr/>
          </p:nvSpPr>
          <p:spPr>
            <a:xfrm rot="10800000">
              <a:off x="147175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2" name="Oval 1491"/>
            <p:cNvSpPr/>
            <p:nvPr/>
          </p:nvSpPr>
          <p:spPr>
            <a:xfrm rot="10800000">
              <a:off x="133646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3" name="Oval 1492"/>
            <p:cNvSpPr/>
            <p:nvPr/>
          </p:nvSpPr>
          <p:spPr>
            <a:xfrm rot="10800000">
              <a:off x="2283523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4" name="Oval 1493"/>
            <p:cNvSpPr/>
            <p:nvPr/>
          </p:nvSpPr>
          <p:spPr>
            <a:xfrm rot="10800000">
              <a:off x="214823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5" name="Oval 1494"/>
            <p:cNvSpPr/>
            <p:nvPr/>
          </p:nvSpPr>
          <p:spPr>
            <a:xfrm rot="10800000">
              <a:off x="201293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6" name="Oval 1495"/>
            <p:cNvSpPr/>
            <p:nvPr/>
          </p:nvSpPr>
          <p:spPr>
            <a:xfrm rot="10800000">
              <a:off x="187764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7" name="Oval 1496"/>
            <p:cNvSpPr/>
            <p:nvPr/>
          </p:nvSpPr>
          <p:spPr>
            <a:xfrm rot="10800000">
              <a:off x="174234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8" name="Oval 1497"/>
            <p:cNvSpPr/>
            <p:nvPr/>
          </p:nvSpPr>
          <p:spPr>
            <a:xfrm rot="10800000">
              <a:off x="160705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9" name="Oval 1498"/>
            <p:cNvSpPr/>
            <p:nvPr/>
          </p:nvSpPr>
          <p:spPr>
            <a:xfrm rot="10800000">
              <a:off x="1471755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0" name="Oval 1499"/>
            <p:cNvSpPr/>
            <p:nvPr/>
          </p:nvSpPr>
          <p:spPr>
            <a:xfrm rot="10800000">
              <a:off x="1336460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1" name="Oval 1500"/>
            <p:cNvSpPr/>
            <p:nvPr/>
          </p:nvSpPr>
          <p:spPr>
            <a:xfrm rot="10800000">
              <a:off x="2283523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2" name="Oval 1501"/>
            <p:cNvSpPr/>
            <p:nvPr/>
          </p:nvSpPr>
          <p:spPr>
            <a:xfrm rot="10800000">
              <a:off x="214823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3" name="Oval 1502"/>
            <p:cNvSpPr/>
            <p:nvPr/>
          </p:nvSpPr>
          <p:spPr>
            <a:xfrm rot="10800000">
              <a:off x="2012935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4" name="Oval 1503"/>
            <p:cNvSpPr/>
            <p:nvPr/>
          </p:nvSpPr>
          <p:spPr>
            <a:xfrm rot="10800000">
              <a:off x="187764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5" name="Oval 1504"/>
            <p:cNvSpPr/>
            <p:nvPr/>
          </p:nvSpPr>
          <p:spPr>
            <a:xfrm rot="10800000">
              <a:off x="174234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6" name="Oval 1505"/>
            <p:cNvSpPr/>
            <p:nvPr/>
          </p:nvSpPr>
          <p:spPr>
            <a:xfrm rot="10800000">
              <a:off x="160705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7" name="Oval 1506"/>
            <p:cNvSpPr/>
            <p:nvPr/>
          </p:nvSpPr>
          <p:spPr>
            <a:xfrm rot="10800000">
              <a:off x="147175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8" name="Oval 1507"/>
            <p:cNvSpPr/>
            <p:nvPr/>
          </p:nvSpPr>
          <p:spPr>
            <a:xfrm rot="10800000">
              <a:off x="133646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9" name="Oval 1508"/>
            <p:cNvSpPr/>
            <p:nvPr/>
          </p:nvSpPr>
          <p:spPr>
            <a:xfrm rot="10800000">
              <a:off x="2283523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0" name="Oval 1509"/>
            <p:cNvSpPr/>
            <p:nvPr/>
          </p:nvSpPr>
          <p:spPr>
            <a:xfrm rot="10800000">
              <a:off x="214823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1" name="Oval 1510"/>
            <p:cNvSpPr/>
            <p:nvPr/>
          </p:nvSpPr>
          <p:spPr>
            <a:xfrm rot="10800000">
              <a:off x="201293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2" name="Oval 1511"/>
            <p:cNvSpPr/>
            <p:nvPr/>
          </p:nvSpPr>
          <p:spPr>
            <a:xfrm rot="10800000">
              <a:off x="187764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3" name="Oval 1512"/>
            <p:cNvSpPr/>
            <p:nvPr/>
          </p:nvSpPr>
          <p:spPr>
            <a:xfrm rot="10800000">
              <a:off x="1742345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4" name="Oval 1513"/>
            <p:cNvSpPr/>
            <p:nvPr/>
          </p:nvSpPr>
          <p:spPr>
            <a:xfrm rot="10800000">
              <a:off x="160705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5" name="Oval 1514"/>
            <p:cNvSpPr/>
            <p:nvPr/>
          </p:nvSpPr>
          <p:spPr>
            <a:xfrm rot="10800000">
              <a:off x="147175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6" name="Oval 1515"/>
            <p:cNvSpPr/>
            <p:nvPr/>
          </p:nvSpPr>
          <p:spPr>
            <a:xfrm rot="10800000">
              <a:off x="1336460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7" name="Oval 1516"/>
            <p:cNvSpPr/>
            <p:nvPr/>
          </p:nvSpPr>
          <p:spPr>
            <a:xfrm rot="10800000">
              <a:off x="2283523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8" name="Oval 1517"/>
            <p:cNvSpPr/>
            <p:nvPr/>
          </p:nvSpPr>
          <p:spPr>
            <a:xfrm rot="10800000">
              <a:off x="214823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9" name="Oval 1518"/>
            <p:cNvSpPr/>
            <p:nvPr/>
          </p:nvSpPr>
          <p:spPr>
            <a:xfrm rot="10800000">
              <a:off x="2012935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0" name="Oval 1519"/>
            <p:cNvSpPr/>
            <p:nvPr/>
          </p:nvSpPr>
          <p:spPr>
            <a:xfrm rot="10800000">
              <a:off x="187764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1" name="Oval 1520"/>
            <p:cNvSpPr/>
            <p:nvPr/>
          </p:nvSpPr>
          <p:spPr>
            <a:xfrm rot="10800000">
              <a:off x="174234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2" name="Oval 1521"/>
            <p:cNvSpPr/>
            <p:nvPr/>
          </p:nvSpPr>
          <p:spPr>
            <a:xfrm rot="10800000">
              <a:off x="160705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3" name="Oval 1522"/>
            <p:cNvSpPr/>
            <p:nvPr/>
          </p:nvSpPr>
          <p:spPr>
            <a:xfrm rot="10800000">
              <a:off x="147175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4" name="Oval 1523"/>
            <p:cNvSpPr/>
            <p:nvPr/>
          </p:nvSpPr>
          <p:spPr>
            <a:xfrm rot="10800000">
              <a:off x="1336460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5" name="Rectangle 1524"/>
            <p:cNvSpPr>
              <a:spLocks noChangeAspect="1"/>
            </p:cNvSpPr>
            <p:nvPr/>
          </p:nvSpPr>
          <p:spPr>
            <a:xfrm rot="10800000">
              <a:off x="1273561" y="2725529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6" name="Group 1525"/>
          <p:cNvGrpSpPr/>
          <p:nvPr/>
        </p:nvGrpSpPr>
        <p:grpSpPr>
          <a:xfrm>
            <a:off x="8151375" y="3921490"/>
            <a:ext cx="2292540" cy="2294115"/>
            <a:chOff x="2608294" y="1583117"/>
            <a:chExt cx="2292540" cy="2294115"/>
          </a:xfrm>
        </p:grpSpPr>
        <p:sp>
          <p:nvSpPr>
            <p:cNvPr id="1527" name="Oval 1526"/>
            <p:cNvSpPr/>
            <p:nvPr/>
          </p:nvSpPr>
          <p:spPr>
            <a:xfrm rot="10800000">
              <a:off x="3619504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8" name="Oval 1527"/>
            <p:cNvSpPr/>
            <p:nvPr/>
          </p:nvSpPr>
          <p:spPr>
            <a:xfrm rot="10800000">
              <a:off x="348376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9" name="Oval 1528"/>
            <p:cNvSpPr/>
            <p:nvPr/>
          </p:nvSpPr>
          <p:spPr>
            <a:xfrm rot="10800000">
              <a:off x="334802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0" name="Oval 1529"/>
            <p:cNvSpPr/>
            <p:nvPr/>
          </p:nvSpPr>
          <p:spPr>
            <a:xfrm rot="10800000">
              <a:off x="321228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1" name="Oval 1530"/>
            <p:cNvSpPr/>
            <p:nvPr/>
          </p:nvSpPr>
          <p:spPr>
            <a:xfrm rot="10800000">
              <a:off x="307654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2" name="Oval 1531"/>
            <p:cNvSpPr/>
            <p:nvPr/>
          </p:nvSpPr>
          <p:spPr>
            <a:xfrm rot="10800000">
              <a:off x="294080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3" name="Oval 1532"/>
            <p:cNvSpPr/>
            <p:nvPr/>
          </p:nvSpPr>
          <p:spPr>
            <a:xfrm rot="10800000">
              <a:off x="280506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4" name="Oval 1533"/>
            <p:cNvSpPr/>
            <p:nvPr/>
          </p:nvSpPr>
          <p:spPr>
            <a:xfrm rot="10800000">
              <a:off x="266932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5" name="Oval 1534"/>
            <p:cNvSpPr/>
            <p:nvPr/>
          </p:nvSpPr>
          <p:spPr>
            <a:xfrm rot="10800000">
              <a:off x="3619504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6" name="Oval 1535"/>
            <p:cNvSpPr/>
            <p:nvPr/>
          </p:nvSpPr>
          <p:spPr>
            <a:xfrm rot="10800000">
              <a:off x="348376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7" name="Oval 1536"/>
            <p:cNvSpPr/>
            <p:nvPr/>
          </p:nvSpPr>
          <p:spPr>
            <a:xfrm rot="10800000">
              <a:off x="334802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8" name="Oval 1537"/>
            <p:cNvSpPr/>
            <p:nvPr/>
          </p:nvSpPr>
          <p:spPr>
            <a:xfrm rot="10800000">
              <a:off x="321228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9" name="Oval 1538"/>
            <p:cNvSpPr/>
            <p:nvPr/>
          </p:nvSpPr>
          <p:spPr>
            <a:xfrm rot="10800000">
              <a:off x="307654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0" name="Oval 1539"/>
            <p:cNvSpPr/>
            <p:nvPr/>
          </p:nvSpPr>
          <p:spPr>
            <a:xfrm rot="10800000">
              <a:off x="294080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1" name="Oval 1540"/>
            <p:cNvSpPr/>
            <p:nvPr/>
          </p:nvSpPr>
          <p:spPr>
            <a:xfrm rot="10800000">
              <a:off x="280506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2" name="Oval 1541"/>
            <p:cNvSpPr/>
            <p:nvPr/>
          </p:nvSpPr>
          <p:spPr>
            <a:xfrm rot="10800000">
              <a:off x="266932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3" name="Oval 1542"/>
            <p:cNvSpPr/>
            <p:nvPr/>
          </p:nvSpPr>
          <p:spPr>
            <a:xfrm rot="10800000">
              <a:off x="3619504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4" name="Oval 1543"/>
            <p:cNvSpPr/>
            <p:nvPr/>
          </p:nvSpPr>
          <p:spPr>
            <a:xfrm rot="10800000">
              <a:off x="348376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5" name="Oval 1544"/>
            <p:cNvSpPr/>
            <p:nvPr/>
          </p:nvSpPr>
          <p:spPr>
            <a:xfrm rot="10800000">
              <a:off x="334802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6" name="Oval 1545"/>
            <p:cNvSpPr/>
            <p:nvPr/>
          </p:nvSpPr>
          <p:spPr>
            <a:xfrm rot="10800000">
              <a:off x="321228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7" name="Oval 1546"/>
            <p:cNvSpPr/>
            <p:nvPr/>
          </p:nvSpPr>
          <p:spPr>
            <a:xfrm rot="10800000">
              <a:off x="307654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8" name="Oval 1547"/>
            <p:cNvSpPr/>
            <p:nvPr/>
          </p:nvSpPr>
          <p:spPr>
            <a:xfrm rot="10800000">
              <a:off x="294080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9" name="Oval 1548"/>
            <p:cNvSpPr/>
            <p:nvPr/>
          </p:nvSpPr>
          <p:spPr>
            <a:xfrm rot="10800000">
              <a:off x="280506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0" name="Oval 1549"/>
            <p:cNvSpPr/>
            <p:nvPr/>
          </p:nvSpPr>
          <p:spPr>
            <a:xfrm rot="10800000">
              <a:off x="266932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1" name="Oval 1550"/>
            <p:cNvSpPr/>
            <p:nvPr/>
          </p:nvSpPr>
          <p:spPr>
            <a:xfrm rot="10800000">
              <a:off x="3619504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2" name="Oval 1551"/>
            <p:cNvSpPr/>
            <p:nvPr/>
          </p:nvSpPr>
          <p:spPr>
            <a:xfrm rot="10800000">
              <a:off x="348376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3" name="Oval 1552"/>
            <p:cNvSpPr/>
            <p:nvPr/>
          </p:nvSpPr>
          <p:spPr>
            <a:xfrm rot="10800000">
              <a:off x="334802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4" name="Oval 1553"/>
            <p:cNvSpPr/>
            <p:nvPr/>
          </p:nvSpPr>
          <p:spPr>
            <a:xfrm rot="10800000">
              <a:off x="321228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5" name="Oval 1554"/>
            <p:cNvSpPr/>
            <p:nvPr/>
          </p:nvSpPr>
          <p:spPr>
            <a:xfrm rot="10800000">
              <a:off x="307654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6" name="Oval 1555"/>
            <p:cNvSpPr/>
            <p:nvPr/>
          </p:nvSpPr>
          <p:spPr>
            <a:xfrm rot="10800000">
              <a:off x="294080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7" name="Oval 1556"/>
            <p:cNvSpPr/>
            <p:nvPr/>
          </p:nvSpPr>
          <p:spPr>
            <a:xfrm rot="10800000">
              <a:off x="280506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8" name="Oval 1557"/>
            <p:cNvSpPr/>
            <p:nvPr/>
          </p:nvSpPr>
          <p:spPr>
            <a:xfrm rot="10800000">
              <a:off x="266932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9" name="Oval 1558"/>
            <p:cNvSpPr/>
            <p:nvPr/>
          </p:nvSpPr>
          <p:spPr>
            <a:xfrm rot="10800000">
              <a:off x="3619504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0" name="Oval 1559"/>
            <p:cNvSpPr/>
            <p:nvPr/>
          </p:nvSpPr>
          <p:spPr>
            <a:xfrm rot="10800000">
              <a:off x="348376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1" name="Oval 1560"/>
            <p:cNvSpPr/>
            <p:nvPr/>
          </p:nvSpPr>
          <p:spPr>
            <a:xfrm rot="10800000">
              <a:off x="334802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2" name="Oval 1561"/>
            <p:cNvSpPr/>
            <p:nvPr/>
          </p:nvSpPr>
          <p:spPr>
            <a:xfrm rot="10800000">
              <a:off x="321228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3" name="Oval 1562"/>
            <p:cNvSpPr/>
            <p:nvPr/>
          </p:nvSpPr>
          <p:spPr>
            <a:xfrm rot="10800000">
              <a:off x="307654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4" name="Oval 1563"/>
            <p:cNvSpPr/>
            <p:nvPr/>
          </p:nvSpPr>
          <p:spPr>
            <a:xfrm rot="10800000">
              <a:off x="294080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5" name="Oval 1564"/>
            <p:cNvSpPr/>
            <p:nvPr/>
          </p:nvSpPr>
          <p:spPr>
            <a:xfrm rot="10800000">
              <a:off x="280506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6" name="Oval 1565"/>
            <p:cNvSpPr/>
            <p:nvPr/>
          </p:nvSpPr>
          <p:spPr>
            <a:xfrm rot="10800000">
              <a:off x="266932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7" name="Oval 1566"/>
            <p:cNvSpPr/>
            <p:nvPr/>
          </p:nvSpPr>
          <p:spPr>
            <a:xfrm rot="10800000">
              <a:off x="3619504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8" name="Oval 1567"/>
            <p:cNvSpPr/>
            <p:nvPr/>
          </p:nvSpPr>
          <p:spPr>
            <a:xfrm rot="10800000">
              <a:off x="348376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9" name="Oval 1568"/>
            <p:cNvSpPr/>
            <p:nvPr/>
          </p:nvSpPr>
          <p:spPr>
            <a:xfrm rot="10800000">
              <a:off x="334802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0" name="Oval 1569"/>
            <p:cNvSpPr/>
            <p:nvPr/>
          </p:nvSpPr>
          <p:spPr>
            <a:xfrm rot="10800000">
              <a:off x="321228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1" name="Oval 1570"/>
            <p:cNvSpPr/>
            <p:nvPr/>
          </p:nvSpPr>
          <p:spPr>
            <a:xfrm rot="10800000">
              <a:off x="307654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2" name="Oval 1571"/>
            <p:cNvSpPr/>
            <p:nvPr/>
          </p:nvSpPr>
          <p:spPr>
            <a:xfrm rot="10800000">
              <a:off x="294080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3" name="Oval 1572"/>
            <p:cNvSpPr/>
            <p:nvPr/>
          </p:nvSpPr>
          <p:spPr>
            <a:xfrm rot="10800000">
              <a:off x="280506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4" name="Oval 1573"/>
            <p:cNvSpPr/>
            <p:nvPr/>
          </p:nvSpPr>
          <p:spPr>
            <a:xfrm rot="10800000">
              <a:off x="266932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5" name="Oval 1574"/>
            <p:cNvSpPr/>
            <p:nvPr/>
          </p:nvSpPr>
          <p:spPr>
            <a:xfrm rot="10800000">
              <a:off x="3619504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6" name="Oval 1575"/>
            <p:cNvSpPr/>
            <p:nvPr/>
          </p:nvSpPr>
          <p:spPr>
            <a:xfrm rot="10800000">
              <a:off x="348376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7" name="Oval 1576"/>
            <p:cNvSpPr/>
            <p:nvPr/>
          </p:nvSpPr>
          <p:spPr>
            <a:xfrm rot="10800000">
              <a:off x="334802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8" name="Oval 1577"/>
            <p:cNvSpPr/>
            <p:nvPr/>
          </p:nvSpPr>
          <p:spPr>
            <a:xfrm rot="10800000">
              <a:off x="321228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9" name="Oval 1578"/>
            <p:cNvSpPr/>
            <p:nvPr/>
          </p:nvSpPr>
          <p:spPr>
            <a:xfrm rot="10800000">
              <a:off x="307654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0" name="Oval 1579"/>
            <p:cNvSpPr/>
            <p:nvPr/>
          </p:nvSpPr>
          <p:spPr>
            <a:xfrm rot="10800000">
              <a:off x="294080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1" name="Oval 1580"/>
            <p:cNvSpPr/>
            <p:nvPr/>
          </p:nvSpPr>
          <p:spPr>
            <a:xfrm rot="10800000">
              <a:off x="280506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2" name="Oval 1581"/>
            <p:cNvSpPr/>
            <p:nvPr/>
          </p:nvSpPr>
          <p:spPr>
            <a:xfrm rot="10800000">
              <a:off x="266932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3" name="Rectangle 1582"/>
            <p:cNvSpPr>
              <a:spLocks noChangeAspect="1"/>
            </p:cNvSpPr>
            <p:nvPr/>
          </p:nvSpPr>
          <p:spPr>
            <a:xfrm rot="10800000">
              <a:off x="2608294" y="2732126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4" name="Oval 1583"/>
            <p:cNvSpPr/>
            <p:nvPr/>
          </p:nvSpPr>
          <p:spPr>
            <a:xfrm rot="10800000">
              <a:off x="3619504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5" name="Oval 1584"/>
            <p:cNvSpPr/>
            <p:nvPr/>
          </p:nvSpPr>
          <p:spPr>
            <a:xfrm rot="10800000">
              <a:off x="34837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6" name="Oval 1585"/>
            <p:cNvSpPr/>
            <p:nvPr/>
          </p:nvSpPr>
          <p:spPr>
            <a:xfrm rot="10800000">
              <a:off x="334802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7" name="Oval 1586"/>
            <p:cNvSpPr/>
            <p:nvPr/>
          </p:nvSpPr>
          <p:spPr>
            <a:xfrm rot="10800000">
              <a:off x="321228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8" name="Oval 1587"/>
            <p:cNvSpPr/>
            <p:nvPr/>
          </p:nvSpPr>
          <p:spPr>
            <a:xfrm rot="10800000">
              <a:off x="307654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9" name="Oval 1588"/>
            <p:cNvSpPr/>
            <p:nvPr/>
          </p:nvSpPr>
          <p:spPr>
            <a:xfrm rot="10800000">
              <a:off x="294080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0" name="Oval 1589"/>
            <p:cNvSpPr/>
            <p:nvPr/>
          </p:nvSpPr>
          <p:spPr>
            <a:xfrm rot="10800000">
              <a:off x="28050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1" name="Oval 1590"/>
            <p:cNvSpPr/>
            <p:nvPr/>
          </p:nvSpPr>
          <p:spPr>
            <a:xfrm rot="10800000">
              <a:off x="266932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2" name="Oval 1591"/>
            <p:cNvSpPr/>
            <p:nvPr/>
          </p:nvSpPr>
          <p:spPr>
            <a:xfrm rot="10800000">
              <a:off x="3619504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3" name="Oval 1592"/>
            <p:cNvSpPr/>
            <p:nvPr/>
          </p:nvSpPr>
          <p:spPr>
            <a:xfrm rot="10800000">
              <a:off x="34837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4" name="Oval 1593"/>
            <p:cNvSpPr/>
            <p:nvPr/>
          </p:nvSpPr>
          <p:spPr>
            <a:xfrm rot="10800000">
              <a:off x="33480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5" name="Oval 1594"/>
            <p:cNvSpPr/>
            <p:nvPr/>
          </p:nvSpPr>
          <p:spPr>
            <a:xfrm rot="10800000">
              <a:off x="321228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6" name="Oval 1595"/>
            <p:cNvSpPr/>
            <p:nvPr/>
          </p:nvSpPr>
          <p:spPr>
            <a:xfrm rot="10800000">
              <a:off x="307654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7" name="Oval 1596"/>
            <p:cNvSpPr/>
            <p:nvPr/>
          </p:nvSpPr>
          <p:spPr>
            <a:xfrm rot="10800000">
              <a:off x="294080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8" name="Oval 1597"/>
            <p:cNvSpPr/>
            <p:nvPr/>
          </p:nvSpPr>
          <p:spPr>
            <a:xfrm rot="10800000">
              <a:off x="28050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9" name="Oval 1598"/>
            <p:cNvSpPr/>
            <p:nvPr/>
          </p:nvSpPr>
          <p:spPr>
            <a:xfrm rot="10800000">
              <a:off x="26693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0" name="Oval 1599"/>
            <p:cNvSpPr/>
            <p:nvPr/>
          </p:nvSpPr>
          <p:spPr>
            <a:xfrm rot="10800000">
              <a:off x="3619504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1" name="Oval 1600"/>
            <p:cNvSpPr/>
            <p:nvPr/>
          </p:nvSpPr>
          <p:spPr>
            <a:xfrm rot="10800000">
              <a:off x="348376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2" name="Oval 1601"/>
            <p:cNvSpPr/>
            <p:nvPr/>
          </p:nvSpPr>
          <p:spPr>
            <a:xfrm rot="10800000">
              <a:off x="33480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3" name="Oval 1602"/>
            <p:cNvSpPr/>
            <p:nvPr/>
          </p:nvSpPr>
          <p:spPr>
            <a:xfrm rot="10800000">
              <a:off x="321228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4" name="Oval 1603"/>
            <p:cNvSpPr/>
            <p:nvPr/>
          </p:nvSpPr>
          <p:spPr>
            <a:xfrm rot="10800000">
              <a:off x="307654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5" name="Oval 1604"/>
            <p:cNvSpPr/>
            <p:nvPr/>
          </p:nvSpPr>
          <p:spPr>
            <a:xfrm rot="10800000">
              <a:off x="294080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6" name="Oval 1605"/>
            <p:cNvSpPr/>
            <p:nvPr/>
          </p:nvSpPr>
          <p:spPr>
            <a:xfrm rot="10800000">
              <a:off x="280506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7" name="Oval 1606"/>
            <p:cNvSpPr/>
            <p:nvPr/>
          </p:nvSpPr>
          <p:spPr>
            <a:xfrm rot="10800000">
              <a:off x="26693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8" name="Oval 1607"/>
            <p:cNvSpPr/>
            <p:nvPr/>
          </p:nvSpPr>
          <p:spPr>
            <a:xfrm rot="10800000">
              <a:off x="3619504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9" name="Oval 1608"/>
            <p:cNvSpPr/>
            <p:nvPr/>
          </p:nvSpPr>
          <p:spPr>
            <a:xfrm rot="10800000">
              <a:off x="348376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0" name="Oval 1609"/>
            <p:cNvSpPr/>
            <p:nvPr/>
          </p:nvSpPr>
          <p:spPr>
            <a:xfrm rot="10800000">
              <a:off x="334802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1" name="Oval 1610"/>
            <p:cNvSpPr/>
            <p:nvPr/>
          </p:nvSpPr>
          <p:spPr>
            <a:xfrm rot="10800000">
              <a:off x="321228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2" name="Oval 1611"/>
            <p:cNvSpPr/>
            <p:nvPr/>
          </p:nvSpPr>
          <p:spPr>
            <a:xfrm rot="10800000">
              <a:off x="307654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3" name="Oval 1612"/>
            <p:cNvSpPr/>
            <p:nvPr/>
          </p:nvSpPr>
          <p:spPr>
            <a:xfrm rot="10800000">
              <a:off x="294080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4" name="Oval 1613"/>
            <p:cNvSpPr/>
            <p:nvPr/>
          </p:nvSpPr>
          <p:spPr>
            <a:xfrm rot="10800000">
              <a:off x="280506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5" name="Oval 1614"/>
            <p:cNvSpPr/>
            <p:nvPr/>
          </p:nvSpPr>
          <p:spPr>
            <a:xfrm rot="10800000">
              <a:off x="266932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6" name="Oval 1615"/>
            <p:cNvSpPr/>
            <p:nvPr/>
          </p:nvSpPr>
          <p:spPr>
            <a:xfrm rot="10800000">
              <a:off x="3619504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7" name="Oval 1616"/>
            <p:cNvSpPr/>
            <p:nvPr/>
          </p:nvSpPr>
          <p:spPr>
            <a:xfrm rot="10800000">
              <a:off x="348376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8" name="Oval 1617"/>
            <p:cNvSpPr/>
            <p:nvPr/>
          </p:nvSpPr>
          <p:spPr>
            <a:xfrm rot="10800000">
              <a:off x="334802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9" name="Oval 1618"/>
            <p:cNvSpPr/>
            <p:nvPr/>
          </p:nvSpPr>
          <p:spPr>
            <a:xfrm rot="10800000">
              <a:off x="321228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0" name="Oval 1619"/>
            <p:cNvSpPr/>
            <p:nvPr/>
          </p:nvSpPr>
          <p:spPr>
            <a:xfrm rot="10800000">
              <a:off x="307654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1" name="Oval 1620"/>
            <p:cNvSpPr/>
            <p:nvPr/>
          </p:nvSpPr>
          <p:spPr>
            <a:xfrm rot="10800000">
              <a:off x="294080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2" name="Oval 1621"/>
            <p:cNvSpPr/>
            <p:nvPr/>
          </p:nvSpPr>
          <p:spPr>
            <a:xfrm rot="10800000">
              <a:off x="280506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3" name="Oval 1622"/>
            <p:cNvSpPr/>
            <p:nvPr/>
          </p:nvSpPr>
          <p:spPr>
            <a:xfrm rot="10800000">
              <a:off x="266932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4" name="Oval 1623"/>
            <p:cNvSpPr/>
            <p:nvPr/>
          </p:nvSpPr>
          <p:spPr>
            <a:xfrm rot="10800000">
              <a:off x="3619504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5" name="Oval 1624"/>
            <p:cNvSpPr/>
            <p:nvPr/>
          </p:nvSpPr>
          <p:spPr>
            <a:xfrm rot="10800000">
              <a:off x="348376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6" name="Oval 1625"/>
            <p:cNvSpPr/>
            <p:nvPr/>
          </p:nvSpPr>
          <p:spPr>
            <a:xfrm rot="10800000">
              <a:off x="334802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7" name="Oval 1626"/>
            <p:cNvSpPr/>
            <p:nvPr/>
          </p:nvSpPr>
          <p:spPr>
            <a:xfrm rot="10800000">
              <a:off x="321228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8" name="Oval 1627"/>
            <p:cNvSpPr/>
            <p:nvPr/>
          </p:nvSpPr>
          <p:spPr>
            <a:xfrm rot="10800000">
              <a:off x="307654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9" name="Oval 1628"/>
            <p:cNvSpPr/>
            <p:nvPr/>
          </p:nvSpPr>
          <p:spPr>
            <a:xfrm rot="10800000">
              <a:off x="294080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0" name="Oval 1629"/>
            <p:cNvSpPr/>
            <p:nvPr/>
          </p:nvSpPr>
          <p:spPr>
            <a:xfrm rot="10800000">
              <a:off x="280506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1" name="Oval 1630"/>
            <p:cNvSpPr/>
            <p:nvPr/>
          </p:nvSpPr>
          <p:spPr>
            <a:xfrm rot="10800000">
              <a:off x="266932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2" name="Oval 1631"/>
            <p:cNvSpPr/>
            <p:nvPr/>
          </p:nvSpPr>
          <p:spPr>
            <a:xfrm rot="10800000">
              <a:off x="3619504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3" name="Oval 1632"/>
            <p:cNvSpPr/>
            <p:nvPr/>
          </p:nvSpPr>
          <p:spPr>
            <a:xfrm rot="10800000">
              <a:off x="348376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4" name="Oval 1633"/>
            <p:cNvSpPr/>
            <p:nvPr/>
          </p:nvSpPr>
          <p:spPr>
            <a:xfrm rot="10800000">
              <a:off x="334802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5" name="Oval 1634"/>
            <p:cNvSpPr/>
            <p:nvPr/>
          </p:nvSpPr>
          <p:spPr>
            <a:xfrm rot="10800000">
              <a:off x="321228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6" name="Oval 1635"/>
            <p:cNvSpPr/>
            <p:nvPr/>
          </p:nvSpPr>
          <p:spPr>
            <a:xfrm rot="10800000">
              <a:off x="307654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7" name="Oval 1636"/>
            <p:cNvSpPr/>
            <p:nvPr/>
          </p:nvSpPr>
          <p:spPr>
            <a:xfrm rot="10800000">
              <a:off x="294080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8" name="Oval 1637"/>
            <p:cNvSpPr/>
            <p:nvPr/>
          </p:nvSpPr>
          <p:spPr>
            <a:xfrm rot="10800000">
              <a:off x="280506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9" name="Oval 1638"/>
            <p:cNvSpPr/>
            <p:nvPr/>
          </p:nvSpPr>
          <p:spPr>
            <a:xfrm rot="10800000">
              <a:off x="266932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0" name="Rectangle 1639"/>
            <p:cNvSpPr>
              <a:spLocks noChangeAspect="1"/>
            </p:cNvSpPr>
            <p:nvPr/>
          </p:nvSpPr>
          <p:spPr>
            <a:xfrm rot="10800000">
              <a:off x="2608294" y="158311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1" name="Oval 1640"/>
            <p:cNvSpPr/>
            <p:nvPr/>
          </p:nvSpPr>
          <p:spPr>
            <a:xfrm rot="10800000">
              <a:off x="4771983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2" name="Oval 1641"/>
            <p:cNvSpPr/>
            <p:nvPr/>
          </p:nvSpPr>
          <p:spPr>
            <a:xfrm rot="10800000">
              <a:off x="463519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3" name="Oval 1642"/>
            <p:cNvSpPr/>
            <p:nvPr/>
          </p:nvSpPr>
          <p:spPr>
            <a:xfrm rot="10800000">
              <a:off x="449839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4" name="Oval 1643"/>
            <p:cNvSpPr/>
            <p:nvPr/>
          </p:nvSpPr>
          <p:spPr>
            <a:xfrm rot="10800000">
              <a:off x="4361602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5" name="Oval 1644"/>
            <p:cNvSpPr/>
            <p:nvPr/>
          </p:nvSpPr>
          <p:spPr>
            <a:xfrm rot="10800000">
              <a:off x="4224808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6" name="Oval 1645"/>
            <p:cNvSpPr/>
            <p:nvPr/>
          </p:nvSpPr>
          <p:spPr>
            <a:xfrm rot="10800000">
              <a:off x="4088014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7" name="Oval 1646"/>
            <p:cNvSpPr/>
            <p:nvPr/>
          </p:nvSpPr>
          <p:spPr>
            <a:xfrm rot="10800000">
              <a:off x="395122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8" name="Oval 1647"/>
            <p:cNvSpPr/>
            <p:nvPr/>
          </p:nvSpPr>
          <p:spPr>
            <a:xfrm rot="10800000">
              <a:off x="381442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9" name="Oval 1648"/>
            <p:cNvSpPr/>
            <p:nvPr/>
          </p:nvSpPr>
          <p:spPr>
            <a:xfrm rot="10800000">
              <a:off x="4771983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0" name="Oval 1649"/>
            <p:cNvSpPr/>
            <p:nvPr/>
          </p:nvSpPr>
          <p:spPr>
            <a:xfrm rot="10800000">
              <a:off x="463519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1" name="Oval 1650"/>
            <p:cNvSpPr/>
            <p:nvPr/>
          </p:nvSpPr>
          <p:spPr>
            <a:xfrm rot="10800000">
              <a:off x="449839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2" name="Oval 1651"/>
            <p:cNvSpPr/>
            <p:nvPr/>
          </p:nvSpPr>
          <p:spPr>
            <a:xfrm rot="10800000">
              <a:off x="4361602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3" name="Oval 1652"/>
            <p:cNvSpPr/>
            <p:nvPr/>
          </p:nvSpPr>
          <p:spPr>
            <a:xfrm rot="10800000">
              <a:off x="4224808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4" name="Oval 1653"/>
            <p:cNvSpPr/>
            <p:nvPr/>
          </p:nvSpPr>
          <p:spPr>
            <a:xfrm rot="10800000">
              <a:off x="4088014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5" name="Oval 1654"/>
            <p:cNvSpPr/>
            <p:nvPr/>
          </p:nvSpPr>
          <p:spPr>
            <a:xfrm rot="10800000">
              <a:off x="395122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6" name="Oval 1655"/>
            <p:cNvSpPr/>
            <p:nvPr/>
          </p:nvSpPr>
          <p:spPr>
            <a:xfrm rot="10800000">
              <a:off x="381442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7" name="Oval 1656"/>
            <p:cNvSpPr/>
            <p:nvPr/>
          </p:nvSpPr>
          <p:spPr>
            <a:xfrm rot="10800000">
              <a:off x="4771983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8" name="Oval 1657"/>
            <p:cNvSpPr/>
            <p:nvPr/>
          </p:nvSpPr>
          <p:spPr>
            <a:xfrm rot="10800000">
              <a:off x="463519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9" name="Oval 1658"/>
            <p:cNvSpPr/>
            <p:nvPr/>
          </p:nvSpPr>
          <p:spPr>
            <a:xfrm rot="10800000">
              <a:off x="449839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0" name="Oval 1659"/>
            <p:cNvSpPr/>
            <p:nvPr/>
          </p:nvSpPr>
          <p:spPr>
            <a:xfrm rot="10800000">
              <a:off x="4361602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1" name="Oval 1660"/>
            <p:cNvSpPr/>
            <p:nvPr/>
          </p:nvSpPr>
          <p:spPr>
            <a:xfrm rot="10800000">
              <a:off x="4224808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2" name="Oval 1661"/>
            <p:cNvSpPr/>
            <p:nvPr/>
          </p:nvSpPr>
          <p:spPr>
            <a:xfrm rot="10800000">
              <a:off x="4088014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3" name="Oval 1662"/>
            <p:cNvSpPr/>
            <p:nvPr/>
          </p:nvSpPr>
          <p:spPr>
            <a:xfrm rot="10800000">
              <a:off x="395122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4" name="Oval 1663"/>
            <p:cNvSpPr/>
            <p:nvPr/>
          </p:nvSpPr>
          <p:spPr>
            <a:xfrm rot="10800000">
              <a:off x="381442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5" name="Oval 1664"/>
            <p:cNvSpPr/>
            <p:nvPr/>
          </p:nvSpPr>
          <p:spPr>
            <a:xfrm rot="10800000">
              <a:off x="4771983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6" name="Oval 1665"/>
            <p:cNvSpPr/>
            <p:nvPr/>
          </p:nvSpPr>
          <p:spPr>
            <a:xfrm rot="10800000">
              <a:off x="463519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7" name="Oval 1666"/>
            <p:cNvSpPr/>
            <p:nvPr/>
          </p:nvSpPr>
          <p:spPr>
            <a:xfrm rot="10800000">
              <a:off x="449839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8" name="Oval 1667"/>
            <p:cNvSpPr/>
            <p:nvPr/>
          </p:nvSpPr>
          <p:spPr>
            <a:xfrm rot="10800000">
              <a:off x="4361602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9" name="Oval 1668"/>
            <p:cNvSpPr/>
            <p:nvPr/>
          </p:nvSpPr>
          <p:spPr>
            <a:xfrm rot="10800000">
              <a:off x="4224808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0" name="Oval 1669"/>
            <p:cNvSpPr/>
            <p:nvPr/>
          </p:nvSpPr>
          <p:spPr>
            <a:xfrm rot="10800000">
              <a:off x="4088014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1" name="Oval 1670"/>
            <p:cNvSpPr/>
            <p:nvPr/>
          </p:nvSpPr>
          <p:spPr>
            <a:xfrm rot="10800000">
              <a:off x="395122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2" name="Oval 1671"/>
            <p:cNvSpPr/>
            <p:nvPr/>
          </p:nvSpPr>
          <p:spPr>
            <a:xfrm rot="10800000">
              <a:off x="381442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3" name="Oval 1672"/>
            <p:cNvSpPr/>
            <p:nvPr/>
          </p:nvSpPr>
          <p:spPr>
            <a:xfrm rot="10800000">
              <a:off x="4771983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4" name="Oval 1673"/>
            <p:cNvSpPr/>
            <p:nvPr/>
          </p:nvSpPr>
          <p:spPr>
            <a:xfrm rot="10800000">
              <a:off x="463519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5" name="Oval 1674"/>
            <p:cNvSpPr/>
            <p:nvPr/>
          </p:nvSpPr>
          <p:spPr>
            <a:xfrm rot="10800000">
              <a:off x="449839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6" name="Oval 1675"/>
            <p:cNvSpPr/>
            <p:nvPr/>
          </p:nvSpPr>
          <p:spPr>
            <a:xfrm rot="10800000">
              <a:off x="4361602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7" name="Oval 1676"/>
            <p:cNvSpPr/>
            <p:nvPr/>
          </p:nvSpPr>
          <p:spPr>
            <a:xfrm rot="10800000">
              <a:off x="4224808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8" name="Oval 1677"/>
            <p:cNvSpPr/>
            <p:nvPr/>
          </p:nvSpPr>
          <p:spPr>
            <a:xfrm rot="10800000">
              <a:off x="4088014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9" name="Oval 1678"/>
            <p:cNvSpPr/>
            <p:nvPr/>
          </p:nvSpPr>
          <p:spPr>
            <a:xfrm rot="10800000">
              <a:off x="395122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0" name="Oval 1679"/>
            <p:cNvSpPr/>
            <p:nvPr/>
          </p:nvSpPr>
          <p:spPr>
            <a:xfrm rot="10800000">
              <a:off x="381442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1" name="Oval 1680"/>
            <p:cNvSpPr/>
            <p:nvPr/>
          </p:nvSpPr>
          <p:spPr>
            <a:xfrm rot="10800000">
              <a:off x="4771983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2" name="Oval 1681"/>
            <p:cNvSpPr/>
            <p:nvPr/>
          </p:nvSpPr>
          <p:spPr>
            <a:xfrm rot="10800000">
              <a:off x="463519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3" name="Oval 1682"/>
            <p:cNvSpPr/>
            <p:nvPr/>
          </p:nvSpPr>
          <p:spPr>
            <a:xfrm rot="10800000">
              <a:off x="449839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4" name="Oval 1683"/>
            <p:cNvSpPr/>
            <p:nvPr/>
          </p:nvSpPr>
          <p:spPr>
            <a:xfrm rot="10800000">
              <a:off x="4361602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5" name="Oval 1684"/>
            <p:cNvSpPr/>
            <p:nvPr/>
          </p:nvSpPr>
          <p:spPr>
            <a:xfrm rot="10800000">
              <a:off x="4224808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6" name="Oval 1685"/>
            <p:cNvSpPr/>
            <p:nvPr/>
          </p:nvSpPr>
          <p:spPr>
            <a:xfrm rot="10800000">
              <a:off x="4088014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7" name="Oval 1686"/>
            <p:cNvSpPr/>
            <p:nvPr/>
          </p:nvSpPr>
          <p:spPr>
            <a:xfrm rot="10800000">
              <a:off x="395122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8" name="Oval 1687"/>
            <p:cNvSpPr/>
            <p:nvPr/>
          </p:nvSpPr>
          <p:spPr>
            <a:xfrm rot="10800000">
              <a:off x="381442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9" name="Oval 1688"/>
            <p:cNvSpPr/>
            <p:nvPr/>
          </p:nvSpPr>
          <p:spPr>
            <a:xfrm rot="10800000">
              <a:off x="4771983" y="165449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0" name="Oval 1689"/>
            <p:cNvSpPr/>
            <p:nvPr/>
          </p:nvSpPr>
          <p:spPr>
            <a:xfrm rot="10800000">
              <a:off x="463519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1" name="Oval 1690"/>
            <p:cNvSpPr/>
            <p:nvPr/>
          </p:nvSpPr>
          <p:spPr>
            <a:xfrm rot="10800000">
              <a:off x="449839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2" name="Oval 1691"/>
            <p:cNvSpPr/>
            <p:nvPr/>
          </p:nvSpPr>
          <p:spPr>
            <a:xfrm rot="10800000">
              <a:off x="4361602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3" name="Oval 1692"/>
            <p:cNvSpPr/>
            <p:nvPr/>
          </p:nvSpPr>
          <p:spPr>
            <a:xfrm rot="10800000">
              <a:off x="4224808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4" name="Oval 1693"/>
            <p:cNvSpPr/>
            <p:nvPr/>
          </p:nvSpPr>
          <p:spPr>
            <a:xfrm rot="10800000">
              <a:off x="4088014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5" name="Oval 1694"/>
            <p:cNvSpPr/>
            <p:nvPr/>
          </p:nvSpPr>
          <p:spPr>
            <a:xfrm rot="10800000">
              <a:off x="395122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6" name="Oval 1695"/>
            <p:cNvSpPr/>
            <p:nvPr/>
          </p:nvSpPr>
          <p:spPr>
            <a:xfrm rot="10800000">
              <a:off x="381442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7" name="Rectangle 1696"/>
            <p:cNvSpPr>
              <a:spLocks noChangeAspect="1"/>
            </p:cNvSpPr>
            <p:nvPr/>
          </p:nvSpPr>
          <p:spPr>
            <a:xfrm rot="10800000">
              <a:off x="3753399" y="1583118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8" name="Oval 1697"/>
            <p:cNvSpPr/>
            <p:nvPr/>
          </p:nvSpPr>
          <p:spPr>
            <a:xfrm rot="10800000">
              <a:off x="4774313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9" name="Oval 1698"/>
            <p:cNvSpPr/>
            <p:nvPr/>
          </p:nvSpPr>
          <p:spPr>
            <a:xfrm rot="10800000">
              <a:off x="463752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0" name="Oval 1699"/>
            <p:cNvSpPr/>
            <p:nvPr/>
          </p:nvSpPr>
          <p:spPr>
            <a:xfrm rot="10800000">
              <a:off x="450072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1" name="Oval 1700"/>
            <p:cNvSpPr/>
            <p:nvPr/>
          </p:nvSpPr>
          <p:spPr>
            <a:xfrm rot="10800000">
              <a:off x="4363932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2" name="Oval 1701"/>
            <p:cNvSpPr/>
            <p:nvPr/>
          </p:nvSpPr>
          <p:spPr>
            <a:xfrm rot="10800000">
              <a:off x="4227138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3" name="Oval 1702"/>
            <p:cNvSpPr/>
            <p:nvPr/>
          </p:nvSpPr>
          <p:spPr>
            <a:xfrm rot="10800000">
              <a:off x="4090344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4" name="Oval 1703"/>
            <p:cNvSpPr/>
            <p:nvPr/>
          </p:nvSpPr>
          <p:spPr>
            <a:xfrm rot="10800000">
              <a:off x="395355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5" name="Oval 1704"/>
            <p:cNvSpPr/>
            <p:nvPr/>
          </p:nvSpPr>
          <p:spPr>
            <a:xfrm rot="10800000">
              <a:off x="381675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6" name="Oval 1705"/>
            <p:cNvSpPr/>
            <p:nvPr/>
          </p:nvSpPr>
          <p:spPr>
            <a:xfrm rot="10800000">
              <a:off x="4774313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7" name="Oval 1706"/>
            <p:cNvSpPr/>
            <p:nvPr/>
          </p:nvSpPr>
          <p:spPr>
            <a:xfrm rot="10800000">
              <a:off x="463752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8" name="Oval 1707"/>
            <p:cNvSpPr/>
            <p:nvPr/>
          </p:nvSpPr>
          <p:spPr>
            <a:xfrm rot="10800000">
              <a:off x="450072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9" name="Oval 1708"/>
            <p:cNvSpPr/>
            <p:nvPr/>
          </p:nvSpPr>
          <p:spPr>
            <a:xfrm rot="10800000">
              <a:off x="4363932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0" name="Oval 1709"/>
            <p:cNvSpPr/>
            <p:nvPr/>
          </p:nvSpPr>
          <p:spPr>
            <a:xfrm rot="10800000">
              <a:off x="4227138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1" name="Oval 1710"/>
            <p:cNvSpPr/>
            <p:nvPr/>
          </p:nvSpPr>
          <p:spPr>
            <a:xfrm rot="10800000">
              <a:off x="4090344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2" name="Oval 1711"/>
            <p:cNvSpPr/>
            <p:nvPr/>
          </p:nvSpPr>
          <p:spPr>
            <a:xfrm rot="10800000">
              <a:off x="395355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3" name="Oval 1712"/>
            <p:cNvSpPr/>
            <p:nvPr/>
          </p:nvSpPr>
          <p:spPr>
            <a:xfrm rot="10800000">
              <a:off x="381675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4" name="Oval 1713"/>
            <p:cNvSpPr/>
            <p:nvPr/>
          </p:nvSpPr>
          <p:spPr>
            <a:xfrm rot="10800000">
              <a:off x="4774313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5" name="Oval 1714"/>
            <p:cNvSpPr/>
            <p:nvPr/>
          </p:nvSpPr>
          <p:spPr>
            <a:xfrm rot="10800000">
              <a:off x="463752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6" name="Oval 1715"/>
            <p:cNvSpPr/>
            <p:nvPr/>
          </p:nvSpPr>
          <p:spPr>
            <a:xfrm rot="10800000">
              <a:off x="450072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7" name="Oval 1716"/>
            <p:cNvSpPr/>
            <p:nvPr/>
          </p:nvSpPr>
          <p:spPr>
            <a:xfrm rot="10800000">
              <a:off x="4363932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8" name="Oval 1717"/>
            <p:cNvSpPr/>
            <p:nvPr/>
          </p:nvSpPr>
          <p:spPr>
            <a:xfrm rot="10800000">
              <a:off x="4227138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9" name="Oval 1718"/>
            <p:cNvSpPr/>
            <p:nvPr/>
          </p:nvSpPr>
          <p:spPr>
            <a:xfrm rot="10800000">
              <a:off x="4090344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0" name="Oval 1719"/>
            <p:cNvSpPr/>
            <p:nvPr/>
          </p:nvSpPr>
          <p:spPr>
            <a:xfrm rot="10800000">
              <a:off x="395355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1" name="Oval 1720"/>
            <p:cNvSpPr/>
            <p:nvPr/>
          </p:nvSpPr>
          <p:spPr>
            <a:xfrm rot="10800000">
              <a:off x="381675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2" name="Oval 1721"/>
            <p:cNvSpPr/>
            <p:nvPr/>
          </p:nvSpPr>
          <p:spPr>
            <a:xfrm rot="10800000">
              <a:off x="4774313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3" name="Oval 1722"/>
            <p:cNvSpPr/>
            <p:nvPr/>
          </p:nvSpPr>
          <p:spPr>
            <a:xfrm rot="10800000">
              <a:off x="463752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4" name="Oval 1723"/>
            <p:cNvSpPr/>
            <p:nvPr/>
          </p:nvSpPr>
          <p:spPr>
            <a:xfrm rot="10800000">
              <a:off x="450072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5" name="Oval 1724"/>
            <p:cNvSpPr/>
            <p:nvPr/>
          </p:nvSpPr>
          <p:spPr>
            <a:xfrm rot="10800000">
              <a:off x="4363932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6" name="Oval 1725"/>
            <p:cNvSpPr/>
            <p:nvPr/>
          </p:nvSpPr>
          <p:spPr>
            <a:xfrm rot="10800000">
              <a:off x="4227138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7" name="Oval 1726"/>
            <p:cNvSpPr/>
            <p:nvPr/>
          </p:nvSpPr>
          <p:spPr>
            <a:xfrm rot="10800000">
              <a:off x="4090344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8" name="Oval 1727"/>
            <p:cNvSpPr/>
            <p:nvPr/>
          </p:nvSpPr>
          <p:spPr>
            <a:xfrm rot="10800000">
              <a:off x="395355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9" name="Oval 1728"/>
            <p:cNvSpPr/>
            <p:nvPr/>
          </p:nvSpPr>
          <p:spPr>
            <a:xfrm rot="10800000">
              <a:off x="381675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0" name="Oval 1729"/>
            <p:cNvSpPr/>
            <p:nvPr/>
          </p:nvSpPr>
          <p:spPr>
            <a:xfrm rot="10800000">
              <a:off x="4774313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1" name="Oval 1730"/>
            <p:cNvSpPr/>
            <p:nvPr/>
          </p:nvSpPr>
          <p:spPr>
            <a:xfrm rot="10800000">
              <a:off x="4637520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2" name="Oval 1731"/>
            <p:cNvSpPr/>
            <p:nvPr/>
          </p:nvSpPr>
          <p:spPr>
            <a:xfrm rot="10800000">
              <a:off x="450072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3" name="Oval 1732"/>
            <p:cNvSpPr/>
            <p:nvPr/>
          </p:nvSpPr>
          <p:spPr>
            <a:xfrm rot="10800000">
              <a:off x="4363932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4" name="Oval 1733"/>
            <p:cNvSpPr/>
            <p:nvPr/>
          </p:nvSpPr>
          <p:spPr>
            <a:xfrm rot="10800000">
              <a:off x="4227138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5" name="Oval 1734"/>
            <p:cNvSpPr/>
            <p:nvPr/>
          </p:nvSpPr>
          <p:spPr>
            <a:xfrm rot="10800000">
              <a:off x="4090344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6" name="Oval 1735"/>
            <p:cNvSpPr/>
            <p:nvPr/>
          </p:nvSpPr>
          <p:spPr>
            <a:xfrm rot="10800000">
              <a:off x="3953550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7" name="Oval 1736"/>
            <p:cNvSpPr/>
            <p:nvPr/>
          </p:nvSpPr>
          <p:spPr>
            <a:xfrm rot="10800000">
              <a:off x="381675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8" name="Oval 1737"/>
            <p:cNvSpPr/>
            <p:nvPr/>
          </p:nvSpPr>
          <p:spPr>
            <a:xfrm rot="10800000">
              <a:off x="4774313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9" name="Oval 1738"/>
            <p:cNvSpPr/>
            <p:nvPr/>
          </p:nvSpPr>
          <p:spPr>
            <a:xfrm rot="10800000">
              <a:off x="4637520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0" name="Oval 1739"/>
            <p:cNvSpPr/>
            <p:nvPr/>
          </p:nvSpPr>
          <p:spPr>
            <a:xfrm rot="10800000">
              <a:off x="4500726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1" name="Oval 1740"/>
            <p:cNvSpPr/>
            <p:nvPr/>
          </p:nvSpPr>
          <p:spPr>
            <a:xfrm rot="10800000">
              <a:off x="4363932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2" name="Oval 1741"/>
            <p:cNvSpPr/>
            <p:nvPr/>
          </p:nvSpPr>
          <p:spPr>
            <a:xfrm rot="10800000">
              <a:off x="4227138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3" name="Oval 1742"/>
            <p:cNvSpPr/>
            <p:nvPr/>
          </p:nvSpPr>
          <p:spPr>
            <a:xfrm rot="10800000">
              <a:off x="4090344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4" name="Oval 1743"/>
            <p:cNvSpPr/>
            <p:nvPr/>
          </p:nvSpPr>
          <p:spPr>
            <a:xfrm rot="10800000">
              <a:off x="3953550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5" name="Oval 1744"/>
            <p:cNvSpPr/>
            <p:nvPr/>
          </p:nvSpPr>
          <p:spPr>
            <a:xfrm rot="10800000">
              <a:off x="3816756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6" name="Oval 1745"/>
            <p:cNvSpPr/>
            <p:nvPr/>
          </p:nvSpPr>
          <p:spPr>
            <a:xfrm rot="10800000">
              <a:off x="4774313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47" name="Oval 1746"/>
            <p:cNvSpPr/>
            <p:nvPr/>
          </p:nvSpPr>
          <p:spPr>
            <a:xfrm rot="10800000">
              <a:off x="463752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8" name="Oval 1747"/>
            <p:cNvSpPr/>
            <p:nvPr/>
          </p:nvSpPr>
          <p:spPr>
            <a:xfrm rot="10800000">
              <a:off x="4500726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9" name="Oval 1748"/>
            <p:cNvSpPr/>
            <p:nvPr/>
          </p:nvSpPr>
          <p:spPr>
            <a:xfrm rot="10800000">
              <a:off x="4363932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0" name="Oval 1749"/>
            <p:cNvSpPr/>
            <p:nvPr/>
          </p:nvSpPr>
          <p:spPr>
            <a:xfrm rot="10800000">
              <a:off x="4227138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1" name="Oval 1750"/>
            <p:cNvSpPr/>
            <p:nvPr/>
          </p:nvSpPr>
          <p:spPr>
            <a:xfrm rot="10800000">
              <a:off x="4090344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2" name="Oval 1751"/>
            <p:cNvSpPr/>
            <p:nvPr/>
          </p:nvSpPr>
          <p:spPr>
            <a:xfrm rot="10800000">
              <a:off x="395355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3" name="Oval 1752"/>
            <p:cNvSpPr/>
            <p:nvPr/>
          </p:nvSpPr>
          <p:spPr>
            <a:xfrm rot="10800000">
              <a:off x="3816756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4" name="Rectangle 1753"/>
            <p:cNvSpPr>
              <a:spLocks noChangeAspect="1"/>
            </p:cNvSpPr>
            <p:nvPr/>
          </p:nvSpPr>
          <p:spPr>
            <a:xfrm rot="10800000">
              <a:off x="3755729" y="273212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10" y="315877"/>
            <a:ext cx="3724275" cy="4295775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792009" y="4897523"/>
            <a:ext cx="720000" cy="720000"/>
            <a:chOff x="3322488" y="2028423"/>
            <a:chExt cx="720000" cy="720000"/>
          </a:xfrm>
        </p:grpSpPr>
        <p:grpSp>
          <p:nvGrpSpPr>
            <p:cNvPr id="291" name="Group 29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553" name="Oval 55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528" name="Rectangle 52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1535140" y="4897523"/>
            <a:ext cx="720000" cy="720000"/>
            <a:chOff x="3322488" y="2028423"/>
            <a:chExt cx="720000" cy="720000"/>
          </a:xfrm>
        </p:grpSpPr>
        <p:grpSp>
          <p:nvGrpSpPr>
            <p:cNvPr id="586" name="Group 58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642" name="Oval 64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4" name="Oval 64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7" name="Oval 64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9" name="Oval 64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7" name="Group 58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634" name="Oval 63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5" name="Oval 63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6" name="Oval 63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7" name="Oval 63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0" name="Oval 63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1" name="Oval 64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8" name="Group 58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626" name="Oval 62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3" name="Oval 63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618" name="Oval 61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0" name="Group 58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2" name="Group 59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593" name="Rectangle 59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2276194" y="4897523"/>
            <a:ext cx="720000" cy="720000"/>
            <a:chOff x="3322488" y="2028423"/>
            <a:chExt cx="720000" cy="720000"/>
          </a:xfrm>
        </p:grpSpPr>
        <p:grpSp>
          <p:nvGrpSpPr>
            <p:cNvPr id="651" name="Group 65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07" name="Oval 70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2" name="Group 65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699" name="Oval 69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2" name="Oval 70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3" name="Group 65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691" name="Oval 69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2" name="Oval 69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3" name="Oval 69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4" name="Oval 69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683" name="Oval 68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4" name="Oval 68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5" name="Oval 68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6" name="Oval 68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7" name="Oval 68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675" name="Oval 67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2" name="Oval 68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6" name="Group 65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667" name="Oval 66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8" name="Oval 66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9" name="Oval 66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0" name="Oval 66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1" name="Oval 67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3" name="Oval 67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4" name="Oval 67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659" name="Oval 65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3" name="Oval 66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6" name="Oval 66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658" name="Rectangle 65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5" name="Group 714"/>
          <p:cNvGrpSpPr/>
          <p:nvPr/>
        </p:nvGrpSpPr>
        <p:grpSpPr>
          <a:xfrm>
            <a:off x="3019325" y="4897523"/>
            <a:ext cx="720000" cy="720000"/>
            <a:chOff x="3322488" y="2028423"/>
            <a:chExt cx="720000" cy="720000"/>
          </a:xfrm>
        </p:grpSpPr>
        <p:grpSp>
          <p:nvGrpSpPr>
            <p:cNvPr id="716" name="Group 71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72" name="Oval 77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7" name="Group 71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764" name="Oval 76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8" name="Group 71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56" name="Oval 75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0" name="Oval 75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1" name="Oval 76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48" name="Oval 74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0" name="Oval 74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2" name="Oval 75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3" name="Oval 75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4" name="Oval 75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5" name="Oval 75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40" name="Oval 73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32" name="Oval 73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24" name="Oval 72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23" name="Rectangle 72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0" name="Group 779"/>
          <p:cNvGrpSpPr/>
          <p:nvPr/>
        </p:nvGrpSpPr>
        <p:grpSpPr>
          <a:xfrm rot="10800000">
            <a:off x="3759537" y="4895314"/>
            <a:ext cx="720000" cy="720000"/>
            <a:chOff x="3322488" y="2028423"/>
            <a:chExt cx="720000" cy="720000"/>
          </a:xfrm>
        </p:grpSpPr>
        <p:grpSp>
          <p:nvGrpSpPr>
            <p:cNvPr id="781" name="Group 78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37" name="Oval 8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1" name="Oval 8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4" name="Oval 8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2" name="Group 78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29" name="Oval 8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6" name="Oval 8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3" name="Group 78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21" name="Oval 82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2" name="Oval 82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4" name="Oval 82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5" name="Oval 82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6" name="Oval 82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7" name="Oval 82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8" name="Oval 82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13" name="Oval 81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4" name="Oval 81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5" name="Oval 81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7" name="Oval 81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8" name="Oval 81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9" name="Oval 81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0" name="Oval 81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5" name="Group 78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05" name="Oval 80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6" name="Group 78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97" name="Oval 7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1" name="Oval 8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89" name="Oval 78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3" name="Oval 79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88" name="Rectangle 78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45" name="Group 844"/>
          <p:cNvGrpSpPr/>
          <p:nvPr/>
        </p:nvGrpSpPr>
        <p:grpSpPr>
          <a:xfrm rot="10800000">
            <a:off x="4498460" y="4895315"/>
            <a:ext cx="720000" cy="720000"/>
            <a:chOff x="3322488" y="2028423"/>
            <a:chExt cx="720000" cy="720000"/>
          </a:xfrm>
        </p:grpSpPr>
        <p:grpSp>
          <p:nvGrpSpPr>
            <p:cNvPr id="846" name="Group 84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02" name="Oval 9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3" name="Oval 9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94" name="Oval 8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5" name="Oval 8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8" name="Group 84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86" name="Oval 88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7" name="Oval 88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0" name="Oval 88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1" name="Oval 89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2" name="Oval 89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3" name="Oval 89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9" name="Group 84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78" name="Oval 8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5" name="Oval 8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0" name="Group 84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70" name="Oval 8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862" name="Oval 8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8" name="Oval 8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9" name="Oval 8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54" name="Oval 85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0" name="Oval 85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53" name="Rectangle 85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10" name="Group 909"/>
          <p:cNvGrpSpPr/>
          <p:nvPr/>
        </p:nvGrpSpPr>
        <p:grpSpPr>
          <a:xfrm rot="10800000">
            <a:off x="5241591" y="4895316"/>
            <a:ext cx="720000" cy="720000"/>
            <a:chOff x="3322488" y="2028423"/>
            <a:chExt cx="720000" cy="720000"/>
          </a:xfrm>
        </p:grpSpPr>
        <p:grpSp>
          <p:nvGrpSpPr>
            <p:cNvPr id="911" name="Group 91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67" name="Oval 96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8" name="Oval 96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9" name="Oval 96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0" name="Oval 96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1" name="Oval 97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2" name="Oval 97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3" name="Oval 97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4" name="Oval 97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959" name="Oval 95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0" name="Oval 95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1" name="Oval 96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2" name="Oval 96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4" name="Oval 96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3" name="Group 91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51" name="Oval 95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2" name="Oval 95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3" name="Oval 95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4" name="Oval 95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5" name="Oval 95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6" name="Oval 95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7" name="Oval 95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8" name="Oval 95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43" name="Oval 94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4" name="Oval 94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5" name="Oval 94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6" name="Oval 94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7" name="Oval 94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8" name="Oval 94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35" name="Oval 93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8" name="Oval 93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2" name="Oval 94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27" name="Oval 92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8" name="Oval 92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0" name="Oval 92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2" name="Oval 93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7" name="Group 91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19" name="Oval 91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2" name="Oval 92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18" name="Rectangle 91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5" name="Group 974"/>
          <p:cNvGrpSpPr/>
          <p:nvPr/>
        </p:nvGrpSpPr>
        <p:grpSpPr>
          <a:xfrm rot="10800000">
            <a:off x="5982645" y="4895317"/>
            <a:ext cx="720000" cy="720000"/>
            <a:chOff x="3322488" y="2028423"/>
            <a:chExt cx="720000" cy="720000"/>
          </a:xfrm>
        </p:grpSpPr>
        <p:grpSp>
          <p:nvGrpSpPr>
            <p:cNvPr id="976" name="Group 97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32" name="Oval 103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3" name="Oval 103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5" name="Oval 103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7" name="Oval 103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8" name="Oval 103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9" name="Oval 103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7" name="Group 97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24" name="Oval 102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5" name="Oval 102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7" name="Oval 102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9" name="Oval 102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0" name="Oval 102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1" name="Oval 103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8" name="Group 97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16" name="Oval 101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0" name="Oval 101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1" name="Oval 102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2" name="Oval 102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3" name="Oval 102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9" name="Group 97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08" name="Oval 100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9" name="Oval 100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0" name="Oval 100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0" name="Group 97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00" name="Oval 99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2" name="Oval 100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6" name="Oval 100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7" name="Oval 100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1" name="Group 98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92" name="Oval 99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4" name="Oval 99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5" name="Oval 99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8" name="Oval 99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9" name="Oval 99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84" name="Oval 98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6" name="Oval 98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0" name="Oval 98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83" name="Rectangle 98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40" name="Group 1039"/>
          <p:cNvGrpSpPr/>
          <p:nvPr/>
        </p:nvGrpSpPr>
        <p:grpSpPr>
          <a:xfrm rot="10800000">
            <a:off x="6725776" y="4895318"/>
            <a:ext cx="720000" cy="720000"/>
            <a:chOff x="3322488" y="2028423"/>
            <a:chExt cx="720000" cy="720000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97" name="Oval 10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9" name="Oval 10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2" name="Oval 11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3" name="Oval 11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4" name="Oval 11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2" name="Group 104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89" name="Oval 108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0" name="Oval 108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1" name="Oval 109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2" name="Oval 109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3" name="Oval 109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4" name="Oval 109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5" name="Oval 109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6" name="Oval 109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81" name="Oval 108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7" name="Oval 108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8" name="Oval 108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4" name="Group 104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73" name="Oval 107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5" name="Group 104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65" name="Oval 106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057" name="Oval 105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1" name="Oval 106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2" name="Oval 106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3" name="Oval 106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4" name="Oval 106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7" name="Group 104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49" name="Oval 104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1" name="Oval 105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5" name="Oval 105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6" name="Oval 105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48" name="Rectangle 104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05" name="Rectangle 1104"/>
          <p:cNvSpPr>
            <a:spLocks noChangeAspect="1"/>
          </p:cNvSpPr>
          <p:nvPr/>
        </p:nvSpPr>
        <p:spPr>
          <a:xfrm>
            <a:off x="6008935" y="478387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06" name="Rectangle 1105"/>
          <p:cNvSpPr>
            <a:spLocks noChangeAspect="1"/>
          </p:cNvSpPr>
          <p:nvPr/>
        </p:nvSpPr>
        <p:spPr>
          <a:xfrm>
            <a:off x="5324889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07" name="Rectangle 1106"/>
          <p:cNvSpPr>
            <a:spLocks noChangeAspect="1"/>
          </p:cNvSpPr>
          <p:nvPr/>
        </p:nvSpPr>
        <p:spPr>
          <a:xfrm>
            <a:off x="6799889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108" name="Rectangle 1107"/>
          <p:cNvSpPr>
            <a:spLocks noChangeAspect="1"/>
          </p:cNvSpPr>
          <p:nvPr/>
        </p:nvSpPr>
        <p:spPr>
          <a:xfrm>
            <a:off x="4601152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109" name="Rectangle 1108"/>
          <p:cNvSpPr>
            <a:spLocks noChangeAspect="1"/>
          </p:cNvSpPr>
          <p:nvPr/>
        </p:nvSpPr>
        <p:spPr>
          <a:xfrm>
            <a:off x="3858833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10" name="Rectangle 1109"/>
          <p:cNvSpPr>
            <a:spLocks noChangeAspect="1"/>
          </p:cNvSpPr>
          <p:nvPr/>
        </p:nvSpPr>
        <p:spPr>
          <a:xfrm>
            <a:off x="2299989" y="4784812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111" name="Rectangle 1110"/>
          <p:cNvSpPr>
            <a:spLocks noChangeAspect="1"/>
          </p:cNvSpPr>
          <p:nvPr/>
        </p:nvSpPr>
        <p:spPr>
          <a:xfrm>
            <a:off x="1615943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1112" name="Rectangle 1111"/>
          <p:cNvSpPr>
            <a:spLocks noChangeAspect="1"/>
          </p:cNvSpPr>
          <p:nvPr/>
        </p:nvSpPr>
        <p:spPr>
          <a:xfrm>
            <a:off x="3090943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13" name="Rectangle 1112"/>
          <p:cNvSpPr>
            <a:spLocks noChangeAspect="1"/>
          </p:cNvSpPr>
          <p:nvPr/>
        </p:nvSpPr>
        <p:spPr>
          <a:xfrm>
            <a:off x="892206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1114" name="TextBox 1113"/>
          <p:cNvSpPr txBox="1"/>
          <p:nvPr/>
        </p:nvSpPr>
        <p:spPr>
          <a:xfrm>
            <a:off x="5546413" y="4253389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0</a:t>
            </a:r>
          </a:p>
        </p:txBody>
      </p:sp>
      <p:sp>
        <p:nvSpPr>
          <p:cNvPr id="1115" name="Right Brace 1114"/>
          <p:cNvSpPr/>
          <p:nvPr/>
        </p:nvSpPr>
        <p:spPr>
          <a:xfrm rot="16200000">
            <a:off x="5881999" y="3257732"/>
            <a:ext cx="180242" cy="2947317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6" name="Right Brace 1115"/>
          <p:cNvSpPr/>
          <p:nvPr/>
        </p:nvSpPr>
        <p:spPr>
          <a:xfrm rot="16200000">
            <a:off x="3275217" y="3610871"/>
            <a:ext cx="212157" cy="2225818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7" name="Right Brace 1116"/>
          <p:cNvSpPr/>
          <p:nvPr/>
        </p:nvSpPr>
        <p:spPr>
          <a:xfrm rot="16200000">
            <a:off x="1417497" y="3992213"/>
            <a:ext cx="212158" cy="1463133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8" name="TextBox 1117"/>
          <p:cNvSpPr txBox="1"/>
          <p:nvPr/>
        </p:nvSpPr>
        <p:spPr>
          <a:xfrm>
            <a:off x="2999211" y="4271939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1</a:t>
            </a:r>
          </a:p>
        </p:txBody>
      </p:sp>
      <p:sp>
        <p:nvSpPr>
          <p:cNvPr id="1119" name="TextBox 1118"/>
          <p:cNvSpPr txBox="1"/>
          <p:nvPr/>
        </p:nvSpPr>
        <p:spPr>
          <a:xfrm>
            <a:off x="1164372" y="4254343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2</a:t>
            </a:r>
          </a:p>
        </p:txBody>
      </p:sp>
      <p:grpSp>
        <p:nvGrpSpPr>
          <p:cNvPr id="1120" name="Group 1119"/>
          <p:cNvGrpSpPr/>
          <p:nvPr/>
        </p:nvGrpSpPr>
        <p:grpSpPr>
          <a:xfrm>
            <a:off x="1375822" y="1150663"/>
            <a:ext cx="1145105" cy="1145105"/>
            <a:chOff x="1273561" y="2725529"/>
            <a:chExt cx="1145105" cy="1145105"/>
          </a:xfrm>
          <a:noFill/>
        </p:grpSpPr>
        <p:sp>
          <p:nvSpPr>
            <p:cNvPr id="1121" name="Oval 1120"/>
            <p:cNvSpPr/>
            <p:nvPr/>
          </p:nvSpPr>
          <p:spPr>
            <a:xfrm rot="10800000">
              <a:off x="2283523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2" name="Oval 1121"/>
            <p:cNvSpPr/>
            <p:nvPr/>
          </p:nvSpPr>
          <p:spPr>
            <a:xfrm rot="10800000">
              <a:off x="214823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3" name="Oval 1122"/>
            <p:cNvSpPr/>
            <p:nvPr/>
          </p:nvSpPr>
          <p:spPr>
            <a:xfrm rot="10800000">
              <a:off x="2012935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4" name="Oval 1123"/>
            <p:cNvSpPr/>
            <p:nvPr/>
          </p:nvSpPr>
          <p:spPr>
            <a:xfrm rot="10800000">
              <a:off x="187764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5" name="Oval 1124"/>
            <p:cNvSpPr/>
            <p:nvPr/>
          </p:nvSpPr>
          <p:spPr>
            <a:xfrm rot="10800000">
              <a:off x="1742345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6" name="Oval 1125"/>
            <p:cNvSpPr/>
            <p:nvPr/>
          </p:nvSpPr>
          <p:spPr>
            <a:xfrm rot="10800000">
              <a:off x="160705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7" name="Oval 1126"/>
            <p:cNvSpPr/>
            <p:nvPr/>
          </p:nvSpPr>
          <p:spPr>
            <a:xfrm rot="10800000">
              <a:off x="1471755" y="37248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8" name="Oval 1127"/>
            <p:cNvSpPr/>
            <p:nvPr/>
          </p:nvSpPr>
          <p:spPr>
            <a:xfrm rot="10800000">
              <a:off x="133646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9" name="Oval 1128"/>
            <p:cNvSpPr/>
            <p:nvPr/>
          </p:nvSpPr>
          <p:spPr>
            <a:xfrm rot="10800000">
              <a:off x="2283523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0" name="Oval 1129"/>
            <p:cNvSpPr/>
            <p:nvPr/>
          </p:nvSpPr>
          <p:spPr>
            <a:xfrm rot="10800000">
              <a:off x="214823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1" name="Oval 1130"/>
            <p:cNvSpPr/>
            <p:nvPr/>
          </p:nvSpPr>
          <p:spPr>
            <a:xfrm rot="10800000">
              <a:off x="2012935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2" name="Oval 1131"/>
            <p:cNvSpPr/>
            <p:nvPr/>
          </p:nvSpPr>
          <p:spPr>
            <a:xfrm rot="10800000">
              <a:off x="187764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3" name="Oval 1132"/>
            <p:cNvSpPr/>
            <p:nvPr/>
          </p:nvSpPr>
          <p:spPr>
            <a:xfrm rot="10800000">
              <a:off x="1742345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4" name="Oval 1133"/>
            <p:cNvSpPr/>
            <p:nvPr/>
          </p:nvSpPr>
          <p:spPr>
            <a:xfrm rot="10800000">
              <a:off x="160705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5" name="Oval 1134"/>
            <p:cNvSpPr/>
            <p:nvPr/>
          </p:nvSpPr>
          <p:spPr>
            <a:xfrm rot="10800000">
              <a:off x="1471755" y="357017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6" name="Oval 1135"/>
            <p:cNvSpPr/>
            <p:nvPr/>
          </p:nvSpPr>
          <p:spPr>
            <a:xfrm rot="10800000">
              <a:off x="133646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7" name="Oval 1136"/>
            <p:cNvSpPr/>
            <p:nvPr/>
          </p:nvSpPr>
          <p:spPr>
            <a:xfrm rot="10800000">
              <a:off x="2283523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8" name="Oval 1137"/>
            <p:cNvSpPr/>
            <p:nvPr/>
          </p:nvSpPr>
          <p:spPr>
            <a:xfrm rot="10800000">
              <a:off x="214823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9" name="Oval 1138"/>
            <p:cNvSpPr/>
            <p:nvPr/>
          </p:nvSpPr>
          <p:spPr>
            <a:xfrm rot="10800000">
              <a:off x="2012935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0" name="Oval 1139"/>
            <p:cNvSpPr/>
            <p:nvPr/>
          </p:nvSpPr>
          <p:spPr>
            <a:xfrm rot="10800000">
              <a:off x="187764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1" name="Oval 1140"/>
            <p:cNvSpPr/>
            <p:nvPr/>
          </p:nvSpPr>
          <p:spPr>
            <a:xfrm rot="10800000">
              <a:off x="1742345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2" name="Oval 1141"/>
            <p:cNvSpPr/>
            <p:nvPr/>
          </p:nvSpPr>
          <p:spPr>
            <a:xfrm rot="10800000">
              <a:off x="160705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3" name="Oval 1142"/>
            <p:cNvSpPr/>
            <p:nvPr/>
          </p:nvSpPr>
          <p:spPr>
            <a:xfrm rot="10800000">
              <a:off x="1471755" y="341552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4" name="Oval 1143"/>
            <p:cNvSpPr/>
            <p:nvPr/>
          </p:nvSpPr>
          <p:spPr>
            <a:xfrm rot="10800000">
              <a:off x="133646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5" name="Oval 1144"/>
            <p:cNvSpPr/>
            <p:nvPr/>
          </p:nvSpPr>
          <p:spPr>
            <a:xfrm rot="10800000">
              <a:off x="2283523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6" name="Oval 1145"/>
            <p:cNvSpPr/>
            <p:nvPr/>
          </p:nvSpPr>
          <p:spPr>
            <a:xfrm rot="10800000">
              <a:off x="2148230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7" name="Oval 1146"/>
            <p:cNvSpPr/>
            <p:nvPr/>
          </p:nvSpPr>
          <p:spPr>
            <a:xfrm rot="10800000">
              <a:off x="2012935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8" name="Oval 1147"/>
            <p:cNvSpPr/>
            <p:nvPr/>
          </p:nvSpPr>
          <p:spPr>
            <a:xfrm rot="10800000">
              <a:off x="1877640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9" name="Oval 1148"/>
            <p:cNvSpPr/>
            <p:nvPr/>
          </p:nvSpPr>
          <p:spPr>
            <a:xfrm rot="10800000">
              <a:off x="1742345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0" name="Oval 1149"/>
            <p:cNvSpPr/>
            <p:nvPr/>
          </p:nvSpPr>
          <p:spPr>
            <a:xfrm rot="10800000">
              <a:off x="1607050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1" name="Oval 1150"/>
            <p:cNvSpPr/>
            <p:nvPr/>
          </p:nvSpPr>
          <p:spPr>
            <a:xfrm rot="10800000">
              <a:off x="1471755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2" name="Oval 1151"/>
            <p:cNvSpPr/>
            <p:nvPr/>
          </p:nvSpPr>
          <p:spPr>
            <a:xfrm rot="10800000">
              <a:off x="1336460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3" name="Oval 1152"/>
            <p:cNvSpPr/>
            <p:nvPr/>
          </p:nvSpPr>
          <p:spPr>
            <a:xfrm rot="10800000">
              <a:off x="2283523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4" name="Oval 1153"/>
            <p:cNvSpPr/>
            <p:nvPr/>
          </p:nvSpPr>
          <p:spPr>
            <a:xfrm rot="10800000">
              <a:off x="214823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5" name="Oval 1154"/>
            <p:cNvSpPr/>
            <p:nvPr/>
          </p:nvSpPr>
          <p:spPr>
            <a:xfrm rot="10800000">
              <a:off x="2012935" y="310621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6" name="Oval 1155"/>
            <p:cNvSpPr/>
            <p:nvPr/>
          </p:nvSpPr>
          <p:spPr>
            <a:xfrm rot="10800000">
              <a:off x="187764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7" name="Oval 1156"/>
            <p:cNvSpPr/>
            <p:nvPr/>
          </p:nvSpPr>
          <p:spPr>
            <a:xfrm rot="10800000">
              <a:off x="1742345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8" name="Oval 1157"/>
            <p:cNvSpPr/>
            <p:nvPr/>
          </p:nvSpPr>
          <p:spPr>
            <a:xfrm rot="10800000">
              <a:off x="160705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9" name="Oval 1158"/>
            <p:cNvSpPr/>
            <p:nvPr/>
          </p:nvSpPr>
          <p:spPr>
            <a:xfrm rot="10800000">
              <a:off x="1471755" y="310621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0" name="Oval 1159"/>
            <p:cNvSpPr/>
            <p:nvPr/>
          </p:nvSpPr>
          <p:spPr>
            <a:xfrm rot="10800000">
              <a:off x="133646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1" name="Oval 1160"/>
            <p:cNvSpPr/>
            <p:nvPr/>
          </p:nvSpPr>
          <p:spPr>
            <a:xfrm rot="10800000">
              <a:off x="2283523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2" name="Oval 1161"/>
            <p:cNvSpPr/>
            <p:nvPr/>
          </p:nvSpPr>
          <p:spPr>
            <a:xfrm rot="10800000">
              <a:off x="214823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3" name="Oval 1162"/>
            <p:cNvSpPr/>
            <p:nvPr/>
          </p:nvSpPr>
          <p:spPr>
            <a:xfrm rot="10800000">
              <a:off x="2012935" y="295155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4" name="Oval 1163"/>
            <p:cNvSpPr/>
            <p:nvPr/>
          </p:nvSpPr>
          <p:spPr>
            <a:xfrm rot="10800000">
              <a:off x="187764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5" name="Oval 1164"/>
            <p:cNvSpPr/>
            <p:nvPr/>
          </p:nvSpPr>
          <p:spPr>
            <a:xfrm rot="10800000">
              <a:off x="1742345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6" name="Oval 1165"/>
            <p:cNvSpPr/>
            <p:nvPr/>
          </p:nvSpPr>
          <p:spPr>
            <a:xfrm rot="10800000">
              <a:off x="160705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7" name="Oval 1166"/>
            <p:cNvSpPr/>
            <p:nvPr/>
          </p:nvSpPr>
          <p:spPr>
            <a:xfrm rot="10800000">
              <a:off x="1471755" y="295155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8" name="Oval 1167"/>
            <p:cNvSpPr/>
            <p:nvPr/>
          </p:nvSpPr>
          <p:spPr>
            <a:xfrm rot="10800000">
              <a:off x="133646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9" name="Oval 1168"/>
            <p:cNvSpPr/>
            <p:nvPr/>
          </p:nvSpPr>
          <p:spPr>
            <a:xfrm rot="10800000">
              <a:off x="2283523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0" name="Oval 1169"/>
            <p:cNvSpPr/>
            <p:nvPr/>
          </p:nvSpPr>
          <p:spPr>
            <a:xfrm rot="10800000">
              <a:off x="2148230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1" name="Oval 1170"/>
            <p:cNvSpPr/>
            <p:nvPr/>
          </p:nvSpPr>
          <p:spPr>
            <a:xfrm rot="10800000">
              <a:off x="2012935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2" name="Oval 1171"/>
            <p:cNvSpPr/>
            <p:nvPr/>
          </p:nvSpPr>
          <p:spPr>
            <a:xfrm rot="10800000">
              <a:off x="1877640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3" name="Oval 1172"/>
            <p:cNvSpPr/>
            <p:nvPr/>
          </p:nvSpPr>
          <p:spPr>
            <a:xfrm rot="10800000">
              <a:off x="1742345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4" name="Oval 1173"/>
            <p:cNvSpPr/>
            <p:nvPr/>
          </p:nvSpPr>
          <p:spPr>
            <a:xfrm rot="10800000">
              <a:off x="1607050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5" name="Oval 1174"/>
            <p:cNvSpPr/>
            <p:nvPr/>
          </p:nvSpPr>
          <p:spPr>
            <a:xfrm rot="10800000">
              <a:off x="1471755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6" name="Oval 1175"/>
            <p:cNvSpPr/>
            <p:nvPr/>
          </p:nvSpPr>
          <p:spPr>
            <a:xfrm rot="10800000">
              <a:off x="1336460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7" name="Rectangle 1176"/>
            <p:cNvSpPr>
              <a:spLocks noChangeAspect="1"/>
            </p:cNvSpPr>
            <p:nvPr/>
          </p:nvSpPr>
          <p:spPr>
            <a:xfrm rot="10800000">
              <a:off x="1273561" y="2725529"/>
              <a:ext cx="1145105" cy="1145105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405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1850</Words>
  <Application>Microsoft Office PowerPoint</Application>
  <PresentationFormat>Custom</PresentationFormat>
  <Paragraphs>1847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SE Rounded Medium</vt:lpstr>
      <vt:lpstr>Office Theme</vt:lpstr>
      <vt:lpstr>PowerPoint Presentation</vt:lpstr>
      <vt:lpstr>PowerPoint Presentation</vt:lpstr>
    </vt:vector>
  </TitlesOfParts>
  <Company>Schneider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14</cp:revision>
  <dcterms:created xsi:type="dcterms:W3CDTF">2017-02-28T20:53:33Z</dcterms:created>
  <dcterms:modified xsi:type="dcterms:W3CDTF">2017-05-02T21:38:59Z</dcterms:modified>
</cp:coreProperties>
</file>