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13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Spectrum</vt:lpstr>
      <vt:lpstr>PowerPoint Presentation</vt:lpstr>
    </vt:vector>
  </TitlesOfParts>
  <Company>Blue Rubberband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Curtis</dc:creator>
  <cp:lastModifiedBy>Michael Curtis</cp:lastModifiedBy>
  <cp:revision>1</cp:revision>
  <dcterms:created xsi:type="dcterms:W3CDTF">2015-07-23T03:19:53Z</dcterms:created>
  <dcterms:modified xsi:type="dcterms:W3CDTF">2015-07-23T03:21:02Z</dcterms:modified>
</cp:coreProperties>
</file>