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45930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Both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pPr lvl="1"/>
            <a:r>
              <a:rPr lang="en-US" sz="1800" dirty="0" smtClean="0"/>
              <a:t>Side menu</a:t>
            </a:r>
          </a:p>
          <a:p>
            <a:pPr lvl="1"/>
            <a:r>
              <a:rPr lang="en-US" sz="1800" dirty="0" smtClean="0"/>
              <a:t>Locations</a:t>
            </a:r>
          </a:p>
          <a:p>
            <a:pPr lvl="1"/>
            <a:r>
              <a:rPr lang="en-US" sz="1800" dirty="0" smtClean="0"/>
              <a:t>Maps</a:t>
            </a:r>
          </a:p>
          <a:p>
            <a:pPr lvl="1"/>
            <a:r>
              <a:rPr lang="en-US" sz="1800" dirty="0" smtClean="0"/>
              <a:t>Beacons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6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iBeacon</a:t>
            </a:r>
            <a:r>
              <a:rPr lang="en-US" dirty="0" smtClean="0"/>
              <a:t> technology is targeted towards </a:t>
            </a:r>
            <a:r>
              <a:rPr lang="en-US" dirty="0" err="1" smtClean="0"/>
              <a:t>iOS</a:t>
            </a:r>
            <a:r>
              <a:rPr lang="en-US" dirty="0" smtClean="0"/>
              <a:t> however Android can recognize them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7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Eddystone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</a:t>
            </a:r>
            <a:r>
              <a:rPr lang="en-US" dirty="0" err="1"/>
              <a:t>G</a:t>
            </a:r>
            <a:r>
              <a:rPr lang="en-US" smtClean="0"/>
              <a:t>oogle beacon technology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4547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77</TotalTime>
  <Words>32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Spectrum</vt:lpstr>
      <vt:lpstr>Internship Presentation</vt:lpstr>
      <vt:lpstr>Intern App</vt:lpstr>
      <vt:lpstr>Beacons</vt:lpstr>
      <vt:lpstr>Eddystone</vt:lpstr>
    </vt:vector>
  </TitlesOfParts>
  <Company>Blue Rubberband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Curtis</dc:creator>
  <cp:lastModifiedBy>Michael Curtis</cp:lastModifiedBy>
  <cp:revision>4</cp:revision>
  <dcterms:created xsi:type="dcterms:W3CDTF">2015-07-23T03:19:53Z</dcterms:created>
  <dcterms:modified xsi:type="dcterms:W3CDTF">2015-07-23T04:37:10Z</dcterms:modified>
</cp:coreProperties>
</file>