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70" r:id="rId6"/>
    <p:sldId id="263" r:id="rId7"/>
    <p:sldId id="271" r:id="rId8"/>
    <p:sldId id="272" r:id="rId9"/>
    <p:sldId id="273" r:id="rId10"/>
    <p:sldId id="266" r:id="rId11"/>
    <p:sldId id="264" r:id="rId12"/>
    <p:sldId id="276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0EB67-2590-4C70-B215-34848FB39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56F47-29EF-4E90-AA0E-FDDDE9DA0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49159-1D4B-4791-BA5E-42F02F67E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E2F5-2A1F-4941-8F52-01A0DDBD8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45D71-5D0B-4EB9-B95A-59EFA20D0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FA222-5AAC-44B3-BEA7-9CF4C0D66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BAFCD-FA29-4CEE-A15E-02742167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38F64-330E-42E8-A978-8469F30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0FC9C-41A2-4DE8-B9C3-65EE674E8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54231-4954-4E19-8888-FDED4D792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35DD1-768D-4DCD-98A8-CA7AF4E0E5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F1E3EDE-B8F1-4BF6-B4AC-747C4CC0C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De Anza College</a:t>
            </a:r>
          </a:p>
          <a:p>
            <a:pPr eaLnBrk="1" hangingPunct="1"/>
            <a:r>
              <a:rPr lang="en-US" sz="1600" smtClean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CIS 18B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Advanced Linux / Unix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egrep and find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find </a:t>
            </a:r>
            <a:r>
              <a:rPr lang="en-US" sz="2800" dirty="0" smtClean="0">
                <a:solidFill>
                  <a:schemeClr val="tx1"/>
                </a:solidFill>
              </a:rPr>
              <a:t>Criteria: File Attributes </a:t>
            </a:r>
            <a:r>
              <a:rPr lang="en-US" sz="2000" dirty="0" smtClean="0">
                <a:solidFill>
                  <a:schemeClr val="tx1"/>
                </a:solidFill>
              </a:rPr>
              <a:t>(2 of 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848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Find files that are </a:t>
            </a:r>
            <a:r>
              <a:rPr lang="en-US" sz="2000" u="sng" dirty="0" smtClean="0"/>
              <a:t>empty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-empty         </a:t>
            </a:r>
            <a:r>
              <a:rPr lang="en-US" sz="2000" dirty="0" smtClean="0"/>
              <a:t>applies to regular files and directories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Find files with a certain </a:t>
            </a:r>
            <a:r>
              <a:rPr lang="en-US" sz="2000" u="sng" dirty="0" smtClean="0"/>
              <a:t>permission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-perm  </a:t>
            </a:r>
            <a:r>
              <a:rPr lang="en-US" sz="2000" dirty="0" err="1" smtClean="0">
                <a:solidFill>
                  <a:schemeClr val="bg2"/>
                </a:solidFill>
              </a:rPr>
              <a:t>octal_mode</a:t>
            </a:r>
            <a:r>
              <a:rPr lang="en-US" sz="2000" dirty="0" smtClean="0"/>
              <a:t>       all files with certain </a:t>
            </a:r>
            <a:r>
              <a:rPr lang="en-US" sz="2000" dirty="0" err="1" smtClean="0">
                <a:solidFill>
                  <a:schemeClr val="bg2"/>
                </a:solidFill>
              </a:rPr>
              <a:t>octal_mode</a:t>
            </a:r>
            <a:r>
              <a:rPr lang="en-US" sz="2000" dirty="0" smtClean="0"/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000" dirty="0" smtClean="0"/>
              <a:t>Example: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~  -type f  -perm 644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find regular files with mode 644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Find files with a certain modified </a:t>
            </a:r>
            <a:r>
              <a:rPr lang="en-US" sz="2000" u="sng" dirty="0" smtClean="0"/>
              <a:t>time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 -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mtime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+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all files with modified time larger than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sz="2000" dirty="0" smtClean="0"/>
              <a:t>days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 -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mtime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-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	</a:t>
            </a:r>
            <a:r>
              <a:rPr lang="en-US" sz="2000" dirty="0" smtClean="0"/>
              <a:t>all files with modified time less than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sz="2000" dirty="0" smtClean="0"/>
              <a:t>days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 -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mmin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+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all files with modified time larger than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sz="2000" dirty="0" smtClean="0"/>
              <a:t>minutes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 -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mmin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-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all files with modified time less than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sz="2000" dirty="0" smtClean="0"/>
              <a:t>minutes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useful for determining whether files have been changed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find </a:t>
            </a:r>
            <a:r>
              <a:rPr lang="en-US" sz="2800" dirty="0" smtClean="0">
                <a:solidFill>
                  <a:schemeClr val="tx1"/>
                </a:solidFill>
              </a:rPr>
              <a:t>Criteria: Links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01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Find hard links to a file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-</a:t>
            </a:r>
            <a:r>
              <a:rPr lang="en-US" sz="2000" dirty="0" err="1" smtClean="0">
                <a:solidFill>
                  <a:schemeClr val="hlink"/>
                </a:solidFill>
              </a:rPr>
              <a:t>inum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inode_num</a:t>
            </a:r>
            <a:r>
              <a:rPr lang="en-US" sz="2000" dirty="0" smtClean="0"/>
              <a:t>      all files with a certain </a:t>
            </a:r>
            <a:r>
              <a:rPr lang="en-US" sz="2000" dirty="0" err="1" smtClean="0">
                <a:solidFill>
                  <a:schemeClr val="bg2"/>
                </a:solidFill>
              </a:rPr>
              <a:t>inode_num</a:t>
            </a: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</a:t>
            </a:r>
            <a:r>
              <a:rPr lang="en-US" sz="2000" dirty="0" smtClean="0"/>
              <a:t>This is useful for finding files that are hard linked together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Find files with a certain number of hard links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-links  +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sz="2000" dirty="0" smtClean="0"/>
              <a:t>      all files with number of hard links greater than </a:t>
            </a:r>
            <a:r>
              <a:rPr lang="en-US" sz="2000" dirty="0" smtClean="0">
                <a:solidFill>
                  <a:schemeClr val="bg2"/>
                </a:solidFill>
              </a:rPr>
              <a:t>num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</a:t>
            </a:r>
            <a:r>
              <a:rPr lang="en-US" sz="2000" dirty="0" smtClean="0">
                <a:solidFill>
                  <a:schemeClr val="hlink"/>
                </a:solidFill>
              </a:rPr>
              <a:t>-links 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sz="2000" dirty="0" smtClean="0"/>
              <a:t>      all files with number of hard links equal </a:t>
            </a:r>
            <a:r>
              <a:rPr lang="en-US" sz="2000" dirty="0" smtClean="0">
                <a:solidFill>
                  <a:schemeClr val="bg2"/>
                </a:solidFill>
              </a:rPr>
              <a:t>num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</a:t>
            </a:r>
            <a:r>
              <a:rPr lang="en-US" sz="2000" dirty="0" smtClean="0">
                <a:solidFill>
                  <a:schemeClr val="hlink"/>
                </a:solidFill>
              </a:rPr>
              <a:t>-links  –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sz="2000" dirty="0" smtClean="0"/>
              <a:t>      all files with number of hard links less than </a:t>
            </a:r>
            <a:r>
              <a:rPr lang="en-US" sz="2000" dirty="0" smtClean="0">
                <a:solidFill>
                  <a:schemeClr val="bg2"/>
                </a:solidFill>
              </a:rPr>
              <a:t>num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Find symbolic links pointing to a certain file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-</a:t>
            </a:r>
            <a:r>
              <a:rPr lang="en-US" sz="2000" dirty="0" err="1" smtClean="0">
                <a:solidFill>
                  <a:schemeClr val="hlink"/>
                </a:solidFill>
              </a:rPr>
              <a:t>lname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en-US" sz="2000" dirty="0" smtClean="0"/>
              <a:t>     all links that contain a specific path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</a:t>
            </a:r>
            <a:r>
              <a:rPr lang="en-US" sz="2000" dirty="0" smtClean="0">
                <a:solidFill>
                  <a:schemeClr val="hlink"/>
                </a:solidFill>
              </a:rPr>
              <a:t>-</a:t>
            </a:r>
            <a:r>
              <a:rPr lang="en-US" sz="2000" dirty="0" err="1" smtClean="0">
                <a:solidFill>
                  <a:schemeClr val="hlink"/>
                </a:solidFill>
              </a:rPr>
              <a:t>lname</a:t>
            </a:r>
            <a:r>
              <a:rPr lang="en-US" sz="2000" dirty="0" smtClean="0">
                <a:solidFill>
                  <a:schemeClr val="hlink"/>
                </a:solidFill>
              </a:rPr>
              <a:t> ‘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path_with_wildcards</a:t>
            </a:r>
            <a:r>
              <a:rPr lang="en-US" sz="2000" dirty="0" smtClean="0">
                <a:solidFill>
                  <a:schemeClr val="hlink"/>
                </a:solidFill>
              </a:rPr>
              <a:t>’</a:t>
            </a:r>
            <a:r>
              <a:rPr lang="en-US" sz="2000" dirty="0" smtClean="0"/>
              <a:t>    all links that contain paths that 				   match the </a:t>
            </a:r>
            <a:r>
              <a:rPr lang="en-US" sz="2000" dirty="0" err="1" smtClean="0">
                <a:solidFill>
                  <a:schemeClr val="bg2"/>
                </a:solidFill>
              </a:rPr>
              <a:t>path_with_wildcards</a:t>
            </a:r>
            <a:r>
              <a:rPr lang="en-US" sz="2000" dirty="0" smtClean="0"/>
              <a:t> 				   (single quotes are required)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This is useful for finding symbolic links to a file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find </a:t>
            </a:r>
            <a:r>
              <a:rPr lang="en-US" sz="2800" dirty="0" smtClean="0">
                <a:solidFill>
                  <a:schemeClr val="tx1"/>
                </a:solidFill>
              </a:rPr>
              <a:t>Criteria: How Far to Search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001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Limit depth, or how many directory levels,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en-US" sz="2000" dirty="0" smtClean="0"/>
              <a:t> will go down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-</a:t>
            </a:r>
            <a:r>
              <a:rPr lang="en-US" sz="2000" dirty="0" err="1" smtClean="0">
                <a:solidFill>
                  <a:schemeClr val="hlink"/>
                </a:solidFill>
              </a:rPr>
              <a:t>maxdepth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sz="2000" dirty="0" smtClean="0"/>
              <a:t>      go down only</a:t>
            </a:r>
            <a:r>
              <a:rPr lang="en-US" sz="2000" dirty="0" smtClean="0">
                <a:solidFill>
                  <a:schemeClr val="bg2"/>
                </a:solidFill>
              </a:rPr>
              <a:t> num </a:t>
            </a:r>
            <a:r>
              <a:rPr lang="en-US" sz="2000" dirty="0" smtClean="0"/>
              <a:t>levels below start directory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maxdepth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000" dirty="0" smtClean="0"/>
              <a:t> means only search the start directory,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maxdepth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2000" dirty="0" smtClean="0"/>
              <a:t>means search the start directory and its child directories only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Find files that don’t match a criteria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find  !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criteria    </a:t>
            </a:r>
            <a:r>
              <a:rPr lang="en-US" sz="2000" dirty="0" smtClean="0">
                <a:solidFill>
                  <a:schemeClr val="tx2"/>
                </a:solidFill>
              </a:rPr>
              <a:t>all files that don’t match criteria will be shown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find ~ ! –name ‘f*’    </a:t>
            </a:r>
            <a:r>
              <a:rPr lang="en-US" sz="2000" dirty="0" smtClean="0">
                <a:solidFill>
                  <a:schemeClr val="tx2"/>
                </a:solidFill>
              </a:rPr>
              <a:t>look for all files with names not starting with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smtClean="0"/>
              <a:t>Search in more than 1 directory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 find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start_dir1  start_dir2  criteria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exec</a:t>
            </a:r>
            <a:r>
              <a:rPr lang="en-US" sz="2800" dirty="0" smtClean="0">
                <a:solidFill>
                  <a:schemeClr val="tx1"/>
                </a:solidFill>
              </a:rPr>
              <a:t> Option of </a:t>
            </a:r>
            <a:r>
              <a:rPr lang="en-US" sz="2800" dirty="0" smtClean="0">
                <a:solidFill>
                  <a:schemeClr val="hlink"/>
                </a:solidFill>
              </a:rPr>
              <a:t>find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exec</a:t>
            </a:r>
            <a:r>
              <a:rPr lang="en-US" sz="2000" dirty="0" smtClean="0"/>
              <a:t> option is used to do work on files that are found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Format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   find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start_dir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criteria_list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-exec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{ }  \;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 is the utility that does the work on the found files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{ }</a:t>
            </a:r>
            <a:r>
              <a:rPr lang="en-US" sz="2000" dirty="0" smtClean="0"/>
              <a:t> represents the list of found files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–exec </a:t>
            </a:r>
            <a:r>
              <a:rPr lang="en-US" sz="2000" dirty="0" smtClean="0"/>
              <a:t>option needs to end with a semicolon, but the semicolon is also a shell </a:t>
            </a:r>
            <a:r>
              <a:rPr lang="en-US" sz="2000" dirty="0" err="1" smtClean="0"/>
              <a:t>metacharacter</a:t>
            </a:r>
            <a:r>
              <a:rPr lang="en-US" sz="2000" dirty="0" smtClean="0"/>
              <a:t> so the backslash is needed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Starting 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dirA</a:t>
            </a:r>
            <a:r>
              <a:rPr lang="en-US" sz="2000" dirty="0" smtClean="0"/>
              <a:t>, copy all regular files that have a modified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time of a week or longer into a backup directory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-type f  -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mtime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+6 –exec  cp  { } backup  \;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FontTx/>
              <a:buNone/>
              <a:defRPr/>
            </a:pPr>
            <a:r>
              <a:rPr lang="en-US" sz="2000" dirty="0" smtClean="0"/>
              <a:t>Starting in </a:t>
            </a:r>
            <a:r>
              <a:rPr lang="en-US" sz="2000" dirty="0" err="1" smtClean="0"/>
              <a:t>dirA</a:t>
            </a:r>
            <a:r>
              <a:rPr lang="en-US" sz="2000" dirty="0" smtClean="0"/>
              <a:t>, delete all directories that are empty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-type d  -empty  -exec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rmdir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{ }  \;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xargs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and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find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Instead of using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exec</a:t>
            </a:r>
            <a:r>
              <a:rPr lang="en-US" sz="2000" dirty="0" smtClean="0"/>
              <a:t>, you can use the utility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xargs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Format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   find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start_dir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criteria_list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|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xargs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xargs</a:t>
            </a:r>
            <a:r>
              <a:rPr lang="en-US" sz="2000" dirty="0" smtClean="0"/>
              <a:t> takes all found files from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en-US" sz="2000" dirty="0" smtClean="0"/>
              <a:t> utility and executes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command</a:t>
            </a:r>
            <a:r>
              <a:rPr lang="en-US" sz="2000" dirty="0" smtClean="0"/>
              <a:t> on each of the files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Starting in </a:t>
            </a:r>
            <a:r>
              <a:rPr lang="en-US" sz="2000" dirty="0" err="1" smtClean="0"/>
              <a:t>dirA</a:t>
            </a:r>
            <a:r>
              <a:rPr lang="en-US" sz="2000" dirty="0" smtClean="0"/>
              <a:t>, copy all regular files that have a modified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time of a week or larger into a backup directory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-type f  -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mtime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+6 |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xargs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cp -t backup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Since there is no source arguments for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en-US" sz="2000" dirty="0" smtClean="0"/>
              <a:t>, the –t option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en-US" sz="2000" dirty="0" smtClean="0"/>
              <a:t> takes all the filenames from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xargs</a:t>
            </a:r>
            <a:r>
              <a:rPr lang="en-US" sz="2000" dirty="0" smtClean="0"/>
              <a:t> as targets (sources) to be moved into the backup destination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FontTx/>
              <a:buNone/>
              <a:defRPr/>
            </a:pPr>
            <a:r>
              <a:rPr lang="en-US" sz="2000" dirty="0" smtClean="0"/>
              <a:t>Starting in </a:t>
            </a:r>
            <a:r>
              <a:rPr lang="en-US" sz="2000" dirty="0" err="1" smtClean="0"/>
              <a:t>dirA</a:t>
            </a:r>
            <a:r>
              <a:rPr lang="en-US" sz="2000" dirty="0" smtClean="0"/>
              <a:t>, delete all directories that are empty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find 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dirA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-type d  -empty  |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xargs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rmdir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200" smtClean="0"/>
              <a:t>Next Module: </a:t>
            </a:r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</a:rPr>
              <a:t>sed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Additional Regular Expression Sets </a:t>
            </a:r>
            <a:r>
              <a:rPr lang="en-US" sz="2000" dirty="0" smtClean="0"/>
              <a:t>(1 of 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4102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defRPr/>
            </a:pPr>
            <a:r>
              <a:rPr lang="en-US" sz="2000" dirty="0" smtClean="0"/>
              <a:t>Longer but perhaps more readable ways to describe sets of characters in a </a:t>
            </a:r>
            <a:r>
              <a:rPr lang="en-US" sz="2000" dirty="0" err="1" smtClean="0"/>
              <a:t>regex</a:t>
            </a:r>
            <a:r>
              <a:rPr lang="en-US" sz="2000" dirty="0" smtClean="0"/>
              <a:t>:</a:t>
            </a:r>
          </a:p>
          <a:p>
            <a:pPr marL="1257300" lvl="2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[[: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alnum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:]]  </a:t>
            </a:r>
            <a:r>
              <a:rPr lang="en-US" sz="2000" dirty="0" smtClean="0"/>
              <a:t>equivalent to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[0-9a-zA-Z]</a:t>
            </a:r>
          </a:p>
          <a:p>
            <a:pPr marL="1257300" lvl="2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[[:alpha:]]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[a-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-Z]</a:t>
            </a:r>
          </a:p>
          <a:p>
            <a:pPr marL="1257300" lvl="2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[[:lower:]]			[a-z]</a:t>
            </a:r>
          </a:p>
          <a:p>
            <a:pPr marL="1257300" lvl="2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[[:upper:]]		[A-Z]</a:t>
            </a:r>
          </a:p>
          <a:p>
            <a:pPr marL="1257300" lvl="2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[[:digit:]]			[0-9]</a:t>
            </a:r>
          </a:p>
          <a:p>
            <a:pPr marL="1257300" lvl="2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[[:space:]]</a:t>
            </a:r>
            <a:r>
              <a:rPr lang="en-US" sz="2000" dirty="0" smtClean="0"/>
              <a:t>		all white space characters</a:t>
            </a:r>
          </a:p>
          <a:p>
            <a:pPr marL="1257300" lvl="2" indent="-4572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[[: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punct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:]]</a:t>
            </a:r>
            <a:r>
              <a:rPr lang="en-US" sz="2000" dirty="0" smtClean="0"/>
              <a:t>		all punctuation characters</a:t>
            </a:r>
          </a:p>
          <a:p>
            <a:pPr marL="1257300" lvl="2" indent="-45720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marL="457200" indent="-457200"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Find lines that ends in a punctuation character: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‘[[: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punct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:]]$’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1000"/>
              </a:spcBef>
              <a:buFontTx/>
              <a:buNone/>
              <a:defRPr/>
            </a:pPr>
            <a:r>
              <a:rPr lang="en-US" sz="2000" dirty="0" smtClean="0"/>
              <a:t>	Find lines that have whitespace only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‘^[[:space:]]+$’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egrep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Basic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egrep</a:t>
            </a:r>
            <a:r>
              <a:rPr lang="en-US" sz="2000" dirty="0" smtClean="0"/>
              <a:t> uses the extended regular expression set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smtClean="0"/>
              <a:t>Therefore it is the most flexible of the </a:t>
            </a:r>
            <a:r>
              <a:rPr lang="en-US" sz="2000" dirty="0" err="1" smtClean="0"/>
              <a:t>grep</a:t>
            </a:r>
            <a:r>
              <a:rPr lang="en-US" sz="2000" dirty="0" smtClean="0"/>
              <a:t> family of utilities but also takes the most run time. By contrast, </a:t>
            </a:r>
            <a:r>
              <a:rPr lang="en-US" sz="2000" dirty="0" err="1" smtClean="0"/>
              <a:t>fgrep</a:t>
            </a:r>
            <a:r>
              <a:rPr lang="en-US" sz="2000" dirty="0" smtClean="0"/>
              <a:t> runs the fastest but cannot be used with regular expression.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smtClean="0"/>
              <a:t>Format:  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egrep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–options   ‘</a:t>
            </a:r>
            <a:r>
              <a:rPr lang="en-US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regex</a:t>
            </a:r>
            <a:r>
              <a:rPr lang="en-US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’   input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smtClean="0"/>
              <a:t>The single quotes around the </a:t>
            </a:r>
            <a:r>
              <a:rPr lang="en-US" sz="2000" dirty="0" err="1" smtClean="0"/>
              <a:t>regex</a:t>
            </a:r>
            <a:r>
              <a:rPr lang="en-US" sz="2000" dirty="0" smtClean="0"/>
              <a:t> are recommended. They are required if the regular expression contains shell </a:t>
            </a:r>
            <a:r>
              <a:rPr lang="en-US" sz="2000" dirty="0" err="1" smtClean="0"/>
              <a:t>metacharacters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Example: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‘cis18b’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/>
              <a:t>    is the same as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cis18b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but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‘&lt;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&gt;’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smtClean="0"/>
              <a:t>is not the same as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egrep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Input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848600" cy="4876800"/>
          </a:xfrm>
        </p:spPr>
        <p:txBody>
          <a:bodyPr/>
          <a:lstStyle/>
          <a:p>
            <a:pPr marL="347472" indent="-347472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smtClean="0"/>
              <a:t>The input can be from a file, a file list, or from another command through a pipe</a:t>
            </a:r>
          </a:p>
          <a:p>
            <a:pPr marL="347472" lvl="1" indent="-347472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From a file: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‘cis18b’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7472" indent="-347472" eaLnBrk="1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Every line of </a:t>
            </a:r>
            <a:r>
              <a:rPr lang="en-US" sz="2000" dirty="0" err="1" smtClean="0"/>
              <a:t>fileA</a:t>
            </a:r>
            <a:r>
              <a:rPr lang="en-US" sz="2000" dirty="0" smtClean="0"/>
              <a:t> is checked for a match of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cis18b</a:t>
            </a:r>
            <a:r>
              <a:rPr lang="en-US" sz="2000" dirty="0" smtClean="0"/>
              <a:t>.  As soon as cis18b appears in the line, the line is printed to screen.</a:t>
            </a:r>
          </a:p>
          <a:p>
            <a:pPr marL="347472" lvl="1" indent="-347472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From a file list: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‘cis18b’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fileC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7472" indent="-347472" eaLnBrk="1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Every line of </a:t>
            </a:r>
            <a:r>
              <a:rPr lang="en-US" sz="2000" dirty="0" err="1" smtClean="0"/>
              <a:t>fileA</a:t>
            </a:r>
            <a:r>
              <a:rPr lang="en-US" sz="2000" dirty="0" smtClean="0"/>
              <a:t>, </a:t>
            </a:r>
            <a:r>
              <a:rPr lang="en-US" sz="2000" dirty="0" err="1" smtClean="0"/>
              <a:t>fileB</a:t>
            </a:r>
            <a:r>
              <a:rPr lang="en-US" sz="2000" dirty="0" smtClean="0"/>
              <a:t>, and </a:t>
            </a:r>
            <a:r>
              <a:rPr lang="en-US" sz="2000" dirty="0" err="1" smtClean="0"/>
              <a:t>fileC</a:t>
            </a:r>
            <a:r>
              <a:rPr lang="en-US" sz="2000" dirty="0" smtClean="0"/>
              <a:t> (in the same order given) is checked for a match of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cis18b</a:t>
            </a:r>
            <a:r>
              <a:rPr lang="en-US" sz="2000" dirty="0" smtClean="0"/>
              <a:t>. All lines that have a match are printed to screen, with the associated filename printed in front of the line.</a:t>
            </a:r>
          </a:p>
          <a:p>
            <a:pPr marL="347472" lvl="1" indent="-347472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From a piped input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‘cis18b’ </a:t>
            </a:r>
          </a:p>
          <a:p>
            <a:pPr marL="347472" indent="-347472" eaLnBrk="1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The multiple filenames from the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ls</a:t>
            </a:r>
            <a:r>
              <a:rPr lang="en-US" sz="2000" dirty="0" smtClean="0"/>
              <a:t> output are piped into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egrep</a:t>
            </a:r>
            <a:r>
              <a:rPr lang="en-US" sz="2000" dirty="0" smtClean="0"/>
              <a:t>, so filenames that have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cis18b</a:t>
            </a:r>
            <a:r>
              <a:rPr lang="en-US" sz="2000" dirty="0" smtClean="0"/>
              <a:t> will be printed to screen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egrep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Options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All options begin with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c</a:t>
            </a:r>
            <a:r>
              <a:rPr lang="en-US" sz="2000" dirty="0" smtClean="0"/>
              <a:t>	print only the </a:t>
            </a:r>
            <a:r>
              <a:rPr lang="en-US" sz="2000" b="1" u="sng" dirty="0" smtClean="0"/>
              <a:t>c</a:t>
            </a:r>
            <a:r>
              <a:rPr lang="en-US" sz="2000" dirty="0" smtClean="0"/>
              <a:t>ount of lines matching the pattern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If a file list is given, the filename is printed before the count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000" dirty="0" smtClean="0"/>
              <a:t>	</a:t>
            </a:r>
            <a:r>
              <a:rPr lang="en-US" sz="2000" b="1" u="sng" dirty="0" smtClean="0"/>
              <a:t>i</a:t>
            </a:r>
            <a:r>
              <a:rPr lang="en-US" sz="2000" dirty="0" smtClean="0"/>
              <a:t>gnore case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‘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’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smtClean="0"/>
              <a:t>print lines that have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cis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-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‘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’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sz="2000" dirty="0" smtClean="0"/>
              <a:t>print lines that have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cis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CiS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Cis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cIS</a:t>
            </a:r>
            <a:r>
              <a:rPr lang="en-US" sz="2000" dirty="0" smtClean="0"/>
              <a:t>...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l</a:t>
            </a:r>
            <a:r>
              <a:rPr lang="en-US" sz="2000" dirty="0" smtClean="0"/>
              <a:t>	</a:t>
            </a:r>
            <a:r>
              <a:rPr lang="en-US" sz="2000" b="1" u="sng" dirty="0" smtClean="0"/>
              <a:t>l</a:t>
            </a:r>
            <a:r>
              <a:rPr lang="en-US" sz="2000" dirty="0" smtClean="0"/>
              <a:t>ist (or print) filenames with at least one matched line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Useful when there is a file list.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n</a:t>
            </a:r>
            <a:r>
              <a:rPr lang="en-US" sz="2000" dirty="0" smtClean="0"/>
              <a:t>	print the line </a:t>
            </a:r>
            <a:r>
              <a:rPr lang="en-US" sz="2000" b="1" u="sng" dirty="0" smtClean="0"/>
              <a:t>n</a:t>
            </a:r>
            <a:r>
              <a:rPr lang="en-US" sz="2000" dirty="0" smtClean="0"/>
              <a:t>umber of each matched line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  The line number is printed before each line. If there is a file 	list, both the filename and the line number is printed before 	each matched line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	v</a:t>
            </a:r>
            <a:r>
              <a:rPr lang="en-US" sz="2000" dirty="0" smtClean="0"/>
              <a:t>	print the re</a:t>
            </a:r>
            <a:r>
              <a:rPr lang="en-US" sz="2000" b="1" u="sng" dirty="0" smtClean="0"/>
              <a:t>v</a:t>
            </a:r>
            <a:r>
              <a:rPr lang="en-US" sz="2000" dirty="0" smtClean="0"/>
              <a:t>erse or print lines that do not match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	Useful and shorter when looking for an exception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‘^[^a-z]*$’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smtClean="0"/>
              <a:t>is the same as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egrep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–v ‘[a-z]’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	but the second choice uses a simpler </a:t>
            </a:r>
            <a:r>
              <a:rPr lang="en-US" sz="2000" dirty="0" err="1" smtClean="0"/>
              <a:t>regex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find </a:t>
            </a:r>
            <a:r>
              <a:rPr lang="en-US" sz="2800" smtClean="0">
                <a:solidFill>
                  <a:schemeClr val="tx1"/>
                </a:solidFill>
              </a:rPr>
              <a:t>Basic </a:t>
            </a:r>
            <a:r>
              <a:rPr lang="en-US" sz="2000" smtClean="0">
                <a:solidFill>
                  <a:schemeClr val="tx1"/>
                </a:solidFill>
              </a:rPr>
              <a:t>(1 of 3)</a:t>
            </a:r>
            <a:endParaRPr lang="en-US" sz="2000" smtClean="0">
              <a:solidFill>
                <a:schemeClr val="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find</a:t>
            </a:r>
            <a:r>
              <a:rPr lang="en-US" sz="2000" dirty="0" smtClean="0"/>
              <a:t>: searches a given part of the directory hierarchy for any file that matches some given criteria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find</a:t>
            </a:r>
            <a:r>
              <a:rPr lang="en-US" sz="2000" dirty="0" smtClean="0"/>
              <a:t> does a recursive search from the given start directory, which means it will go down all subdirectories of each directory that it encounters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Because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en-US" sz="2000" dirty="0" smtClean="0"/>
              <a:t> does a recursive search, if you only need to look for a file in </a:t>
            </a:r>
            <a:r>
              <a:rPr lang="en-US" sz="2000" i="1" dirty="0" smtClean="0"/>
              <a:t>one</a:t>
            </a:r>
            <a:r>
              <a:rPr lang="en-US" sz="2000" dirty="0" smtClean="0"/>
              <a:t> particular directory, you could use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ls</a:t>
            </a:r>
            <a:r>
              <a:rPr lang="en-US" sz="2000" dirty="0" smtClean="0"/>
              <a:t> rather than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en-US" sz="2000" dirty="0" smtClean="0"/>
              <a:t>. Or you need to limit the search depth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find</a:t>
            </a:r>
            <a:r>
              <a:rPr lang="en-US" sz="2000" dirty="0" smtClean="0"/>
              <a:t> is a powerful command that can also do work on the files that match the criteria. The work includes removing the files,  copying the files, modifying the file status, etc.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When no work or action is specified, the default  work or action that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en-US" sz="2000" dirty="0" smtClean="0"/>
              <a:t> does is to print the location of the files that match the criteria.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hlink"/>
                </a:solidFill>
              </a:rPr>
              <a:t>find</a:t>
            </a:r>
            <a:r>
              <a:rPr lang="en-US" sz="2000" dirty="0" smtClean="0"/>
              <a:t> prints the location (the path) of the matched files with respect to the start directory given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find </a:t>
            </a:r>
            <a:r>
              <a:rPr lang="en-US" sz="2800" smtClean="0">
                <a:solidFill>
                  <a:schemeClr val="tx1"/>
                </a:solidFill>
              </a:rPr>
              <a:t>Basic </a:t>
            </a:r>
            <a:r>
              <a:rPr lang="en-US" sz="2000" smtClean="0">
                <a:solidFill>
                  <a:schemeClr val="tx1"/>
                </a:solidFill>
              </a:rPr>
              <a:t>(2 of 3)</a:t>
            </a:r>
            <a:endParaRPr lang="en-US" sz="2000" smtClean="0">
              <a:solidFill>
                <a:schemeClr val="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Basic format:    </a:t>
            </a:r>
            <a:r>
              <a:rPr lang="en-US" sz="2000" dirty="0" smtClean="0">
                <a:solidFill>
                  <a:schemeClr val="hlink"/>
                </a:solidFill>
              </a:rPr>
              <a:t>find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start_dir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criteria_list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err="1" smtClean="0">
                <a:solidFill>
                  <a:schemeClr val="bg2"/>
                </a:solidFill>
              </a:rPr>
              <a:t>start_dir</a:t>
            </a:r>
            <a:r>
              <a:rPr lang="en-US" sz="2000" dirty="0" smtClean="0"/>
              <a:t> is the directory where </a:t>
            </a:r>
            <a:r>
              <a:rPr lang="en-US" sz="2000" dirty="0" smtClean="0">
                <a:solidFill>
                  <a:schemeClr val="hlink"/>
                </a:solidFill>
              </a:rPr>
              <a:t>find</a:t>
            </a:r>
            <a:r>
              <a:rPr lang="en-US" sz="2000" dirty="0" smtClean="0"/>
              <a:t> will start the search.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If no </a:t>
            </a:r>
            <a:r>
              <a:rPr lang="en-US" sz="2000" dirty="0" err="1" smtClean="0">
                <a:solidFill>
                  <a:schemeClr val="bg2"/>
                </a:solidFill>
              </a:rPr>
              <a:t>start_dir</a:t>
            </a:r>
            <a:r>
              <a:rPr lang="en-US" sz="2000" dirty="0" smtClean="0"/>
              <a:t> is given, </a:t>
            </a:r>
            <a:r>
              <a:rPr lang="en-US" sz="2000" dirty="0" smtClean="0">
                <a:solidFill>
                  <a:schemeClr val="hlink"/>
                </a:solidFill>
              </a:rPr>
              <a:t>find</a:t>
            </a:r>
            <a:r>
              <a:rPr lang="en-US" sz="2000" dirty="0" smtClean="0"/>
              <a:t> will start from the current directory. 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</a:t>
            </a:r>
            <a:r>
              <a:rPr lang="en-US" sz="2000" dirty="0" err="1" smtClean="0">
                <a:solidFill>
                  <a:schemeClr val="bg2"/>
                </a:solidFill>
              </a:rPr>
              <a:t>start_dir</a:t>
            </a:r>
            <a:r>
              <a:rPr lang="en-US" sz="2000" dirty="0" smtClean="0"/>
              <a:t> can be an absolute path or a relative path.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Example: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 ..   -name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sz="2000" dirty="0" smtClean="0"/>
              <a:t>start from a relative path (the parent 			        directory in this case)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 /dev   -name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smtClean="0"/>
              <a:t>start from an absolute path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 -name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/>
              <a:t>	        start from the current directory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dirty="0" err="1" smtClean="0">
                <a:solidFill>
                  <a:schemeClr val="bg2"/>
                </a:solidFill>
              </a:rPr>
              <a:t>criteria_list</a:t>
            </a:r>
            <a:r>
              <a:rPr lang="en-US" sz="2000" dirty="0" smtClean="0"/>
              <a:t> tells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find</a:t>
            </a:r>
            <a:r>
              <a:rPr lang="en-US" sz="2000" dirty="0" smtClean="0"/>
              <a:t> what to look for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	The criteria list can contain one or more criteria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	Multiple criteria can be </a:t>
            </a:r>
            <a:r>
              <a:rPr lang="en-US" sz="2000" dirty="0" err="1" smtClean="0"/>
              <a:t>ANDed</a:t>
            </a:r>
            <a:r>
              <a:rPr lang="en-US" sz="2000" dirty="0" smtClean="0"/>
              <a:t> together or </a:t>
            </a:r>
            <a:r>
              <a:rPr lang="en-US" sz="2000" dirty="0" err="1" smtClean="0"/>
              <a:t>ORed</a:t>
            </a:r>
            <a:r>
              <a:rPr lang="en-US" sz="2000" dirty="0" smtClean="0"/>
              <a:t> together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ANDed</a:t>
            </a:r>
            <a:r>
              <a:rPr lang="en-US" sz="2000" dirty="0" smtClean="0"/>
              <a:t> criteria means the matched file must meet all criteria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ORed</a:t>
            </a:r>
            <a:r>
              <a:rPr lang="en-US" sz="2000" dirty="0" smtClean="0"/>
              <a:t> criteria means the matched file must meet at least 	one   	of the criteria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find </a:t>
            </a:r>
            <a:r>
              <a:rPr lang="en-US" sz="2800" smtClean="0">
                <a:solidFill>
                  <a:schemeClr val="tx1"/>
                </a:solidFill>
              </a:rPr>
              <a:t>Basic </a:t>
            </a:r>
            <a:r>
              <a:rPr lang="en-US" sz="2000" smtClean="0">
                <a:solidFill>
                  <a:schemeClr val="tx1"/>
                </a:solidFill>
              </a:rPr>
              <a:t>(3 of 3)</a:t>
            </a:r>
            <a:endParaRPr lang="en-US" sz="2000" smtClean="0">
              <a:solidFill>
                <a:schemeClr val="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696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err="1" smtClean="0"/>
              <a:t>ANDed</a:t>
            </a:r>
            <a:r>
              <a:rPr lang="en-US" sz="2000" dirty="0" smtClean="0"/>
              <a:t> criteria are listed one after another, separated by space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err="1" smtClean="0"/>
              <a:t>ORed</a:t>
            </a:r>
            <a:r>
              <a:rPr lang="en-US" sz="2000" dirty="0" smtClean="0"/>
              <a:t> criteria are listed one after another, separated by a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–o</a:t>
            </a:r>
            <a:r>
              <a:rPr lang="en-US" sz="2000" dirty="0" smtClean="0"/>
              <a:t> option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 smtClean="0"/>
              <a:t>Example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-  Criteria </a:t>
            </a:r>
            <a:r>
              <a:rPr lang="en-US" sz="2000" dirty="0" err="1" smtClean="0"/>
              <a:t>ANDed</a:t>
            </a:r>
            <a:r>
              <a:rPr lang="en-US" sz="2000" dirty="0" smtClean="0"/>
              <a:t> together 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~  -name ‘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’  -type f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look for files named </a:t>
            </a:r>
            <a:r>
              <a:rPr lang="en-US" sz="2000" dirty="0" err="1" smtClean="0"/>
              <a:t>fileA</a:t>
            </a:r>
            <a:r>
              <a:rPr lang="en-US" sz="2000" dirty="0" smtClean="0"/>
              <a:t>  AND  are regular files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 smtClean="0"/>
              <a:t>	-  Criteria </a:t>
            </a:r>
            <a:r>
              <a:rPr lang="en-US" sz="2000" dirty="0" err="1" smtClean="0"/>
              <a:t>ORed</a:t>
            </a:r>
            <a:r>
              <a:rPr lang="en-US" sz="2000" dirty="0" smtClean="0"/>
              <a:t> together :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~  -name ‘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’  -o  -type f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defRPr/>
            </a:pPr>
            <a:r>
              <a:rPr lang="en-US" sz="2000" dirty="0" smtClean="0"/>
              <a:t>		look for files named </a:t>
            </a:r>
            <a:r>
              <a:rPr lang="en-US" sz="2000" dirty="0" err="1" smtClean="0"/>
              <a:t>fileA</a:t>
            </a:r>
            <a:r>
              <a:rPr lang="en-US" sz="2000" dirty="0" smtClean="0"/>
              <a:t>  OR  are regular files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hlink"/>
                </a:solidFill>
              </a:rPr>
              <a:t>find </a:t>
            </a:r>
            <a:r>
              <a:rPr lang="en-US" sz="2800" dirty="0" smtClean="0">
                <a:solidFill>
                  <a:schemeClr val="tx1"/>
                </a:solidFill>
              </a:rPr>
              <a:t>Criteria: File Attributes </a:t>
            </a:r>
            <a:r>
              <a:rPr lang="en-US" sz="2000" dirty="0" smtClean="0">
                <a:solidFill>
                  <a:schemeClr val="tx1"/>
                </a:solidFill>
              </a:rPr>
              <a:t>(1 of 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Find files with a certain </a:t>
            </a:r>
            <a:r>
              <a:rPr lang="en-US" sz="2000" u="sng" dirty="0" smtClean="0"/>
              <a:t>name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-name  </a:t>
            </a:r>
            <a:r>
              <a:rPr lang="en-US" sz="2000" dirty="0" smtClean="0">
                <a:solidFill>
                  <a:schemeClr val="bg2"/>
                </a:solidFill>
              </a:rPr>
              <a:t>filename</a:t>
            </a:r>
            <a:r>
              <a:rPr lang="en-US" sz="2000" dirty="0" smtClean="0"/>
              <a:t>    		     exact match of </a:t>
            </a:r>
            <a:r>
              <a:rPr lang="en-US" sz="2000" dirty="0" smtClean="0">
                <a:solidFill>
                  <a:schemeClr val="bg2"/>
                </a:solidFill>
              </a:rPr>
              <a:t>filename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-name </a:t>
            </a:r>
            <a:r>
              <a:rPr lang="en-US" sz="2000" dirty="0" smtClean="0">
                <a:solidFill>
                  <a:schemeClr val="hlink"/>
                </a:solidFill>
              </a:rPr>
              <a:t>‘</a:t>
            </a:r>
            <a:r>
              <a:rPr lang="en-US" sz="2000" dirty="0" err="1" smtClean="0">
                <a:solidFill>
                  <a:schemeClr val="bg2"/>
                </a:solidFill>
              </a:rPr>
              <a:t>name_with_wildcards</a:t>
            </a:r>
            <a:r>
              <a:rPr lang="en-US" sz="2000" dirty="0" smtClean="0">
                <a:solidFill>
                  <a:schemeClr val="hlink"/>
                </a:solidFill>
              </a:rPr>
              <a:t>’</a:t>
            </a:r>
            <a:r>
              <a:rPr lang="en-US" sz="2000" dirty="0" smtClean="0"/>
              <a:t>     matching </a:t>
            </a:r>
            <a:r>
              <a:rPr lang="en-US" sz="2000" dirty="0" err="1" smtClean="0">
                <a:solidFill>
                  <a:schemeClr val="bg2"/>
                </a:solidFill>
              </a:rPr>
              <a:t>name_with_wildcards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				     (single quotes are required)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 -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iname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filename		     case insensitive filename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Example: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~  -name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/>
              <a:t>	filename is exactly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~  -name  ‘file*’</a:t>
            </a:r>
            <a:r>
              <a:rPr lang="en-US" sz="2000" dirty="0" smtClean="0"/>
              <a:t>	filename starts with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defRPr/>
            </a:pPr>
            <a:r>
              <a:rPr lang="en-US" sz="2000" dirty="0" smtClean="0"/>
              <a:t>Find files of a certain file </a:t>
            </a:r>
            <a:r>
              <a:rPr lang="en-US" sz="2000" u="sng" dirty="0" smtClean="0"/>
              <a:t>type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-type d     </a:t>
            </a:r>
            <a:r>
              <a:rPr lang="en-US" sz="2000" dirty="0" smtClean="0"/>
              <a:t>	all files that are </a:t>
            </a:r>
            <a:r>
              <a:rPr lang="en-US" sz="2000" b="1" u="sng" dirty="0" smtClean="0"/>
              <a:t>d</a:t>
            </a:r>
            <a:r>
              <a:rPr lang="en-US" sz="2000" dirty="0" smtClean="0"/>
              <a:t>irectories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-type f      </a:t>
            </a:r>
            <a:r>
              <a:rPr lang="en-US" sz="2000" dirty="0" smtClean="0"/>
              <a:t>	all files that are regular </a:t>
            </a:r>
            <a:r>
              <a:rPr lang="en-US" sz="2000" b="1" u="sng" dirty="0" smtClean="0"/>
              <a:t>f</a:t>
            </a:r>
            <a:r>
              <a:rPr lang="en-US" sz="2000" dirty="0" smtClean="0"/>
              <a:t>iles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-type l     </a:t>
            </a:r>
            <a:r>
              <a:rPr lang="en-US" sz="2000" dirty="0" smtClean="0"/>
              <a:t>	all files that are </a:t>
            </a:r>
            <a:r>
              <a:rPr lang="en-US" sz="2000" b="1" u="sng" dirty="0" smtClean="0"/>
              <a:t>l</a:t>
            </a:r>
            <a:r>
              <a:rPr lang="en-US" sz="2000" dirty="0" smtClean="0"/>
              <a:t>inks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dirty="0" smtClean="0"/>
              <a:t>Example:	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find  ~  -type f   -o  -type l   </a:t>
            </a:r>
            <a:r>
              <a:rPr lang="en-US" sz="2000" dirty="0" smtClean="0"/>
              <a:t>all regular files or links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defRPr/>
            </a:pPr>
            <a:r>
              <a:rPr lang="en-US" sz="2000" dirty="0" smtClean="0"/>
              <a:t>Find files of a certain </a:t>
            </a:r>
            <a:r>
              <a:rPr lang="en-US" sz="2000" u="sng" dirty="0" smtClean="0"/>
              <a:t>size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-size  +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    	files that are larger than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US" sz="2000" dirty="0" smtClean="0"/>
              <a:t> of bytes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-size  -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     	files that are less than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US" sz="2000" dirty="0" smtClean="0"/>
              <a:t> of megabytes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-size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2000" dirty="0" smtClean="0"/>
              <a:t>	files that are exactly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US" sz="2000" dirty="0" smtClean="0"/>
              <a:t> of kilobytes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Words>597</Words>
  <Application>Microsoft Office PowerPoint</Application>
  <PresentationFormat>On-screen Show (4:3)</PresentationFormat>
  <Paragraphs>167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Slide 1</vt:lpstr>
      <vt:lpstr>Additional Regular Expression Sets (1 of 2)</vt:lpstr>
      <vt:lpstr>egrep Basic</vt:lpstr>
      <vt:lpstr>egrep Input</vt:lpstr>
      <vt:lpstr>egrep Options</vt:lpstr>
      <vt:lpstr>find Basic (1 of 3)</vt:lpstr>
      <vt:lpstr>find Basic (2 of 3)</vt:lpstr>
      <vt:lpstr>find Basic (3 of 3)</vt:lpstr>
      <vt:lpstr>find Criteria: File Attributes (1 of 2)</vt:lpstr>
      <vt:lpstr>find Criteria: File Attributes (2 of 2)</vt:lpstr>
      <vt:lpstr>find Criteria: Links</vt:lpstr>
      <vt:lpstr>find Criteria: How Far to Search</vt:lpstr>
      <vt:lpstr>exec Option of find </vt:lpstr>
      <vt:lpstr>xargs and find </vt:lpstr>
    </vt:vector>
  </TitlesOfParts>
  <Company>De Anza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</cp:lastModifiedBy>
  <cp:revision>130</cp:revision>
  <dcterms:created xsi:type="dcterms:W3CDTF">2008-07-16T21:48:08Z</dcterms:created>
  <dcterms:modified xsi:type="dcterms:W3CDTF">2017-12-31T11:41:51Z</dcterms:modified>
</cp:coreProperties>
</file>