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8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5648" y="1741714"/>
            <a:ext cx="8144134" cy="719144"/>
          </a:xfrm>
        </p:spPr>
        <p:txBody>
          <a:bodyPr/>
          <a:lstStyle/>
          <a:p>
            <a:pPr algn="ctr" rtl="1"/>
            <a:r>
              <a:rPr lang="fa-IR" sz="3600" dirty="0" smtClean="0">
                <a:latin typeface="IRANSansWeb" panose="02040503050201020203" pitchFamily="18" charset="-78"/>
                <a:cs typeface="IRANSansWeb" panose="02040503050201020203" pitchFamily="18" charset="-78"/>
              </a:rPr>
              <a:t>پروژه پایان ترم درس برنامه نویسی </a:t>
            </a:r>
            <a:r>
              <a:rPr lang="en-US" sz="3600" dirty="0" smtClean="0">
                <a:latin typeface="IRANSansWeb" panose="02040503050201020203" pitchFamily="18" charset="-78"/>
                <a:cs typeface="IRANSansWeb" panose="02040503050201020203" pitchFamily="18" charset="-78"/>
              </a:rPr>
              <a:t> GPU</a:t>
            </a:r>
            <a:endParaRPr lang="en-US" sz="36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7" y="4420166"/>
            <a:ext cx="9843359" cy="395674"/>
          </a:xfrm>
        </p:spPr>
        <p:txBody>
          <a:bodyPr>
            <a:noAutofit/>
          </a:bodyPr>
          <a:lstStyle/>
          <a:p>
            <a:pPr algn="r"/>
            <a:r>
              <a:rPr lang="fa-IR" sz="1800" dirty="0" smtClean="0">
                <a:latin typeface="IRANSansWeb" panose="02040503050201020203" pitchFamily="18" charset="-78"/>
                <a:cs typeface="IRANSansWeb" panose="02040503050201020203" pitchFamily="18" charset="-78"/>
              </a:rPr>
              <a:t>افزایش ابعاد عکس با کمترین افت کیفیت به وسیله ی درون یابی به روش لاگرانژ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08630" y="5079436"/>
            <a:ext cx="3578169" cy="685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200" dirty="0" smtClean="0">
                <a:latin typeface="IRANSansWeb" panose="02040503050201020203" pitchFamily="18" charset="-78"/>
                <a:cs typeface="IRANSansWeb" panose="02040503050201020203" pitchFamily="18" charset="-78"/>
              </a:rPr>
              <a:t>حسین قاسمی رامشه 9433590</a:t>
            </a:r>
          </a:p>
          <a:p>
            <a:pPr algn="ctr"/>
            <a:r>
              <a:rPr lang="fa-IR" sz="1200" dirty="0" smtClean="0">
                <a:latin typeface="IRANSansWeb" panose="02040503050201020203" pitchFamily="18" charset="-78"/>
                <a:cs typeface="IRANSansWeb" panose="02040503050201020203" pitchFamily="18" charset="-78"/>
              </a:rPr>
              <a:t>محمد مصطفائی 9432181</a:t>
            </a:r>
            <a:endParaRPr lang="fa-IR" sz="1200" dirty="0" smtClean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9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8" y="1678985"/>
            <a:ext cx="11410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Web" panose="02040503050201020203" pitchFamily="18" charset="-78"/>
                <a:cs typeface="IRANSansWeb" panose="02040503050201020203" pitchFamily="18" charset="-78"/>
              </a:rPr>
              <a:t>روش کار</a:t>
            </a:r>
            <a:endParaRPr lang="en-US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68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1" y="1185440"/>
            <a:ext cx="4234440" cy="4234440"/>
          </a:xfrm>
          <a:prstGeom prst="rect">
            <a:avLst/>
          </a:prstGeom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56" y="1185440"/>
            <a:ext cx="5964000" cy="4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-13060" r="5767" b="13060"/>
          <a:stretch/>
        </p:blipFill>
        <p:spPr>
          <a:xfrm>
            <a:off x="1733006" y="-253891"/>
            <a:ext cx="8307977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r="5945" b="5143"/>
          <a:stretch/>
        </p:blipFill>
        <p:spPr>
          <a:xfrm>
            <a:off x="2194560" y="495046"/>
            <a:ext cx="8490857" cy="5566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"/>
          <a:stretch/>
        </p:blipFill>
        <p:spPr>
          <a:xfrm>
            <a:off x="477976" y="344152"/>
            <a:ext cx="10417443" cy="57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b="3891"/>
          <a:stretch/>
        </p:blipFill>
        <p:spPr>
          <a:xfrm>
            <a:off x="2177142" y="380204"/>
            <a:ext cx="8313871" cy="55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97" y="835826"/>
            <a:ext cx="7788315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7" y="1443854"/>
            <a:ext cx="11410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48" y="1565773"/>
            <a:ext cx="11410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31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IRANSansWeb</vt:lpstr>
      <vt:lpstr>Retrospect</vt:lpstr>
      <vt:lpstr>پروژه پایان ترم درس برنامه نویسی  GPU</vt:lpstr>
      <vt:lpstr>روش کار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پایان ترم درس برنامه نویسی  GPU</dc:title>
  <dc:creator>Windows User</dc:creator>
  <cp:lastModifiedBy>Windows User</cp:lastModifiedBy>
  <cp:revision>8</cp:revision>
  <dcterms:created xsi:type="dcterms:W3CDTF">2018-12-30T05:54:20Z</dcterms:created>
  <dcterms:modified xsi:type="dcterms:W3CDTF">2018-12-30T11:18:48Z</dcterms:modified>
</cp:coreProperties>
</file>