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73" r:id="rId3"/>
    <p:sldId id="275" r:id="rId4"/>
    <p:sldId id="274" r:id="rId5"/>
    <p:sldId id="276" r:id="rId6"/>
    <p:sldId id="266" r:id="rId7"/>
    <p:sldId id="271" r:id="rId8"/>
    <p:sldId id="272" r:id="rId9"/>
    <p:sldId id="277" r:id="rId10"/>
    <p:sldId id="278" r:id="rId11"/>
    <p:sldId id="280" r:id="rId12"/>
    <p:sldId id="267" r:id="rId13"/>
    <p:sldId id="281" r:id="rId14"/>
    <p:sldId id="268" r:id="rId15"/>
    <p:sldId id="282" r:id="rId16"/>
    <p:sldId id="269" r:id="rId17"/>
    <p:sldId id="283" r:id="rId18"/>
    <p:sldId id="270" r:id="rId19"/>
    <p:sldId id="260"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02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it-IT" altLang="en-US"/>
          </a:p>
        </p:txBody>
      </p:sp>
      <p:sp>
        <p:nvSpPr>
          <p:cNvPr id="5" name="Footer Placeholder 4"/>
          <p:cNvSpPr>
            <a:spLocks noGrp="1"/>
          </p:cNvSpPr>
          <p:nvPr>
            <p:ph type="ftr" sz="quarter" idx="11"/>
          </p:nvPr>
        </p:nvSpPr>
        <p:spPr/>
        <p:txBody>
          <a:bodyPr/>
          <a:lstStyle/>
          <a:p>
            <a:endParaRPr lang="it-IT" altLang="en-US"/>
          </a:p>
        </p:txBody>
      </p:sp>
      <p:sp>
        <p:nvSpPr>
          <p:cNvPr id="6" name="Slide Number Placeholder 5"/>
          <p:cNvSpPr>
            <a:spLocks noGrp="1"/>
          </p:cNvSpPr>
          <p:nvPr>
            <p:ph type="sldNum" sz="quarter" idx="12"/>
          </p:nvPr>
        </p:nvSpPr>
        <p:spPr/>
        <p:txBody>
          <a:bodyPr/>
          <a:lstStyle/>
          <a:p>
            <a:fld id="{5D347063-3967-4E63-8C32-B34E2323AC2B}" type="slidenum">
              <a:rPr lang="it-IT" altLang="en-US" smtClean="0"/>
              <a:pPr/>
              <a:t>‹#›</a:t>
            </a:fld>
            <a:endParaRPr lang="it-IT" altLang="en-US"/>
          </a:p>
        </p:txBody>
      </p:sp>
    </p:spTree>
    <p:extLst>
      <p:ext uri="{BB962C8B-B14F-4D97-AF65-F5344CB8AC3E}">
        <p14:creationId xmlns:p14="http://schemas.microsoft.com/office/powerpoint/2010/main" val="3709552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it-IT" altLang="en-US"/>
          </a:p>
        </p:txBody>
      </p:sp>
      <p:sp>
        <p:nvSpPr>
          <p:cNvPr id="6" name="Footer Placeholder 5"/>
          <p:cNvSpPr>
            <a:spLocks noGrp="1"/>
          </p:cNvSpPr>
          <p:nvPr>
            <p:ph type="ftr" sz="quarter" idx="11"/>
          </p:nvPr>
        </p:nvSpPr>
        <p:spPr/>
        <p:txBody>
          <a:bodyPr/>
          <a:lstStyle/>
          <a:p>
            <a:endParaRPr lang="it-IT" altLang="en-US"/>
          </a:p>
        </p:txBody>
      </p:sp>
      <p:sp>
        <p:nvSpPr>
          <p:cNvPr id="7" name="Slide Number Placeholder 6"/>
          <p:cNvSpPr>
            <a:spLocks noGrp="1"/>
          </p:cNvSpPr>
          <p:nvPr>
            <p:ph type="sldNum" sz="quarter" idx="12"/>
          </p:nvPr>
        </p:nvSpPr>
        <p:spPr/>
        <p:txBody>
          <a:bodyPr/>
          <a:lstStyle/>
          <a:p>
            <a:fld id="{BDE34937-87F1-4BAE-AC0C-40429222D876}" type="slidenum">
              <a:rPr lang="it-IT" altLang="en-US" smtClean="0"/>
              <a:pPr/>
              <a:t>‹#›</a:t>
            </a:fld>
            <a:endParaRPr lang="it-IT" altLang="en-US"/>
          </a:p>
        </p:txBody>
      </p:sp>
    </p:spTree>
    <p:extLst>
      <p:ext uri="{BB962C8B-B14F-4D97-AF65-F5344CB8AC3E}">
        <p14:creationId xmlns:p14="http://schemas.microsoft.com/office/powerpoint/2010/main" val="302380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it-IT" altLang="en-US"/>
          </a:p>
        </p:txBody>
      </p:sp>
      <p:sp>
        <p:nvSpPr>
          <p:cNvPr id="5" name="Footer Placeholder 4"/>
          <p:cNvSpPr>
            <a:spLocks noGrp="1"/>
          </p:cNvSpPr>
          <p:nvPr>
            <p:ph type="ftr" sz="quarter" idx="11"/>
          </p:nvPr>
        </p:nvSpPr>
        <p:spPr/>
        <p:txBody>
          <a:bodyPr/>
          <a:lstStyle/>
          <a:p>
            <a:endParaRPr lang="it-IT" altLang="en-US"/>
          </a:p>
        </p:txBody>
      </p:sp>
      <p:sp>
        <p:nvSpPr>
          <p:cNvPr id="6" name="Slide Number Placeholder 5"/>
          <p:cNvSpPr>
            <a:spLocks noGrp="1"/>
          </p:cNvSpPr>
          <p:nvPr>
            <p:ph type="sldNum" sz="quarter" idx="12"/>
          </p:nvPr>
        </p:nvSpPr>
        <p:spPr/>
        <p:txBody>
          <a:bodyPr/>
          <a:lstStyle/>
          <a:p>
            <a:fld id="{BDE34937-87F1-4BAE-AC0C-40429222D876}" type="slidenum">
              <a:rPr lang="it-IT" altLang="en-US" smtClean="0"/>
              <a:pPr/>
              <a:t>‹#›</a:t>
            </a:fld>
            <a:endParaRPr lang="it-IT" altLang="en-US"/>
          </a:p>
        </p:txBody>
      </p:sp>
    </p:spTree>
    <p:extLst>
      <p:ext uri="{BB962C8B-B14F-4D97-AF65-F5344CB8AC3E}">
        <p14:creationId xmlns:p14="http://schemas.microsoft.com/office/powerpoint/2010/main" val="1366856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it-IT" altLang="en-US"/>
          </a:p>
        </p:txBody>
      </p:sp>
      <p:sp>
        <p:nvSpPr>
          <p:cNvPr id="5" name="Footer Placeholder 4"/>
          <p:cNvSpPr>
            <a:spLocks noGrp="1"/>
          </p:cNvSpPr>
          <p:nvPr>
            <p:ph type="ftr" sz="quarter" idx="11"/>
          </p:nvPr>
        </p:nvSpPr>
        <p:spPr/>
        <p:txBody>
          <a:bodyPr/>
          <a:lstStyle/>
          <a:p>
            <a:endParaRPr lang="it-IT" altLang="en-US"/>
          </a:p>
        </p:txBody>
      </p:sp>
      <p:sp>
        <p:nvSpPr>
          <p:cNvPr id="6" name="Slide Number Placeholder 5"/>
          <p:cNvSpPr>
            <a:spLocks noGrp="1"/>
          </p:cNvSpPr>
          <p:nvPr>
            <p:ph type="sldNum" sz="quarter" idx="12"/>
          </p:nvPr>
        </p:nvSpPr>
        <p:spPr/>
        <p:txBody>
          <a:bodyPr/>
          <a:lstStyle/>
          <a:p>
            <a:fld id="{BDE34937-87F1-4BAE-AC0C-40429222D876}" type="slidenum">
              <a:rPr lang="it-IT" altLang="en-US" smtClean="0"/>
              <a:pPr/>
              <a:t>‹#›</a:t>
            </a:fld>
            <a:endParaRPr lang="it-IT"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38101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it-IT" altLang="en-US"/>
          </a:p>
        </p:txBody>
      </p:sp>
      <p:sp>
        <p:nvSpPr>
          <p:cNvPr id="5" name="Footer Placeholder 4"/>
          <p:cNvSpPr>
            <a:spLocks noGrp="1"/>
          </p:cNvSpPr>
          <p:nvPr>
            <p:ph type="ftr" sz="quarter" idx="11"/>
          </p:nvPr>
        </p:nvSpPr>
        <p:spPr/>
        <p:txBody>
          <a:bodyPr/>
          <a:lstStyle/>
          <a:p>
            <a:endParaRPr lang="it-IT" altLang="en-US"/>
          </a:p>
        </p:txBody>
      </p:sp>
      <p:sp>
        <p:nvSpPr>
          <p:cNvPr id="6" name="Slide Number Placeholder 5"/>
          <p:cNvSpPr>
            <a:spLocks noGrp="1"/>
          </p:cNvSpPr>
          <p:nvPr>
            <p:ph type="sldNum" sz="quarter" idx="12"/>
          </p:nvPr>
        </p:nvSpPr>
        <p:spPr/>
        <p:txBody>
          <a:bodyPr/>
          <a:lstStyle/>
          <a:p>
            <a:fld id="{BDE34937-87F1-4BAE-AC0C-40429222D876}" type="slidenum">
              <a:rPr lang="it-IT" altLang="en-US" smtClean="0"/>
              <a:pPr/>
              <a:t>‹#›</a:t>
            </a:fld>
            <a:endParaRPr lang="it-IT" altLang="en-US"/>
          </a:p>
        </p:txBody>
      </p:sp>
    </p:spTree>
    <p:extLst>
      <p:ext uri="{BB962C8B-B14F-4D97-AF65-F5344CB8AC3E}">
        <p14:creationId xmlns:p14="http://schemas.microsoft.com/office/powerpoint/2010/main" val="3439445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it-IT" altLang="en-US"/>
          </a:p>
        </p:txBody>
      </p:sp>
      <p:sp>
        <p:nvSpPr>
          <p:cNvPr id="4" name="Footer Placeholder 4"/>
          <p:cNvSpPr>
            <a:spLocks noGrp="1"/>
          </p:cNvSpPr>
          <p:nvPr>
            <p:ph type="ftr" sz="quarter" idx="11"/>
          </p:nvPr>
        </p:nvSpPr>
        <p:spPr/>
        <p:txBody>
          <a:bodyPr/>
          <a:lstStyle/>
          <a:p>
            <a:endParaRPr lang="it-IT" altLang="en-US"/>
          </a:p>
        </p:txBody>
      </p:sp>
      <p:sp>
        <p:nvSpPr>
          <p:cNvPr id="6" name="Slide Number Placeholder 5"/>
          <p:cNvSpPr>
            <a:spLocks noGrp="1"/>
          </p:cNvSpPr>
          <p:nvPr>
            <p:ph type="sldNum" sz="quarter" idx="12"/>
          </p:nvPr>
        </p:nvSpPr>
        <p:spPr/>
        <p:txBody>
          <a:bodyPr/>
          <a:lstStyle/>
          <a:p>
            <a:fld id="{BDE34937-87F1-4BAE-AC0C-40429222D876}" type="slidenum">
              <a:rPr lang="it-IT" altLang="en-US" smtClean="0"/>
              <a:pPr/>
              <a:t>‹#›</a:t>
            </a:fld>
            <a:endParaRPr lang="it-IT" altLang="en-US"/>
          </a:p>
        </p:txBody>
      </p:sp>
    </p:spTree>
    <p:extLst>
      <p:ext uri="{BB962C8B-B14F-4D97-AF65-F5344CB8AC3E}">
        <p14:creationId xmlns:p14="http://schemas.microsoft.com/office/powerpoint/2010/main" val="85330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it-IT" altLang="en-US"/>
          </a:p>
        </p:txBody>
      </p:sp>
      <p:sp>
        <p:nvSpPr>
          <p:cNvPr id="4" name="Footer Placeholder 4"/>
          <p:cNvSpPr>
            <a:spLocks noGrp="1"/>
          </p:cNvSpPr>
          <p:nvPr>
            <p:ph type="ftr" sz="quarter" idx="11"/>
          </p:nvPr>
        </p:nvSpPr>
        <p:spPr/>
        <p:txBody>
          <a:bodyPr/>
          <a:lstStyle/>
          <a:p>
            <a:endParaRPr lang="it-IT" altLang="en-US"/>
          </a:p>
        </p:txBody>
      </p:sp>
      <p:sp>
        <p:nvSpPr>
          <p:cNvPr id="6" name="Slide Number Placeholder 5"/>
          <p:cNvSpPr>
            <a:spLocks noGrp="1"/>
          </p:cNvSpPr>
          <p:nvPr>
            <p:ph type="sldNum" sz="quarter" idx="12"/>
          </p:nvPr>
        </p:nvSpPr>
        <p:spPr/>
        <p:txBody>
          <a:bodyPr/>
          <a:lstStyle/>
          <a:p>
            <a:fld id="{BDE34937-87F1-4BAE-AC0C-40429222D876}" type="slidenum">
              <a:rPr lang="it-IT" altLang="en-US" smtClean="0"/>
              <a:pPr/>
              <a:t>‹#›</a:t>
            </a:fld>
            <a:endParaRPr lang="it-IT" altLang="en-US"/>
          </a:p>
        </p:txBody>
      </p:sp>
    </p:spTree>
    <p:extLst>
      <p:ext uri="{BB962C8B-B14F-4D97-AF65-F5344CB8AC3E}">
        <p14:creationId xmlns:p14="http://schemas.microsoft.com/office/powerpoint/2010/main" val="3637362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it-IT" altLang="en-US"/>
          </a:p>
        </p:txBody>
      </p:sp>
      <p:sp>
        <p:nvSpPr>
          <p:cNvPr id="5" name="Footer Placeholder 4"/>
          <p:cNvSpPr>
            <a:spLocks noGrp="1"/>
          </p:cNvSpPr>
          <p:nvPr>
            <p:ph type="ftr" sz="quarter" idx="11"/>
          </p:nvPr>
        </p:nvSpPr>
        <p:spPr/>
        <p:txBody>
          <a:bodyPr/>
          <a:lstStyle/>
          <a:p>
            <a:endParaRPr lang="it-IT" altLang="en-US"/>
          </a:p>
        </p:txBody>
      </p:sp>
      <p:sp>
        <p:nvSpPr>
          <p:cNvPr id="6" name="Slide Number Placeholder 5"/>
          <p:cNvSpPr>
            <a:spLocks noGrp="1"/>
          </p:cNvSpPr>
          <p:nvPr>
            <p:ph type="sldNum" sz="quarter" idx="12"/>
          </p:nvPr>
        </p:nvSpPr>
        <p:spPr/>
        <p:txBody>
          <a:bodyPr/>
          <a:lstStyle/>
          <a:p>
            <a:fld id="{62547DAA-3A96-47C8-9A97-4EC89E6447F6}" type="slidenum">
              <a:rPr lang="it-IT" altLang="en-US" smtClean="0"/>
              <a:pPr/>
              <a:t>‹#›</a:t>
            </a:fld>
            <a:endParaRPr lang="it-IT" altLang="en-US"/>
          </a:p>
        </p:txBody>
      </p:sp>
    </p:spTree>
    <p:extLst>
      <p:ext uri="{BB962C8B-B14F-4D97-AF65-F5344CB8AC3E}">
        <p14:creationId xmlns:p14="http://schemas.microsoft.com/office/powerpoint/2010/main" val="3908484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it-IT" altLang="en-US"/>
          </a:p>
        </p:txBody>
      </p:sp>
      <p:sp>
        <p:nvSpPr>
          <p:cNvPr id="5" name="Footer Placeholder 4"/>
          <p:cNvSpPr>
            <a:spLocks noGrp="1"/>
          </p:cNvSpPr>
          <p:nvPr>
            <p:ph type="ftr" sz="quarter" idx="11"/>
          </p:nvPr>
        </p:nvSpPr>
        <p:spPr/>
        <p:txBody>
          <a:bodyPr/>
          <a:lstStyle/>
          <a:p>
            <a:endParaRPr lang="it-IT" altLang="en-US"/>
          </a:p>
        </p:txBody>
      </p:sp>
      <p:sp>
        <p:nvSpPr>
          <p:cNvPr id="6" name="Slide Number Placeholder 5"/>
          <p:cNvSpPr>
            <a:spLocks noGrp="1"/>
          </p:cNvSpPr>
          <p:nvPr>
            <p:ph type="sldNum" sz="quarter" idx="12"/>
          </p:nvPr>
        </p:nvSpPr>
        <p:spPr/>
        <p:txBody>
          <a:bodyPr/>
          <a:lstStyle/>
          <a:p>
            <a:fld id="{7F3ABC75-F64F-44ED-9E40-40AA6DE012FD}" type="slidenum">
              <a:rPr lang="it-IT" altLang="en-US" smtClean="0"/>
              <a:pPr/>
              <a:t>‹#›</a:t>
            </a:fld>
            <a:endParaRPr lang="it-IT" altLang="en-US"/>
          </a:p>
        </p:txBody>
      </p:sp>
    </p:spTree>
    <p:extLst>
      <p:ext uri="{BB962C8B-B14F-4D97-AF65-F5344CB8AC3E}">
        <p14:creationId xmlns:p14="http://schemas.microsoft.com/office/powerpoint/2010/main" val="3060340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F582-6985-45A6-BB63-E2636C6C8970}"/>
              </a:ext>
            </a:extLst>
          </p:cNvPr>
          <p:cNvSpPr>
            <a:spLocks noGrp="1"/>
          </p:cNvSpPr>
          <p:nvPr>
            <p:ph type="title"/>
          </p:nvPr>
        </p:nvSpPr>
        <p:spPr>
          <a:xfrm>
            <a:off x="609600" y="457200"/>
            <a:ext cx="10972800" cy="13716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6F140113-E3CF-44C1-BBC8-C3B005D043EA}"/>
              </a:ext>
            </a:extLst>
          </p:cNvPr>
          <p:cNvSpPr>
            <a:spLocks noGrp="1"/>
          </p:cNvSpPr>
          <p:nvPr>
            <p:ph type="tbl" idx="1"/>
          </p:nvPr>
        </p:nvSpPr>
        <p:spPr>
          <a:xfrm>
            <a:off x="609600" y="1981200"/>
            <a:ext cx="10972800" cy="3886200"/>
          </a:xfrm>
        </p:spPr>
        <p:txBody>
          <a:bodyPr/>
          <a:lstStyle/>
          <a:p>
            <a:endParaRPr lang="en-US"/>
          </a:p>
        </p:txBody>
      </p:sp>
      <p:sp>
        <p:nvSpPr>
          <p:cNvPr id="4" name="Footer Placeholder 3">
            <a:extLst>
              <a:ext uri="{FF2B5EF4-FFF2-40B4-BE49-F238E27FC236}">
                <a16:creationId xmlns:a16="http://schemas.microsoft.com/office/drawing/2014/main" id="{4BD6519C-62DB-43AA-9107-8C12CA3A7C4F}"/>
              </a:ext>
            </a:extLst>
          </p:cNvPr>
          <p:cNvSpPr>
            <a:spLocks noGrp="1"/>
          </p:cNvSpPr>
          <p:nvPr>
            <p:ph type="ftr" sz="quarter" idx="10"/>
          </p:nvPr>
        </p:nvSpPr>
        <p:spPr>
          <a:xfrm>
            <a:off x="4165600" y="6248400"/>
            <a:ext cx="3860800" cy="457200"/>
          </a:xfrm>
        </p:spPr>
        <p:txBody>
          <a:bodyPr/>
          <a:lstStyle>
            <a:lvl1pPr>
              <a:defRPr/>
            </a:lvl1pPr>
          </a:lstStyle>
          <a:p>
            <a:endParaRPr lang="it-IT" altLang="en-US"/>
          </a:p>
        </p:txBody>
      </p:sp>
      <p:sp>
        <p:nvSpPr>
          <p:cNvPr id="5" name="Slide Number Placeholder 4">
            <a:extLst>
              <a:ext uri="{FF2B5EF4-FFF2-40B4-BE49-F238E27FC236}">
                <a16:creationId xmlns:a16="http://schemas.microsoft.com/office/drawing/2014/main" id="{95902160-9E93-4E1F-9316-69B581770A0C}"/>
              </a:ext>
            </a:extLst>
          </p:cNvPr>
          <p:cNvSpPr>
            <a:spLocks noGrp="1"/>
          </p:cNvSpPr>
          <p:nvPr>
            <p:ph type="sldNum" sz="quarter" idx="11"/>
          </p:nvPr>
        </p:nvSpPr>
        <p:spPr>
          <a:xfrm>
            <a:off x="8737600" y="6248400"/>
            <a:ext cx="2844800" cy="457200"/>
          </a:xfrm>
        </p:spPr>
        <p:txBody>
          <a:bodyPr/>
          <a:lstStyle>
            <a:lvl1pPr>
              <a:defRPr/>
            </a:lvl1pPr>
          </a:lstStyle>
          <a:p>
            <a:fld id="{BA7DBC62-C127-4637-B721-9D0BD3AD522F}" type="slidenum">
              <a:rPr lang="it-IT" altLang="en-US"/>
              <a:pPr/>
              <a:t>‹#›</a:t>
            </a:fld>
            <a:endParaRPr lang="it-IT" altLang="en-US"/>
          </a:p>
        </p:txBody>
      </p:sp>
      <p:sp>
        <p:nvSpPr>
          <p:cNvPr id="6" name="Date Placeholder 5">
            <a:extLst>
              <a:ext uri="{FF2B5EF4-FFF2-40B4-BE49-F238E27FC236}">
                <a16:creationId xmlns:a16="http://schemas.microsoft.com/office/drawing/2014/main" id="{48113FA4-7193-490A-9490-6A408D4B4670}"/>
              </a:ext>
            </a:extLst>
          </p:cNvPr>
          <p:cNvSpPr>
            <a:spLocks noGrp="1"/>
          </p:cNvSpPr>
          <p:nvPr>
            <p:ph type="dt" sz="half" idx="12"/>
          </p:nvPr>
        </p:nvSpPr>
        <p:spPr>
          <a:xfrm>
            <a:off x="609600" y="6245225"/>
            <a:ext cx="2844800" cy="476250"/>
          </a:xfrm>
        </p:spPr>
        <p:txBody>
          <a:bodyPr/>
          <a:lstStyle>
            <a:lvl1pPr>
              <a:defRPr/>
            </a:lvl1pPr>
          </a:lstStyle>
          <a:p>
            <a:endParaRPr lang="it-IT" altLang="en-US"/>
          </a:p>
        </p:txBody>
      </p:sp>
    </p:spTree>
    <p:extLst>
      <p:ext uri="{BB962C8B-B14F-4D97-AF65-F5344CB8AC3E}">
        <p14:creationId xmlns:p14="http://schemas.microsoft.com/office/powerpoint/2010/main" val="356141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it-IT" altLang="en-US"/>
          </a:p>
        </p:txBody>
      </p:sp>
      <p:sp>
        <p:nvSpPr>
          <p:cNvPr id="5" name="Footer Placeholder 4"/>
          <p:cNvSpPr>
            <a:spLocks noGrp="1"/>
          </p:cNvSpPr>
          <p:nvPr>
            <p:ph type="ftr" sz="quarter" idx="11"/>
          </p:nvPr>
        </p:nvSpPr>
        <p:spPr/>
        <p:txBody>
          <a:bodyPr/>
          <a:lstStyle/>
          <a:p>
            <a:endParaRPr lang="it-IT" altLang="en-US"/>
          </a:p>
        </p:txBody>
      </p:sp>
      <p:sp>
        <p:nvSpPr>
          <p:cNvPr id="6" name="Slide Number Placeholder 5"/>
          <p:cNvSpPr>
            <a:spLocks noGrp="1"/>
          </p:cNvSpPr>
          <p:nvPr>
            <p:ph type="sldNum" sz="quarter" idx="12"/>
          </p:nvPr>
        </p:nvSpPr>
        <p:spPr/>
        <p:txBody>
          <a:bodyPr/>
          <a:lstStyle/>
          <a:p>
            <a:fld id="{1C223F7F-AF23-41C4-9B70-47192420E2B6}" type="slidenum">
              <a:rPr lang="it-IT" altLang="en-US" smtClean="0"/>
              <a:pPr/>
              <a:t>‹#›</a:t>
            </a:fld>
            <a:endParaRPr lang="it-IT" altLang="en-US"/>
          </a:p>
        </p:txBody>
      </p:sp>
    </p:spTree>
    <p:extLst>
      <p:ext uri="{BB962C8B-B14F-4D97-AF65-F5344CB8AC3E}">
        <p14:creationId xmlns:p14="http://schemas.microsoft.com/office/powerpoint/2010/main" val="377748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it-IT" altLang="en-US"/>
          </a:p>
        </p:txBody>
      </p:sp>
      <p:sp>
        <p:nvSpPr>
          <p:cNvPr id="5" name="Footer Placeholder 4"/>
          <p:cNvSpPr>
            <a:spLocks noGrp="1"/>
          </p:cNvSpPr>
          <p:nvPr>
            <p:ph type="ftr" sz="quarter" idx="11"/>
          </p:nvPr>
        </p:nvSpPr>
        <p:spPr/>
        <p:txBody>
          <a:bodyPr/>
          <a:lstStyle/>
          <a:p>
            <a:endParaRPr lang="it-IT" altLang="en-US"/>
          </a:p>
        </p:txBody>
      </p:sp>
      <p:sp>
        <p:nvSpPr>
          <p:cNvPr id="6" name="Slide Number Placeholder 5"/>
          <p:cNvSpPr>
            <a:spLocks noGrp="1"/>
          </p:cNvSpPr>
          <p:nvPr>
            <p:ph type="sldNum" sz="quarter" idx="12"/>
          </p:nvPr>
        </p:nvSpPr>
        <p:spPr/>
        <p:txBody>
          <a:bodyPr/>
          <a:lstStyle/>
          <a:p>
            <a:fld id="{FEE8964E-E9BD-4538-BB8D-3988BD5DC674}" type="slidenum">
              <a:rPr lang="it-IT" altLang="en-US" smtClean="0"/>
              <a:pPr/>
              <a:t>‹#›</a:t>
            </a:fld>
            <a:endParaRPr lang="it-IT" altLang="en-US"/>
          </a:p>
        </p:txBody>
      </p:sp>
    </p:spTree>
    <p:extLst>
      <p:ext uri="{BB962C8B-B14F-4D97-AF65-F5344CB8AC3E}">
        <p14:creationId xmlns:p14="http://schemas.microsoft.com/office/powerpoint/2010/main" val="303038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it-IT" altLang="en-US"/>
          </a:p>
        </p:txBody>
      </p:sp>
      <p:sp>
        <p:nvSpPr>
          <p:cNvPr id="6" name="Footer Placeholder 5"/>
          <p:cNvSpPr>
            <a:spLocks noGrp="1"/>
          </p:cNvSpPr>
          <p:nvPr>
            <p:ph type="ftr" sz="quarter" idx="11"/>
          </p:nvPr>
        </p:nvSpPr>
        <p:spPr/>
        <p:txBody>
          <a:bodyPr/>
          <a:lstStyle/>
          <a:p>
            <a:endParaRPr lang="it-IT" altLang="en-US"/>
          </a:p>
        </p:txBody>
      </p:sp>
      <p:sp>
        <p:nvSpPr>
          <p:cNvPr id="7" name="Slide Number Placeholder 6"/>
          <p:cNvSpPr>
            <a:spLocks noGrp="1"/>
          </p:cNvSpPr>
          <p:nvPr>
            <p:ph type="sldNum" sz="quarter" idx="12"/>
          </p:nvPr>
        </p:nvSpPr>
        <p:spPr/>
        <p:txBody>
          <a:bodyPr/>
          <a:lstStyle/>
          <a:p>
            <a:fld id="{4B3EB6F3-3509-40B5-8EA0-2D1923858279}" type="slidenum">
              <a:rPr lang="it-IT" altLang="en-US" smtClean="0"/>
              <a:pPr/>
              <a:t>‹#›</a:t>
            </a:fld>
            <a:endParaRPr lang="it-IT" altLang="en-US"/>
          </a:p>
        </p:txBody>
      </p:sp>
    </p:spTree>
    <p:extLst>
      <p:ext uri="{BB962C8B-B14F-4D97-AF65-F5344CB8AC3E}">
        <p14:creationId xmlns:p14="http://schemas.microsoft.com/office/powerpoint/2010/main" val="416771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it-IT" altLang="en-US"/>
          </a:p>
        </p:txBody>
      </p:sp>
      <p:sp>
        <p:nvSpPr>
          <p:cNvPr id="8" name="Footer Placeholder 7"/>
          <p:cNvSpPr>
            <a:spLocks noGrp="1"/>
          </p:cNvSpPr>
          <p:nvPr>
            <p:ph type="ftr" sz="quarter" idx="11"/>
          </p:nvPr>
        </p:nvSpPr>
        <p:spPr/>
        <p:txBody>
          <a:bodyPr/>
          <a:lstStyle/>
          <a:p>
            <a:endParaRPr lang="it-IT" altLang="en-US"/>
          </a:p>
        </p:txBody>
      </p:sp>
      <p:sp>
        <p:nvSpPr>
          <p:cNvPr id="9" name="Slide Number Placeholder 8"/>
          <p:cNvSpPr>
            <a:spLocks noGrp="1"/>
          </p:cNvSpPr>
          <p:nvPr>
            <p:ph type="sldNum" sz="quarter" idx="12"/>
          </p:nvPr>
        </p:nvSpPr>
        <p:spPr/>
        <p:txBody>
          <a:bodyPr/>
          <a:lstStyle/>
          <a:p>
            <a:fld id="{0E657228-0A20-4F4E-A19E-BC4285FAB5F8}" type="slidenum">
              <a:rPr lang="it-IT" altLang="en-US" smtClean="0"/>
              <a:pPr/>
              <a:t>‹#›</a:t>
            </a:fld>
            <a:endParaRPr lang="it-IT" altLang="en-US"/>
          </a:p>
        </p:txBody>
      </p:sp>
    </p:spTree>
    <p:extLst>
      <p:ext uri="{BB962C8B-B14F-4D97-AF65-F5344CB8AC3E}">
        <p14:creationId xmlns:p14="http://schemas.microsoft.com/office/powerpoint/2010/main" val="130988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it-IT" altLang="en-US"/>
          </a:p>
        </p:txBody>
      </p:sp>
      <p:sp>
        <p:nvSpPr>
          <p:cNvPr id="5" name="Footer Placeholder 3"/>
          <p:cNvSpPr>
            <a:spLocks noGrp="1"/>
          </p:cNvSpPr>
          <p:nvPr>
            <p:ph type="ftr" sz="quarter" idx="11"/>
          </p:nvPr>
        </p:nvSpPr>
        <p:spPr/>
        <p:txBody>
          <a:bodyPr/>
          <a:lstStyle/>
          <a:p>
            <a:endParaRPr lang="it-IT" altLang="en-US"/>
          </a:p>
        </p:txBody>
      </p:sp>
      <p:sp>
        <p:nvSpPr>
          <p:cNvPr id="6" name="Slide Number Placeholder 4"/>
          <p:cNvSpPr>
            <a:spLocks noGrp="1"/>
          </p:cNvSpPr>
          <p:nvPr>
            <p:ph type="sldNum" sz="quarter" idx="12"/>
          </p:nvPr>
        </p:nvSpPr>
        <p:spPr/>
        <p:txBody>
          <a:bodyPr/>
          <a:lstStyle/>
          <a:p>
            <a:fld id="{CD78AC06-F339-4A36-B183-335FCDF67AA1}" type="slidenum">
              <a:rPr lang="it-IT" altLang="en-US" smtClean="0"/>
              <a:pPr/>
              <a:t>‹#›</a:t>
            </a:fld>
            <a:endParaRPr lang="it-IT" altLang="en-US"/>
          </a:p>
        </p:txBody>
      </p:sp>
    </p:spTree>
    <p:extLst>
      <p:ext uri="{BB962C8B-B14F-4D97-AF65-F5344CB8AC3E}">
        <p14:creationId xmlns:p14="http://schemas.microsoft.com/office/powerpoint/2010/main" val="227962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it-IT" altLang="en-US"/>
          </a:p>
        </p:txBody>
      </p:sp>
      <p:sp>
        <p:nvSpPr>
          <p:cNvPr id="5" name="Footer Placeholder 2"/>
          <p:cNvSpPr>
            <a:spLocks noGrp="1"/>
          </p:cNvSpPr>
          <p:nvPr>
            <p:ph type="ftr" sz="quarter" idx="11"/>
          </p:nvPr>
        </p:nvSpPr>
        <p:spPr/>
        <p:txBody>
          <a:bodyPr/>
          <a:lstStyle/>
          <a:p>
            <a:endParaRPr lang="it-IT" altLang="en-US"/>
          </a:p>
        </p:txBody>
      </p:sp>
      <p:sp>
        <p:nvSpPr>
          <p:cNvPr id="6" name="Slide Number Placeholder 3"/>
          <p:cNvSpPr>
            <a:spLocks noGrp="1"/>
          </p:cNvSpPr>
          <p:nvPr>
            <p:ph type="sldNum" sz="quarter" idx="12"/>
          </p:nvPr>
        </p:nvSpPr>
        <p:spPr/>
        <p:txBody>
          <a:bodyPr/>
          <a:lstStyle/>
          <a:p>
            <a:fld id="{0B2186F8-1BC0-4B94-82CD-8D31C5D905FE}" type="slidenum">
              <a:rPr lang="it-IT" altLang="en-US" smtClean="0"/>
              <a:pPr/>
              <a:t>‹#›</a:t>
            </a:fld>
            <a:endParaRPr lang="it-IT" altLang="en-US"/>
          </a:p>
        </p:txBody>
      </p:sp>
    </p:spTree>
    <p:extLst>
      <p:ext uri="{BB962C8B-B14F-4D97-AF65-F5344CB8AC3E}">
        <p14:creationId xmlns:p14="http://schemas.microsoft.com/office/powerpoint/2010/main" val="233128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endParaRPr lang="it-IT" altLang="en-US"/>
          </a:p>
        </p:txBody>
      </p:sp>
      <p:sp>
        <p:nvSpPr>
          <p:cNvPr id="5" name="Footer Placeholder 5"/>
          <p:cNvSpPr>
            <a:spLocks noGrp="1"/>
          </p:cNvSpPr>
          <p:nvPr>
            <p:ph type="ftr" sz="quarter" idx="11"/>
          </p:nvPr>
        </p:nvSpPr>
        <p:spPr/>
        <p:txBody>
          <a:bodyPr/>
          <a:lstStyle/>
          <a:p>
            <a:endParaRPr lang="it-IT" altLang="en-US"/>
          </a:p>
        </p:txBody>
      </p:sp>
      <p:sp>
        <p:nvSpPr>
          <p:cNvPr id="6" name="Slide Number Placeholder 6"/>
          <p:cNvSpPr>
            <a:spLocks noGrp="1"/>
          </p:cNvSpPr>
          <p:nvPr>
            <p:ph type="sldNum" sz="quarter" idx="12"/>
          </p:nvPr>
        </p:nvSpPr>
        <p:spPr/>
        <p:txBody>
          <a:bodyPr/>
          <a:lstStyle/>
          <a:p>
            <a:fld id="{A3462EDA-D547-4FA2-BA83-2632CE6C11D7}" type="slidenum">
              <a:rPr lang="it-IT" altLang="en-US" smtClean="0"/>
              <a:pPr/>
              <a:t>‹#›</a:t>
            </a:fld>
            <a:endParaRPr lang="it-IT" altLang="en-US"/>
          </a:p>
        </p:txBody>
      </p:sp>
    </p:spTree>
    <p:extLst>
      <p:ext uri="{BB962C8B-B14F-4D97-AF65-F5344CB8AC3E}">
        <p14:creationId xmlns:p14="http://schemas.microsoft.com/office/powerpoint/2010/main" val="243017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it-IT" altLang="en-US"/>
          </a:p>
        </p:txBody>
      </p:sp>
      <p:sp>
        <p:nvSpPr>
          <p:cNvPr id="6" name="Footer Placeholder 5"/>
          <p:cNvSpPr>
            <a:spLocks noGrp="1"/>
          </p:cNvSpPr>
          <p:nvPr>
            <p:ph type="ftr" sz="quarter" idx="11"/>
          </p:nvPr>
        </p:nvSpPr>
        <p:spPr/>
        <p:txBody>
          <a:bodyPr/>
          <a:lstStyle/>
          <a:p>
            <a:endParaRPr lang="it-IT" altLang="en-US"/>
          </a:p>
        </p:txBody>
      </p:sp>
      <p:sp>
        <p:nvSpPr>
          <p:cNvPr id="7" name="Slide Number Placeholder 6"/>
          <p:cNvSpPr>
            <a:spLocks noGrp="1"/>
          </p:cNvSpPr>
          <p:nvPr>
            <p:ph type="sldNum" sz="quarter" idx="12"/>
          </p:nvPr>
        </p:nvSpPr>
        <p:spPr/>
        <p:txBody>
          <a:bodyPr/>
          <a:lstStyle/>
          <a:p>
            <a:fld id="{FE1EDA4C-9E32-4B4D-A525-53BDE37F556D}" type="slidenum">
              <a:rPr lang="it-IT" altLang="en-US" smtClean="0"/>
              <a:pPr/>
              <a:t>‹#›</a:t>
            </a:fld>
            <a:endParaRPr lang="it-IT" altLang="en-US"/>
          </a:p>
        </p:txBody>
      </p:sp>
    </p:spTree>
    <p:extLst>
      <p:ext uri="{BB962C8B-B14F-4D97-AF65-F5344CB8AC3E}">
        <p14:creationId xmlns:p14="http://schemas.microsoft.com/office/powerpoint/2010/main" val="35005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it-IT"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DE34937-87F1-4BAE-AC0C-40429222D876}" type="slidenum">
              <a:rPr lang="it-IT" altLang="en-US" smtClean="0"/>
              <a:pPr/>
              <a:t>‹#›</a:t>
            </a:fld>
            <a:endParaRPr lang="it-IT" altLang="en-US"/>
          </a:p>
        </p:txBody>
      </p:sp>
    </p:spTree>
    <p:extLst>
      <p:ext uri="{BB962C8B-B14F-4D97-AF65-F5344CB8AC3E}">
        <p14:creationId xmlns:p14="http://schemas.microsoft.com/office/powerpoint/2010/main" val="259337311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oo.gl/forms/ir7SynvdZBPnRtWI2"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github.com/mmd52/3XStatist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10C3A64-33FB-44D5-AF08-7DE3C643F5A0}"/>
              </a:ext>
            </a:extLst>
          </p:cNvPr>
          <p:cNvSpPr>
            <a:spLocks noGrp="1" noChangeArrowheads="1"/>
          </p:cNvSpPr>
          <p:nvPr>
            <p:ph type="ctrTitle"/>
          </p:nvPr>
        </p:nvSpPr>
        <p:spPr>
          <a:xfrm>
            <a:off x="1055440" y="260648"/>
            <a:ext cx="8825658" cy="3329581"/>
          </a:xfrm>
        </p:spPr>
        <p:txBody>
          <a:bodyPr/>
          <a:lstStyle/>
          <a:p>
            <a:pPr algn="ctr"/>
            <a:r>
              <a:rPr lang="en-US" altLang="en-US" sz="4000" dirty="0"/>
              <a:t>The fascinating differences in the way we use our smartphones</a:t>
            </a:r>
          </a:p>
        </p:txBody>
      </p:sp>
      <p:sp>
        <p:nvSpPr>
          <p:cNvPr id="2052" name="Text Box 4">
            <a:extLst>
              <a:ext uri="{FF2B5EF4-FFF2-40B4-BE49-F238E27FC236}">
                <a16:creationId xmlns:a16="http://schemas.microsoft.com/office/drawing/2014/main" id="{5CD39F92-77AA-4515-B7BA-584ED907F26C}"/>
              </a:ext>
            </a:extLst>
          </p:cNvPr>
          <p:cNvSpPr txBox="1">
            <a:spLocks noChangeArrowheads="1"/>
          </p:cNvSpPr>
          <p:nvPr/>
        </p:nvSpPr>
        <p:spPr bwMode="auto">
          <a:xfrm>
            <a:off x="6888163" y="4652963"/>
            <a:ext cx="35369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it-IT" altLang="en-US"/>
              <a:t>Mohammed Topiwalla</a:t>
            </a:r>
          </a:p>
          <a:p>
            <a:r>
              <a:rPr lang="it-IT" altLang="en-US"/>
              <a:t>Abraham Chandy</a:t>
            </a:r>
          </a:p>
          <a:p>
            <a:r>
              <a:rPr lang="it-IT" altLang="en-US"/>
              <a:t>Patricia Londono</a:t>
            </a:r>
          </a:p>
          <a:p>
            <a:r>
              <a:rPr lang="it-IT" altLang="en-US"/>
              <a:t>Fernanda De Oliveira Guimaraes</a:t>
            </a:r>
          </a:p>
          <a:p>
            <a:r>
              <a:rPr lang="it-IT" altLang="en-US"/>
              <a:t>Hani Nabulsi</a:t>
            </a:r>
          </a:p>
          <a:p>
            <a:endParaRPr lang="it-IT"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DD4DBF3-F032-4D2A-9195-23D5ED389195}"/>
              </a:ext>
            </a:extLst>
          </p:cNvPr>
          <p:cNvSpPr>
            <a:spLocks noGrp="1" noChangeArrowheads="1"/>
          </p:cNvSpPr>
          <p:nvPr>
            <p:ph type="title"/>
          </p:nvPr>
        </p:nvSpPr>
        <p:spPr/>
        <p:txBody>
          <a:bodyPr/>
          <a:lstStyle/>
          <a:p>
            <a:r>
              <a:rPr lang="it-IT" altLang="en-US"/>
              <a:t>Cluster by age</a:t>
            </a:r>
          </a:p>
        </p:txBody>
      </p:sp>
      <p:pic>
        <p:nvPicPr>
          <p:cNvPr id="46083" name="Picture 3">
            <a:extLst>
              <a:ext uri="{FF2B5EF4-FFF2-40B4-BE49-F238E27FC236}">
                <a16:creationId xmlns:a16="http://schemas.microsoft.com/office/drawing/2014/main" id="{E86584CA-9290-4AEA-8564-3AA239C4E2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4346" y="1853248"/>
            <a:ext cx="12110326" cy="501948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8ADC84C3-93AB-488A-9969-D2ED8119BED1}"/>
              </a:ext>
            </a:extLst>
          </p:cNvPr>
          <p:cNvSpPr>
            <a:spLocks noGrp="1" noChangeArrowheads="1"/>
          </p:cNvSpPr>
          <p:nvPr>
            <p:ph type="title"/>
          </p:nvPr>
        </p:nvSpPr>
        <p:spPr/>
        <p:txBody>
          <a:bodyPr/>
          <a:lstStyle/>
          <a:p>
            <a:r>
              <a:rPr lang="it-IT" altLang="en-US" dirty="0"/>
              <a:t>Cluster for primary use of phone</a:t>
            </a:r>
          </a:p>
        </p:txBody>
      </p:sp>
      <p:pic>
        <p:nvPicPr>
          <p:cNvPr id="48130" name="Picture 2">
            <a:extLst>
              <a:ext uri="{FF2B5EF4-FFF2-40B4-BE49-F238E27FC236}">
                <a16:creationId xmlns:a16="http://schemas.microsoft.com/office/drawing/2014/main" id="{481D78F8-CA33-4827-8A7D-7A2B7E37C3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0" y="1853248"/>
            <a:ext cx="11928647" cy="453997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FBD8D5E-CE05-4DD5-A97C-78526F03B4FD}"/>
              </a:ext>
            </a:extLst>
          </p:cNvPr>
          <p:cNvSpPr>
            <a:spLocks noGrp="1" noChangeArrowheads="1"/>
          </p:cNvSpPr>
          <p:nvPr>
            <p:ph type="title"/>
          </p:nvPr>
        </p:nvSpPr>
        <p:spPr/>
        <p:txBody>
          <a:bodyPr/>
          <a:lstStyle/>
          <a:p>
            <a:r>
              <a:rPr lang="it-IT" altLang="en-US"/>
              <a:t>Cluster 1</a:t>
            </a:r>
          </a:p>
        </p:txBody>
      </p:sp>
      <p:pic>
        <p:nvPicPr>
          <p:cNvPr id="18436" name="Chart 1">
            <a:extLst>
              <a:ext uri="{FF2B5EF4-FFF2-40B4-BE49-F238E27FC236}">
                <a16:creationId xmlns:a16="http://schemas.microsoft.com/office/drawing/2014/main" id="{F281A0BE-0191-4B37-A9A7-3C210928B07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844675"/>
            <a:ext cx="86423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1AEBCF8-4275-4802-9467-8C194AD72C8A}"/>
              </a:ext>
            </a:extLst>
          </p:cNvPr>
          <p:cNvSpPr>
            <a:spLocks noGrp="1" noChangeArrowheads="1"/>
          </p:cNvSpPr>
          <p:nvPr>
            <p:ph type="title"/>
          </p:nvPr>
        </p:nvSpPr>
        <p:spPr/>
        <p:txBody>
          <a:bodyPr/>
          <a:lstStyle/>
          <a:p>
            <a:r>
              <a:rPr lang="it-IT" altLang="en-US"/>
              <a:t>Cluster 1</a:t>
            </a:r>
          </a:p>
        </p:txBody>
      </p:sp>
      <p:sp>
        <p:nvSpPr>
          <p:cNvPr id="49155" name="Rectangle 3">
            <a:extLst>
              <a:ext uri="{FF2B5EF4-FFF2-40B4-BE49-F238E27FC236}">
                <a16:creationId xmlns:a16="http://schemas.microsoft.com/office/drawing/2014/main" id="{DA22A47E-A3F6-4FBE-9729-8F76E92B527D}"/>
              </a:ext>
            </a:extLst>
          </p:cNvPr>
          <p:cNvSpPr>
            <a:spLocks noGrp="1" noChangeArrowheads="1"/>
          </p:cNvSpPr>
          <p:nvPr>
            <p:ph idx="1"/>
          </p:nvPr>
        </p:nvSpPr>
        <p:spPr/>
        <p:txBody>
          <a:bodyPr/>
          <a:lstStyle/>
          <a:p>
            <a:endParaRPr lang="en-US" altLang="en-US" dirty="0"/>
          </a:p>
        </p:txBody>
      </p:sp>
      <p:pic>
        <p:nvPicPr>
          <p:cNvPr id="49156" name="Picture 4">
            <a:extLst>
              <a:ext uri="{FF2B5EF4-FFF2-40B4-BE49-F238E27FC236}">
                <a16:creationId xmlns:a16="http://schemas.microsoft.com/office/drawing/2014/main" id="{3FB35FEC-DDA4-49DE-9AB3-928115FC6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1557338"/>
            <a:ext cx="11881320" cy="518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D77223-3EC7-4D9E-B45E-0497686B0F5C}"/>
              </a:ext>
            </a:extLst>
          </p:cNvPr>
          <p:cNvSpPr>
            <a:spLocks noGrp="1" noChangeArrowheads="1"/>
          </p:cNvSpPr>
          <p:nvPr>
            <p:ph type="title"/>
          </p:nvPr>
        </p:nvSpPr>
        <p:spPr/>
        <p:txBody>
          <a:bodyPr/>
          <a:lstStyle/>
          <a:p>
            <a:r>
              <a:rPr lang="it-IT" altLang="en-US"/>
              <a:t>Cluster 2 </a:t>
            </a:r>
          </a:p>
        </p:txBody>
      </p:sp>
      <p:pic>
        <p:nvPicPr>
          <p:cNvPr id="19460" name="Chart 2">
            <a:extLst>
              <a:ext uri="{FF2B5EF4-FFF2-40B4-BE49-F238E27FC236}">
                <a16:creationId xmlns:a16="http://schemas.microsoft.com/office/drawing/2014/main" id="{E80BF998-00E0-4361-AE1F-4AD90B6BAB7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1628776"/>
            <a:ext cx="878522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A08F1F5-E1D9-419B-AC9A-B403E055D247}"/>
              </a:ext>
            </a:extLst>
          </p:cNvPr>
          <p:cNvSpPr>
            <a:spLocks noGrp="1" noChangeArrowheads="1"/>
          </p:cNvSpPr>
          <p:nvPr>
            <p:ph type="title"/>
          </p:nvPr>
        </p:nvSpPr>
        <p:spPr/>
        <p:txBody>
          <a:bodyPr/>
          <a:lstStyle/>
          <a:p>
            <a:r>
              <a:rPr lang="it-IT" altLang="en-US"/>
              <a:t>Cluster 2</a:t>
            </a:r>
          </a:p>
        </p:txBody>
      </p:sp>
      <p:pic>
        <p:nvPicPr>
          <p:cNvPr id="50179" name="Picture 3">
            <a:extLst>
              <a:ext uri="{FF2B5EF4-FFF2-40B4-BE49-F238E27FC236}">
                <a16:creationId xmlns:a16="http://schemas.microsoft.com/office/drawing/2014/main" id="{50015E17-CEE8-44F1-9EBF-A8C8994A3A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19336" y="1628800"/>
            <a:ext cx="11953328" cy="511256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78825D0-C177-4E78-BDA3-3558BFB7EB83}"/>
              </a:ext>
            </a:extLst>
          </p:cNvPr>
          <p:cNvSpPr>
            <a:spLocks noGrp="1" noChangeArrowheads="1"/>
          </p:cNvSpPr>
          <p:nvPr>
            <p:ph type="title"/>
          </p:nvPr>
        </p:nvSpPr>
        <p:spPr/>
        <p:txBody>
          <a:bodyPr/>
          <a:lstStyle/>
          <a:p>
            <a:r>
              <a:rPr lang="it-IT" altLang="en-US"/>
              <a:t>Cluster 3 </a:t>
            </a:r>
          </a:p>
        </p:txBody>
      </p:sp>
      <p:pic>
        <p:nvPicPr>
          <p:cNvPr id="20484" name="Chart 3">
            <a:extLst>
              <a:ext uri="{FF2B5EF4-FFF2-40B4-BE49-F238E27FC236}">
                <a16:creationId xmlns:a16="http://schemas.microsoft.com/office/drawing/2014/main" id="{BB80D457-B93B-4629-AF3A-DD6B1000530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700213"/>
            <a:ext cx="85693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F83F8AD-3B2B-4F14-AFA5-5BC541E36F25}"/>
              </a:ext>
            </a:extLst>
          </p:cNvPr>
          <p:cNvSpPr>
            <a:spLocks noGrp="1" noChangeArrowheads="1"/>
          </p:cNvSpPr>
          <p:nvPr>
            <p:ph type="title"/>
          </p:nvPr>
        </p:nvSpPr>
        <p:spPr/>
        <p:txBody>
          <a:bodyPr/>
          <a:lstStyle/>
          <a:p>
            <a:r>
              <a:rPr lang="it-IT" altLang="en-US"/>
              <a:t>Cluster 3</a:t>
            </a:r>
          </a:p>
        </p:txBody>
      </p:sp>
      <p:pic>
        <p:nvPicPr>
          <p:cNvPr id="51203" name="Picture 3">
            <a:extLst>
              <a:ext uri="{FF2B5EF4-FFF2-40B4-BE49-F238E27FC236}">
                <a16:creationId xmlns:a16="http://schemas.microsoft.com/office/drawing/2014/main" id="{1477E114-79A1-4E97-9C84-894031C0CF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9336" y="1773238"/>
            <a:ext cx="11953328" cy="496813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F0BF974-8188-441D-A21C-F4E98CB66994}"/>
              </a:ext>
            </a:extLst>
          </p:cNvPr>
          <p:cNvSpPr>
            <a:spLocks noGrp="1" noChangeArrowheads="1"/>
          </p:cNvSpPr>
          <p:nvPr>
            <p:ph type="title"/>
          </p:nvPr>
        </p:nvSpPr>
        <p:spPr/>
        <p:txBody>
          <a:bodyPr/>
          <a:lstStyle/>
          <a:p>
            <a:r>
              <a:rPr lang="it-IT" altLang="en-US"/>
              <a:t>Cluster 4 </a:t>
            </a:r>
          </a:p>
        </p:txBody>
      </p:sp>
      <p:pic>
        <p:nvPicPr>
          <p:cNvPr id="21508" name="Chart 5">
            <a:extLst>
              <a:ext uri="{FF2B5EF4-FFF2-40B4-BE49-F238E27FC236}">
                <a16:creationId xmlns:a16="http://schemas.microsoft.com/office/drawing/2014/main" id="{3549FB14-8199-499F-ACD6-E5D73529889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628776"/>
            <a:ext cx="86423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E41863-4175-4B74-9DC5-533264A5F180}"/>
              </a:ext>
            </a:extLst>
          </p:cNvPr>
          <p:cNvSpPr>
            <a:spLocks noGrp="1" noChangeArrowheads="1"/>
          </p:cNvSpPr>
          <p:nvPr>
            <p:ph type="title"/>
          </p:nvPr>
        </p:nvSpPr>
        <p:spPr/>
        <p:txBody>
          <a:bodyPr/>
          <a:lstStyle/>
          <a:p>
            <a:r>
              <a:rPr lang="it-IT" altLang="en-US"/>
              <a:t>Cluster 4</a:t>
            </a:r>
          </a:p>
        </p:txBody>
      </p:sp>
      <p:pic>
        <p:nvPicPr>
          <p:cNvPr id="6147" name="Picture 3">
            <a:extLst>
              <a:ext uri="{FF2B5EF4-FFF2-40B4-BE49-F238E27FC236}">
                <a16:creationId xmlns:a16="http://schemas.microsoft.com/office/drawing/2014/main" id="{F8B55F3A-87EA-4283-8EB9-AE9449B74A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8308" y="2060848"/>
            <a:ext cx="12072664" cy="461672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765F46D-A164-48FB-BC4B-3A7EE5F80C76}"/>
              </a:ext>
            </a:extLst>
          </p:cNvPr>
          <p:cNvSpPr>
            <a:spLocks noGrp="1" noChangeArrowheads="1"/>
          </p:cNvSpPr>
          <p:nvPr>
            <p:ph type="title"/>
          </p:nvPr>
        </p:nvSpPr>
        <p:spPr/>
        <p:txBody>
          <a:bodyPr/>
          <a:lstStyle/>
          <a:p>
            <a:r>
              <a:rPr lang="it-IT" altLang="en-US" dirty="0"/>
              <a:t>Project Objective</a:t>
            </a:r>
          </a:p>
        </p:txBody>
      </p:sp>
      <p:sp>
        <p:nvSpPr>
          <p:cNvPr id="40963" name="Rectangle 3">
            <a:extLst>
              <a:ext uri="{FF2B5EF4-FFF2-40B4-BE49-F238E27FC236}">
                <a16:creationId xmlns:a16="http://schemas.microsoft.com/office/drawing/2014/main" id="{8F6A9078-7593-4834-9CAD-2D2987173C91}"/>
              </a:ext>
            </a:extLst>
          </p:cNvPr>
          <p:cNvSpPr>
            <a:spLocks noGrp="1" noChangeArrowheads="1"/>
          </p:cNvSpPr>
          <p:nvPr>
            <p:ph idx="1"/>
          </p:nvPr>
        </p:nvSpPr>
        <p:spPr/>
        <p:txBody>
          <a:bodyPr/>
          <a:lstStyle/>
          <a:p>
            <a:pPr marL="0" indent="0">
              <a:buNone/>
            </a:pPr>
            <a:endParaRPr lang="en-US" altLang="en-US" sz="2800" dirty="0"/>
          </a:p>
          <a:p>
            <a:pPr marL="0" indent="0">
              <a:buNone/>
            </a:pPr>
            <a:r>
              <a:rPr lang="en-US" altLang="en-US" sz="2800" dirty="0"/>
              <a:t>Our purpose is to provide insights for mobile phone stakeholders to help them target the right group of customers for new phone launches by helping them understand customer preferences and usage characteristics.</a:t>
            </a:r>
          </a:p>
          <a:p>
            <a:endParaRPr lang="en-US"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52D5CC5-CB23-46E1-B85C-C18C1C093447}"/>
              </a:ext>
            </a:extLst>
          </p:cNvPr>
          <p:cNvSpPr>
            <a:spLocks noGrp="1" noChangeArrowheads="1"/>
          </p:cNvSpPr>
          <p:nvPr>
            <p:ph type="title"/>
          </p:nvPr>
        </p:nvSpPr>
        <p:spPr>
          <a:xfrm>
            <a:off x="191344" y="272743"/>
            <a:ext cx="9404723" cy="1400530"/>
          </a:xfrm>
          <a:solidFill>
            <a:schemeClr val="tx1"/>
          </a:solidFill>
          <a:ln>
            <a:solidFill>
              <a:schemeClr val="tx1"/>
            </a:solidFill>
          </a:ln>
        </p:spPr>
        <p:txBody>
          <a:bodyPr/>
          <a:lstStyle/>
          <a:p>
            <a:r>
              <a:rPr lang="it-IT" altLang="en-US" b="1" dirty="0">
                <a:solidFill>
                  <a:schemeClr val="bg1">
                    <a:lumMod val="95000"/>
                  </a:schemeClr>
                </a:solidFill>
              </a:rPr>
              <a:t>Cluster Summary</a:t>
            </a:r>
          </a:p>
        </p:txBody>
      </p:sp>
      <p:sp>
        <p:nvSpPr>
          <p:cNvPr id="53252" name="Rectangle 4">
            <a:extLst>
              <a:ext uri="{FF2B5EF4-FFF2-40B4-BE49-F238E27FC236}">
                <a16:creationId xmlns:a16="http://schemas.microsoft.com/office/drawing/2014/main" id="{C55F936B-0C92-4519-91B6-37FD90BA45FD}"/>
              </a:ext>
            </a:extLst>
          </p:cNvPr>
          <p:cNvSpPr>
            <a:spLocks noGrp="1" noChangeArrowheads="1"/>
          </p:cNvSpPr>
          <p:nvPr>
            <p:ph idx="1"/>
          </p:nvPr>
        </p:nvSpPr>
        <p:spPr>
          <a:xfrm>
            <a:off x="191344" y="1831056"/>
            <a:ext cx="4175693" cy="2032247"/>
          </a:xfrm>
          <a:solidFill>
            <a:schemeClr val="tx1"/>
          </a:solidFill>
          <a:ln>
            <a:solidFill>
              <a:schemeClr val="tx1"/>
            </a:solidFill>
          </a:ln>
        </p:spPr>
        <p:txBody>
          <a:bodyPr>
            <a:normAutofit fontScale="92500" lnSpcReduction="10000"/>
          </a:bodyPr>
          <a:lstStyle/>
          <a:p>
            <a:pPr marL="0" indent="0" algn="ctr">
              <a:buNone/>
            </a:pPr>
            <a:r>
              <a:rPr lang="en-US" altLang="en-US" sz="1800" b="1" dirty="0">
                <a:solidFill>
                  <a:schemeClr val="bg1">
                    <a:lumMod val="75000"/>
                  </a:schemeClr>
                </a:solidFill>
              </a:rPr>
              <a:t>Cluster 1</a:t>
            </a:r>
          </a:p>
          <a:p>
            <a:pPr marL="0" indent="0" algn="ctr">
              <a:buNone/>
            </a:pPr>
            <a:endParaRPr lang="en-US" altLang="en-US" sz="1800" dirty="0">
              <a:solidFill>
                <a:schemeClr val="bg1">
                  <a:lumMod val="75000"/>
                </a:schemeClr>
              </a:solidFill>
            </a:endParaRPr>
          </a:p>
          <a:p>
            <a:r>
              <a:rPr lang="en-US" altLang="en-US" sz="1600" dirty="0">
                <a:solidFill>
                  <a:schemeClr val="bg1">
                    <a:lumMod val="75000"/>
                  </a:schemeClr>
                </a:solidFill>
              </a:rPr>
              <a:t>26 – 35</a:t>
            </a:r>
          </a:p>
          <a:p>
            <a:r>
              <a:rPr lang="en-US" altLang="en-US" sz="1600" dirty="0">
                <a:solidFill>
                  <a:schemeClr val="bg1">
                    <a:lumMod val="75000"/>
                  </a:schemeClr>
                </a:solidFill>
              </a:rPr>
              <a:t>Main use - surfing</a:t>
            </a:r>
          </a:p>
          <a:p>
            <a:r>
              <a:rPr lang="en-US" altLang="en-US" sz="1600" dirty="0">
                <a:solidFill>
                  <a:schemeClr val="bg1">
                    <a:lumMod val="75000"/>
                  </a:schemeClr>
                </a:solidFill>
              </a:rPr>
              <a:t>Love the </a:t>
            </a:r>
            <a:r>
              <a:rPr lang="en-US" altLang="en-US" sz="1600" dirty="0" err="1">
                <a:solidFill>
                  <a:schemeClr val="bg1">
                    <a:lumMod val="75000"/>
                  </a:schemeClr>
                </a:solidFill>
              </a:rPr>
              <a:t>Iphone</a:t>
            </a:r>
            <a:endParaRPr lang="en-US" altLang="en-US" sz="1600" dirty="0">
              <a:solidFill>
                <a:schemeClr val="bg1">
                  <a:lumMod val="75000"/>
                </a:schemeClr>
              </a:solidFill>
            </a:endParaRPr>
          </a:p>
          <a:p>
            <a:r>
              <a:rPr lang="en-US" altLang="en-US" sz="1600" dirty="0">
                <a:solidFill>
                  <a:schemeClr val="bg1">
                    <a:lumMod val="75000"/>
                  </a:schemeClr>
                </a:solidFill>
              </a:rPr>
              <a:t>WhatsApp </a:t>
            </a:r>
          </a:p>
        </p:txBody>
      </p:sp>
      <p:sp>
        <p:nvSpPr>
          <p:cNvPr id="10" name="Rectangle 4">
            <a:extLst>
              <a:ext uri="{FF2B5EF4-FFF2-40B4-BE49-F238E27FC236}">
                <a16:creationId xmlns:a16="http://schemas.microsoft.com/office/drawing/2014/main" id="{67513173-A42E-4BD4-A55C-EE445E8ECBBD}"/>
              </a:ext>
            </a:extLst>
          </p:cNvPr>
          <p:cNvSpPr txBox="1">
            <a:spLocks noChangeArrowheads="1"/>
          </p:cNvSpPr>
          <p:nvPr/>
        </p:nvSpPr>
        <p:spPr bwMode="auto">
          <a:xfrm>
            <a:off x="5194005" y="1832768"/>
            <a:ext cx="4402062" cy="2031955"/>
          </a:xfrm>
          <a:prstGeom prst="rect">
            <a:avLst/>
          </a:prstGeom>
          <a:solidFill>
            <a:schemeClr val="tx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en-US" sz="1800" b="1" dirty="0">
                <a:solidFill>
                  <a:schemeClr val="bg1">
                    <a:lumMod val="75000"/>
                  </a:schemeClr>
                </a:solidFill>
              </a:rPr>
              <a:t>Cluster 2</a:t>
            </a:r>
          </a:p>
          <a:p>
            <a:pPr marL="0" indent="0" algn="ctr">
              <a:buNone/>
            </a:pPr>
            <a:endParaRPr lang="en-US" altLang="en-US" sz="1800" dirty="0">
              <a:solidFill>
                <a:schemeClr val="bg1">
                  <a:lumMod val="75000"/>
                </a:schemeClr>
              </a:solidFill>
            </a:endParaRPr>
          </a:p>
          <a:p>
            <a:r>
              <a:rPr lang="en-US" altLang="en-US" sz="1600" dirty="0">
                <a:solidFill>
                  <a:schemeClr val="bg1">
                    <a:lumMod val="75000"/>
                  </a:schemeClr>
                </a:solidFill>
              </a:rPr>
              <a:t>36 - 45</a:t>
            </a:r>
          </a:p>
          <a:p>
            <a:r>
              <a:rPr lang="en-US" altLang="en-US" sz="1600" dirty="0">
                <a:solidFill>
                  <a:schemeClr val="bg1">
                    <a:lumMod val="75000"/>
                  </a:schemeClr>
                </a:solidFill>
              </a:rPr>
              <a:t>Main use – calling, surfing</a:t>
            </a:r>
          </a:p>
          <a:p>
            <a:r>
              <a:rPr lang="en-US" altLang="en-US" sz="1600" dirty="0">
                <a:solidFill>
                  <a:schemeClr val="bg1">
                    <a:lumMod val="75000"/>
                  </a:schemeClr>
                </a:solidFill>
              </a:rPr>
              <a:t>Prefer Samsung</a:t>
            </a:r>
          </a:p>
          <a:p>
            <a:r>
              <a:rPr lang="en-US" altLang="en-US" sz="1600" dirty="0">
                <a:solidFill>
                  <a:schemeClr val="bg1">
                    <a:lumMod val="75000"/>
                  </a:schemeClr>
                </a:solidFill>
              </a:rPr>
              <a:t>WhatsApp </a:t>
            </a:r>
          </a:p>
        </p:txBody>
      </p:sp>
      <p:sp>
        <p:nvSpPr>
          <p:cNvPr id="11" name="Rectangle 4">
            <a:extLst>
              <a:ext uri="{FF2B5EF4-FFF2-40B4-BE49-F238E27FC236}">
                <a16:creationId xmlns:a16="http://schemas.microsoft.com/office/drawing/2014/main" id="{353F7054-E0D9-43E6-B26D-CB4B781C2E3D}"/>
              </a:ext>
            </a:extLst>
          </p:cNvPr>
          <p:cNvSpPr txBox="1">
            <a:spLocks noChangeArrowheads="1"/>
          </p:cNvSpPr>
          <p:nvPr/>
        </p:nvSpPr>
        <p:spPr bwMode="auto">
          <a:xfrm>
            <a:off x="191343" y="4205842"/>
            <a:ext cx="4175693" cy="2379415"/>
          </a:xfrm>
          <a:prstGeom prst="rect">
            <a:avLst/>
          </a:prstGeom>
          <a:solidFill>
            <a:schemeClr val="tx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en-US" sz="1800" b="1" dirty="0">
                <a:solidFill>
                  <a:schemeClr val="bg1">
                    <a:lumMod val="75000"/>
                  </a:schemeClr>
                </a:solidFill>
              </a:rPr>
              <a:t>Cluster 3</a:t>
            </a:r>
          </a:p>
          <a:p>
            <a:pPr marL="0" indent="0" algn="ctr">
              <a:buNone/>
            </a:pPr>
            <a:endParaRPr lang="en-US" altLang="en-US" sz="1800" dirty="0">
              <a:solidFill>
                <a:schemeClr val="bg1">
                  <a:lumMod val="75000"/>
                </a:schemeClr>
              </a:solidFill>
            </a:endParaRPr>
          </a:p>
          <a:p>
            <a:r>
              <a:rPr lang="en-US" altLang="en-US" sz="1600" dirty="0">
                <a:solidFill>
                  <a:schemeClr val="bg1">
                    <a:lumMod val="75000"/>
                  </a:schemeClr>
                </a:solidFill>
              </a:rPr>
              <a:t>15 - 25</a:t>
            </a:r>
          </a:p>
          <a:p>
            <a:r>
              <a:rPr lang="en-US" altLang="en-US" sz="1600" dirty="0">
                <a:solidFill>
                  <a:schemeClr val="bg1">
                    <a:lumMod val="75000"/>
                  </a:schemeClr>
                </a:solidFill>
              </a:rPr>
              <a:t>Main use – texting, social media</a:t>
            </a:r>
          </a:p>
          <a:p>
            <a:r>
              <a:rPr lang="en-US" altLang="en-US" sz="1600" dirty="0" err="1">
                <a:solidFill>
                  <a:schemeClr val="bg1">
                    <a:lumMod val="75000"/>
                  </a:schemeClr>
                </a:solidFill>
              </a:rPr>
              <a:t>Iphone</a:t>
            </a:r>
            <a:r>
              <a:rPr lang="en-US" altLang="en-US" sz="1600" dirty="0">
                <a:solidFill>
                  <a:schemeClr val="bg1">
                    <a:lumMod val="75000"/>
                  </a:schemeClr>
                </a:solidFill>
              </a:rPr>
              <a:t> then Samsung</a:t>
            </a:r>
          </a:p>
          <a:p>
            <a:r>
              <a:rPr lang="en-US" altLang="en-US" sz="1600" dirty="0">
                <a:solidFill>
                  <a:schemeClr val="bg1">
                    <a:lumMod val="75000"/>
                  </a:schemeClr>
                </a:solidFill>
              </a:rPr>
              <a:t>WhatsApp </a:t>
            </a:r>
          </a:p>
        </p:txBody>
      </p:sp>
      <p:sp>
        <p:nvSpPr>
          <p:cNvPr id="12" name="Rectangle 4">
            <a:extLst>
              <a:ext uri="{FF2B5EF4-FFF2-40B4-BE49-F238E27FC236}">
                <a16:creationId xmlns:a16="http://schemas.microsoft.com/office/drawing/2014/main" id="{80D29131-65E0-4F50-982B-FEF5643667C4}"/>
              </a:ext>
            </a:extLst>
          </p:cNvPr>
          <p:cNvSpPr txBox="1">
            <a:spLocks noChangeArrowheads="1"/>
          </p:cNvSpPr>
          <p:nvPr/>
        </p:nvSpPr>
        <p:spPr bwMode="auto">
          <a:xfrm>
            <a:off x="5194005" y="4149080"/>
            <a:ext cx="4402062" cy="2379715"/>
          </a:xfrm>
          <a:prstGeom prst="rect">
            <a:avLst/>
          </a:prstGeom>
          <a:solidFill>
            <a:schemeClr val="tx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en-US" sz="1800" b="1" dirty="0">
                <a:solidFill>
                  <a:schemeClr val="bg1">
                    <a:lumMod val="75000"/>
                  </a:schemeClr>
                </a:solidFill>
              </a:rPr>
              <a:t>Cluster 4</a:t>
            </a:r>
          </a:p>
          <a:p>
            <a:pPr marL="0" indent="0" algn="ctr">
              <a:buNone/>
            </a:pPr>
            <a:endParaRPr lang="en-US" altLang="en-US" sz="1800" dirty="0">
              <a:solidFill>
                <a:schemeClr val="bg1">
                  <a:lumMod val="75000"/>
                </a:schemeClr>
              </a:solidFill>
            </a:endParaRPr>
          </a:p>
          <a:p>
            <a:r>
              <a:rPr lang="en-US" altLang="en-US" sz="1600" dirty="0">
                <a:solidFill>
                  <a:schemeClr val="bg1">
                    <a:lumMod val="75000"/>
                  </a:schemeClr>
                </a:solidFill>
              </a:rPr>
              <a:t>46 - 60</a:t>
            </a:r>
          </a:p>
          <a:p>
            <a:r>
              <a:rPr lang="en-US" altLang="en-US" sz="1600" dirty="0">
                <a:solidFill>
                  <a:schemeClr val="bg1">
                    <a:lumMod val="75000"/>
                  </a:schemeClr>
                </a:solidFill>
              </a:rPr>
              <a:t>Main use – social media</a:t>
            </a:r>
          </a:p>
          <a:p>
            <a:r>
              <a:rPr lang="en-US" altLang="en-US" sz="1600" dirty="0">
                <a:solidFill>
                  <a:schemeClr val="bg1">
                    <a:lumMod val="75000"/>
                  </a:schemeClr>
                </a:solidFill>
              </a:rPr>
              <a:t>Prefer Samsung</a:t>
            </a:r>
          </a:p>
          <a:p>
            <a:r>
              <a:rPr lang="en-US" altLang="en-US" sz="1600" dirty="0">
                <a:solidFill>
                  <a:schemeClr val="bg1">
                    <a:lumMod val="75000"/>
                  </a:schemeClr>
                </a:solidFill>
              </a:rPr>
              <a:t>Skype, WhatsApp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a:extLst>
              <a:ext uri="{FF2B5EF4-FFF2-40B4-BE49-F238E27FC236}">
                <a16:creationId xmlns:a16="http://schemas.microsoft.com/office/drawing/2014/main" id="{1DAB4F45-C5CF-48DA-AA5E-68B39BFD8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468438"/>
            <a:ext cx="8278812" cy="538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0" name="Rectangle 2">
            <a:extLst>
              <a:ext uri="{FF2B5EF4-FFF2-40B4-BE49-F238E27FC236}">
                <a16:creationId xmlns:a16="http://schemas.microsoft.com/office/drawing/2014/main" id="{F249A5AA-ADBB-47EE-93EF-ED529D0C47AE}"/>
              </a:ext>
            </a:extLst>
          </p:cNvPr>
          <p:cNvSpPr>
            <a:spLocks noGrp="1" noChangeArrowheads="1"/>
          </p:cNvSpPr>
          <p:nvPr>
            <p:ph type="title"/>
          </p:nvPr>
        </p:nvSpPr>
        <p:spPr/>
        <p:txBody>
          <a:bodyPr/>
          <a:lstStyle/>
          <a:p>
            <a:r>
              <a:rPr lang="en-US" altLang="en-US"/>
              <a:t>Methodology</a:t>
            </a:r>
          </a:p>
        </p:txBody>
      </p:sp>
      <p:sp>
        <p:nvSpPr>
          <p:cNvPr id="43011" name="Rectangle 3">
            <a:extLst>
              <a:ext uri="{FF2B5EF4-FFF2-40B4-BE49-F238E27FC236}">
                <a16:creationId xmlns:a16="http://schemas.microsoft.com/office/drawing/2014/main" id="{52D24BAD-E287-4D26-9576-918047CE3D83}"/>
              </a:ext>
            </a:extLst>
          </p:cNvPr>
          <p:cNvSpPr>
            <a:spLocks noGrp="1" noChangeArrowheads="1"/>
          </p:cNvSpPr>
          <p:nvPr>
            <p:ph idx="1"/>
          </p:nvPr>
        </p:nvSpPr>
        <p:spPr>
          <a:xfrm>
            <a:off x="2003739" y="1916832"/>
            <a:ext cx="8946541" cy="4195481"/>
          </a:xfrm>
        </p:spPr>
        <p:txBody>
          <a:bodyPr/>
          <a:lstStyle/>
          <a:p>
            <a:pPr>
              <a:buFont typeface="Wingdings" panose="05000000000000000000" pitchFamily="2" charset="2"/>
              <a:buNone/>
            </a:pPr>
            <a:endParaRPr lang="it-IT" altLang="en-US" dirty="0"/>
          </a:p>
          <a:p>
            <a:r>
              <a:rPr lang="it-IT" altLang="en-US" dirty="0">
                <a:solidFill>
                  <a:srgbClr val="1C0202"/>
                </a:solidFill>
              </a:rPr>
              <a:t>A survey of 18 questions was sent to various people across the globe. Link to survey is </a:t>
            </a:r>
            <a:r>
              <a:rPr lang="it-IT" altLang="en-US" u="sng" dirty="0">
                <a:solidFill>
                  <a:srgbClr val="1C0202"/>
                </a:solidFill>
                <a:hlinkClick r:id="rId3"/>
              </a:rPr>
              <a:t>here</a:t>
            </a:r>
            <a:endParaRPr lang="it-IT" altLang="en-US" u="sng" dirty="0">
              <a:solidFill>
                <a:srgbClr val="1C0202"/>
              </a:solidFill>
            </a:endParaRPr>
          </a:p>
          <a:p>
            <a:r>
              <a:rPr lang="it-IT" altLang="en-US" dirty="0">
                <a:solidFill>
                  <a:srgbClr val="1C0202"/>
                </a:solidFill>
              </a:rPr>
              <a:t>110 responses were received</a:t>
            </a:r>
          </a:p>
          <a:p>
            <a:r>
              <a:rPr lang="it-IT" altLang="en-US" dirty="0">
                <a:solidFill>
                  <a:srgbClr val="1C0202"/>
                </a:solidFill>
              </a:rPr>
              <a:t>The complete project sits </a:t>
            </a:r>
            <a:r>
              <a:rPr lang="it-IT" altLang="en-US" u="sng" dirty="0">
                <a:solidFill>
                  <a:srgbClr val="1C0202"/>
                </a:solidFill>
                <a:hlinkClick r:id="rId4"/>
              </a:rPr>
              <a:t>here</a:t>
            </a:r>
            <a:endParaRPr lang="it-IT" altLang="en-US" dirty="0">
              <a:solidFill>
                <a:srgbClr val="1C0202"/>
              </a:solidFill>
            </a:endParaRPr>
          </a:p>
          <a:p>
            <a:endParaRPr lang="it-IT"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37DA25F-65DE-4DD7-A071-5AF18529E40B}"/>
              </a:ext>
            </a:extLst>
          </p:cNvPr>
          <p:cNvSpPr>
            <a:spLocks noGrp="1" noChangeArrowheads="1"/>
          </p:cNvSpPr>
          <p:nvPr>
            <p:ph type="title"/>
          </p:nvPr>
        </p:nvSpPr>
        <p:spPr/>
        <p:txBody>
          <a:bodyPr/>
          <a:lstStyle/>
          <a:p>
            <a:r>
              <a:rPr lang="it-IT" altLang="en-US"/>
              <a:t>Analysis</a:t>
            </a:r>
          </a:p>
        </p:txBody>
      </p:sp>
      <p:sp>
        <p:nvSpPr>
          <p:cNvPr id="41987" name="Rectangle 3">
            <a:extLst>
              <a:ext uri="{FF2B5EF4-FFF2-40B4-BE49-F238E27FC236}">
                <a16:creationId xmlns:a16="http://schemas.microsoft.com/office/drawing/2014/main" id="{1218708D-FF4C-4682-990C-FAC0AE05FC3A}"/>
              </a:ext>
            </a:extLst>
          </p:cNvPr>
          <p:cNvSpPr>
            <a:spLocks noGrp="1" noChangeArrowheads="1"/>
          </p:cNvSpPr>
          <p:nvPr>
            <p:ph idx="1"/>
          </p:nvPr>
        </p:nvSpPr>
        <p:spPr/>
        <p:txBody>
          <a:bodyPr/>
          <a:lstStyle/>
          <a:p>
            <a:pPr>
              <a:lnSpc>
                <a:spcPct val="90000"/>
              </a:lnSpc>
            </a:pPr>
            <a:r>
              <a:rPr lang="en-US" altLang="en-US"/>
              <a:t>Data cleaning was performed in python</a:t>
            </a:r>
          </a:p>
          <a:p>
            <a:pPr lvl="1">
              <a:lnSpc>
                <a:spcPct val="90000"/>
              </a:lnSpc>
            </a:pPr>
            <a:r>
              <a:rPr lang="en-US" altLang="en-US"/>
              <a:t>Standardize for grammatical consistency</a:t>
            </a:r>
          </a:p>
          <a:p>
            <a:pPr lvl="1">
              <a:lnSpc>
                <a:spcPct val="90000"/>
              </a:lnSpc>
            </a:pPr>
            <a:r>
              <a:rPr lang="en-US" altLang="en-US"/>
              <a:t>Correct column placements and addition of ID column</a:t>
            </a:r>
          </a:p>
          <a:p>
            <a:pPr>
              <a:lnSpc>
                <a:spcPct val="90000"/>
              </a:lnSpc>
            </a:pPr>
            <a:r>
              <a:rPr lang="en-US" altLang="en-US"/>
              <a:t>Exploratory data analysis</a:t>
            </a:r>
          </a:p>
          <a:p>
            <a:pPr lvl="1">
              <a:lnSpc>
                <a:spcPct val="90000"/>
              </a:lnSpc>
            </a:pPr>
            <a:r>
              <a:rPr lang="en-US" altLang="en-US"/>
              <a:t>Using power BI</a:t>
            </a:r>
          </a:p>
          <a:p>
            <a:pPr lvl="1">
              <a:lnSpc>
                <a:spcPct val="90000"/>
              </a:lnSpc>
            </a:pPr>
            <a:r>
              <a:rPr lang="en-US" altLang="en-US"/>
              <a:t>Descriptive statistics in SAS</a:t>
            </a:r>
          </a:p>
          <a:p>
            <a:pPr lvl="1" algn="ctr">
              <a:lnSpc>
                <a:spcPct val="90000"/>
              </a:lnSpc>
              <a:buFont typeface="Wingdings" panose="05000000000000000000" pitchFamily="2" charset="2"/>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926FAC1F-DB3A-4DFA-B76C-A59FD8382108}"/>
              </a:ext>
            </a:extLst>
          </p:cNvPr>
          <p:cNvSpPr>
            <a:spLocks noGrp="1" noChangeArrowheads="1"/>
          </p:cNvSpPr>
          <p:nvPr>
            <p:ph idx="1"/>
          </p:nvPr>
        </p:nvSpPr>
        <p:spPr>
          <a:xfrm>
            <a:off x="1981200" y="692150"/>
            <a:ext cx="8229600" cy="5175250"/>
          </a:xfrm>
        </p:spPr>
        <p:txBody>
          <a:bodyPr/>
          <a:lstStyle/>
          <a:p>
            <a:pPr>
              <a:lnSpc>
                <a:spcPct val="90000"/>
              </a:lnSpc>
            </a:pPr>
            <a:r>
              <a:rPr lang="en-US" altLang="en-US"/>
              <a:t>Clustering</a:t>
            </a:r>
          </a:p>
          <a:p>
            <a:pPr lvl="1">
              <a:lnSpc>
                <a:spcPct val="90000"/>
              </a:lnSpc>
            </a:pPr>
            <a:r>
              <a:rPr lang="en-US" altLang="en-US"/>
              <a:t>Variables in question 10</a:t>
            </a:r>
          </a:p>
          <a:p>
            <a:pPr lvl="1">
              <a:lnSpc>
                <a:spcPct val="90000"/>
              </a:lnSpc>
            </a:pPr>
            <a:r>
              <a:rPr lang="en-US" altLang="en-US"/>
              <a:t>Checking perception bias</a:t>
            </a:r>
          </a:p>
          <a:p>
            <a:pPr lvl="1">
              <a:lnSpc>
                <a:spcPct val="90000"/>
              </a:lnSpc>
            </a:pPr>
            <a:r>
              <a:rPr lang="en-US" altLang="en-US"/>
              <a:t>Standardizing variables</a:t>
            </a:r>
          </a:p>
          <a:p>
            <a:pPr lvl="1">
              <a:lnSpc>
                <a:spcPct val="90000"/>
              </a:lnSpc>
            </a:pPr>
            <a:r>
              <a:rPr lang="en-US" altLang="en-US"/>
              <a:t>Principal component analysis</a:t>
            </a:r>
          </a:p>
          <a:p>
            <a:pPr lvl="1">
              <a:lnSpc>
                <a:spcPct val="90000"/>
              </a:lnSpc>
            </a:pPr>
            <a:r>
              <a:rPr lang="en-US" altLang="en-US"/>
              <a:t>Clustering on new standardized variables</a:t>
            </a:r>
          </a:p>
          <a:p>
            <a:pPr lvl="1">
              <a:lnSpc>
                <a:spcPct val="90000"/>
              </a:lnSpc>
            </a:pPr>
            <a:r>
              <a:rPr lang="en-US" altLang="en-US"/>
              <a:t>Clustering on first 4 components from PCA</a:t>
            </a:r>
          </a:p>
          <a:p>
            <a:pPr>
              <a:lnSpc>
                <a:spcPct val="90000"/>
              </a:lnSpc>
            </a:pPr>
            <a:r>
              <a:rPr lang="en-US" altLang="en-US"/>
              <a:t>Clustering Interpretation</a:t>
            </a:r>
          </a:p>
          <a:p>
            <a:pPr lvl="1">
              <a:lnSpc>
                <a:spcPct val="90000"/>
              </a:lnSpc>
            </a:pPr>
            <a:r>
              <a:rPr lang="en-US" altLang="en-US"/>
              <a:t>T Test</a:t>
            </a:r>
          </a:p>
          <a:p>
            <a:pPr lvl="1">
              <a:lnSpc>
                <a:spcPct val="90000"/>
              </a:lnSpc>
            </a:pPr>
            <a:r>
              <a:rPr lang="en-US" altLang="en-US"/>
              <a:t>Explanatory analysis</a:t>
            </a:r>
          </a:p>
          <a:p>
            <a:pPr lvl="1">
              <a:lnSpc>
                <a:spcPct val="90000"/>
              </a:lnSpc>
              <a:buFont typeface="Wingdings" panose="05000000000000000000" pitchFamily="2" charset="2"/>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2EF47CC-A60E-4765-9C45-B2FA076E0D39}"/>
              </a:ext>
            </a:extLst>
          </p:cNvPr>
          <p:cNvSpPr>
            <a:spLocks noGrp="1" noChangeArrowheads="1"/>
          </p:cNvSpPr>
          <p:nvPr>
            <p:ph type="title"/>
          </p:nvPr>
        </p:nvSpPr>
        <p:spPr>
          <a:xfrm>
            <a:off x="1981201" y="457200"/>
            <a:ext cx="8120459" cy="1371600"/>
          </a:xfrm>
        </p:spPr>
        <p:txBody>
          <a:bodyPr/>
          <a:lstStyle/>
          <a:p>
            <a:r>
              <a:rPr lang="en-US" altLang="en-US" sz="4000" dirty="0"/>
              <a:t>Equality of Variances - FOLDED F                </a:t>
            </a:r>
            <a:br>
              <a:rPr lang="en-US" altLang="en-US" sz="4000" dirty="0"/>
            </a:br>
            <a:r>
              <a:rPr lang="en-US" altLang="en-US" sz="4000" dirty="0"/>
              <a:t>(</a:t>
            </a:r>
            <a:r>
              <a:rPr lang="en-US" altLang="en-US" sz="4000" dirty="0" err="1"/>
              <a:t>Pr</a:t>
            </a:r>
            <a:r>
              <a:rPr lang="en-US" altLang="en-US" sz="4000" dirty="0"/>
              <a:t> &gt; F)</a:t>
            </a:r>
            <a:endParaRPr lang="it-IT" altLang="en-US" sz="4000" dirty="0"/>
          </a:p>
        </p:txBody>
      </p:sp>
      <p:pic>
        <p:nvPicPr>
          <p:cNvPr id="6" name="Content Placeholder 5">
            <a:extLst>
              <a:ext uri="{FF2B5EF4-FFF2-40B4-BE49-F238E27FC236}">
                <a16:creationId xmlns:a16="http://schemas.microsoft.com/office/drawing/2014/main" id="{506E0FD8-426B-4F75-8950-FC84316B0447}"/>
              </a:ext>
            </a:extLst>
          </p:cNvPr>
          <p:cNvPicPr>
            <a:picLocks noGrp="1" noChangeAspect="1"/>
          </p:cNvPicPr>
          <p:nvPr>
            <p:ph idx="1"/>
          </p:nvPr>
        </p:nvPicPr>
        <p:blipFill>
          <a:blip r:embed="rId2"/>
          <a:stretch>
            <a:fillRect/>
          </a:stretch>
        </p:blipFill>
        <p:spPr>
          <a:xfrm>
            <a:off x="1981201" y="1828800"/>
            <a:ext cx="8120459"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25" name="Rectangle 849">
            <a:extLst>
              <a:ext uri="{FF2B5EF4-FFF2-40B4-BE49-F238E27FC236}">
                <a16:creationId xmlns:a16="http://schemas.microsoft.com/office/drawing/2014/main" id="{6CBAA35B-1A07-4D29-965E-FE25E739753F}"/>
              </a:ext>
            </a:extLst>
          </p:cNvPr>
          <p:cNvSpPr>
            <a:spLocks noGrp="1" noChangeArrowheads="1"/>
          </p:cNvSpPr>
          <p:nvPr>
            <p:ph type="title"/>
          </p:nvPr>
        </p:nvSpPr>
        <p:spPr/>
        <p:txBody>
          <a:bodyPr/>
          <a:lstStyle/>
          <a:p>
            <a:r>
              <a:rPr lang="it-IT" altLang="en-US"/>
              <a:t>Ttest</a:t>
            </a:r>
          </a:p>
        </p:txBody>
      </p:sp>
      <p:pic>
        <p:nvPicPr>
          <p:cNvPr id="25429" name="Picture 853">
            <a:extLst>
              <a:ext uri="{FF2B5EF4-FFF2-40B4-BE49-F238E27FC236}">
                <a16:creationId xmlns:a16="http://schemas.microsoft.com/office/drawing/2014/main" id="{65057CF3-64F5-4FA8-8584-A3ADAAA76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1488373"/>
            <a:ext cx="8075239" cy="483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a:extLst>
              <a:ext uri="{FF2B5EF4-FFF2-40B4-BE49-F238E27FC236}">
                <a16:creationId xmlns:a16="http://schemas.microsoft.com/office/drawing/2014/main" id="{8E2D6DDA-78E7-4B9D-B4FB-6A685D12C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836712"/>
            <a:ext cx="7776864"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8B6E52A-9074-4D1F-8395-139DE9D0F49B}"/>
              </a:ext>
            </a:extLst>
          </p:cNvPr>
          <p:cNvSpPr>
            <a:spLocks noGrp="1" noChangeArrowheads="1"/>
          </p:cNvSpPr>
          <p:nvPr>
            <p:ph type="title"/>
          </p:nvPr>
        </p:nvSpPr>
        <p:spPr/>
        <p:txBody>
          <a:bodyPr/>
          <a:lstStyle/>
          <a:p>
            <a:r>
              <a:rPr lang="it-IT" altLang="en-US"/>
              <a:t>Cluster by brand</a:t>
            </a:r>
          </a:p>
        </p:txBody>
      </p:sp>
      <p:pic>
        <p:nvPicPr>
          <p:cNvPr id="45059" name="Picture 3">
            <a:extLst>
              <a:ext uri="{FF2B5EF4-FFF2-40B4-BE49-F238E27FC236}">
                <a16:creationId xmlns:a16="http://schemas.microsoft.com/office/drawing/2014/main" id="{E13A21FC-2C0D-4A17-BF1A-A79248FC2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0558" y="1853248"/>
            <a:ext cx="12113221" cy="49537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144</TotalTime>
  <Words>231</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Ion</vt:lpstr>
      <vt:lpstr>The fascinating differences in the way we use our smartphones</vt:lpstr>
      <vt:lpstr>Project Objective</vt:lpstr>
      <vt:lpstr>Methodology</vt:lpstr>
      <vt:lpstr>Analysis</vt:lpstr>
      <vt:lpstr>PowerPoint Presentation</vt:lpstr>
      <vt:lpstr>Equality of Variances - FOLDED F                 (Pr &gt; F)</vt:lpstr>
      <vt:lpstr>Ttest</vt:lpstr>
      <vt:lpstr>PowerPoint Presentation</vt:lpstr>
      <vt:lpstr>Cluster by brand</vt:lpstr>
      <vt:lpstr>Cluster by age</vt:lpstr>
      <vt:lpstr>Cluster for primary use of phone</vt:lpstr>
      <vt:lpstr>Cluster 1</vt:lpstr>
      <vt:lpstr>Cluster 1</vt:lpstr>
      <vt:lpstr>Cluster 2 </vt:lpstr>
      <vt:lpstr>Cluster 2</vt:lpstr>
      <vt:lpstr>Cluster 3 </vt:lpstr>
      <vt:lpstr>Cluster 3</vt:lpstr>
      <vt:lpstr>Cluster 4 </vt:lpstr>
      <vt:lpstr>Cluster 4</vt:lpstr>
      <vt:lpstr>Cluster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fernanda</dc:creator>
  <cp:lastModifiedBy>Mohammed Topiwalla</cp:lastModifiedBy>
  <cp:revision>16</cp:revision>
  <dcterms:created xsi:type="dcterms:W3CDTF">2018-05-27T15:57:30Z</dcterms:created>
  <dcterms:modified xsi:type="dcterms:W3CDTF">2018-05-29T18:16:17Z</dcterms:modified>
</cp:coreProperties>
</file>