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13" r:id="rId2"/>
    <p:sldId id="308" r:id="rId3"/>
    <p:sldId id="288" r:id="rId4"/>
    <p:sldId id="311" r:id="rId5"/>
    <p:sldId id="309" r:id="rId6"/>
    <p:sldId id="294" r:id="rId7"/>
    <p:sldId id="268" r:id="rId8"/>
    <p:sldId id="320" r:id="rId9"/>
    <p:sldId id="312" r:id="rId10"/>
    <p:sldId id="319"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A12"/>
    <a:srgbClr val="4472C4"/>
    <a:srgbClr val="FBF7FB"/>
    <a:srgbClr val="6839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3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89D76-A967-4F87-8E73-5637AE6D66CB}" type="datetimeFigureOut">
              <a:rPr lang="ru-RU" smtClean="0"/>
              <a:t>26.12.2022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0678A-101D-4844-8C2F-C0072864A754}" type="slidenum">
              <a:rPr lang="ru-RU" smtClean="0"/>
              <a:t>‹#›</a:t>
            </a:fld>
            <a:endParaRPr lang="ru-RU"/>
          </a:p>
        </p:txBody>
      </p:sp>
    </p:spTree>
    <p:extLst>
      <p:ext uri="{BB962C8B-B14F-4D97-AF65-F5344CB8AC3E}">
        <p14:creationId xmlns:p14="http://schemas.microsoft.com/office/powerpoint/2010/main" val="20321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8B990660-4B7D-4C11-96DB-B19FFA8CA93C}" type="slidenum">
              <a:rPr lang="ru-RU" smtClean="0"/>
              <a:t>2</a:t>
            </a:fld>
            <a:endParaRPr lang="ru-RU"/>
          </a:p>
        </p:txBody>
      </p:sp>
    </p:spTree>
    <p:extLst>
      <p:ext uri="{BB962C8B-B14F-4D97-AF65-F5344CB8AC3E}">
        <p14:creationId xmlns:p14="http://schemas.microsoft.com/office/powerpoint/2010/main" val="305114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8B990660-4B7D-4C11-96DB-B19FFA8CA93C}" type="slidenum">
              <a:rPr lang="ru-RU" smtClean="0"/>
              <a:t>3</a:t>
            </a:fld>
            <a:endParaRPr lang="ru-RU"/>
          </a:p>
        </p:txBody>
      </p:sp>
    </p:spTree>
    <p:extLst>
      <p:ext uri="{BB962C8B-B14F-4D97-AF65-F5344CB8AC3E}">
        <p14:creationId xmlns:p14="http://schemas.microsoft.com/office/powerpoint/2010/main" val="208501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noProof="0" dirty="0"/>
          </a:p>
        </p:txBody>
      </p:sp>
      <p:sp>
        <p:nvSpPr>
          <p:cNvPr id="4" name="Номер слайда 3"/>
          <p:cNvSpPr>
            <a:spLocks noGrp="1"/>
          </p:cNvSpPr>
          <p:nvPr>
            <p:ph type="sldNum" sz="quarter" idx="5"/>
          </p:nvPr>
        </p:nvSpPr>
        <p:spPr/>
        <p:txBody>
          <a:bodyPr/>
          <a:lstStyle/>
          <a:p>
            <a:pPr rtl="0"/>
            <a:fld id="{A6C4120E-D8D4-4AFA-B0E2-7989D1701DEB}" type="slidenum">
              <a:rPr lang="ru-RU" smtClean="0"/>
              <a:t>6</a:t>
            </a:fld>
            <a:endParaRPr lang="ru-RU"/>
          </a:p>
        </p:txBody>
      </p:sp>
    </p:spTree>
    <p:extLst>
      <p:ext uri="{BB962C8B-B14F-4D97-AF65-F5344CB8AC3E}">
        <p14:creationId xmlns:p14="http://schemas.microsoft.com/office/powerpoint/2010/main" val="204747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8B990660-4B7D-4C11-96DB-B19FFA8CA93C}" type="slidenum">
              <a:rPr lang="ru-RU" smtClean="0"/>
              <a:t>7</a:t>
            </a:fld>
            <a:endParaRPr lang="ru-RU"/>
          </a:p>
        </p:txBody>
      </p:sp>
    </p:spTree>
    <p:extLst>
      <p:ext uri="{BB962C8B-B14F-4D97-AF65-F5344CB8AC3E}">
        <p14:creationId xmlns:p14="http://schemas.microsoft.com/office/powerpoint/2010/main" val="58807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5CCC9-E1DE-4654-BDB1-B2BD92DF0DF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00254A5-46D1-4542-A75B-A981C8ADC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E6390CF-14F5-40FC-B33F-3F301352D9BB}"/>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Нижний колонтитул 4">
            <a:extLst>
              <a:ext uri="{FF2B5EF4-FFF2-40B4-BE49-F238E27FC236}">
                <a16:creationId xmlns:a16="http://schemas.microsoft.com/office/drawing/2014/main" id="{26D50FE4-FBED-46B6-B834-26E450773E6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7DE20B-5B90-4F9E-8607-C637508DEAD3}"/>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108060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993A29-B6A1-4442-AD14-8908662A0F8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D1FEBAD-5356-4D14-AF5E-42EE3B13C4C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9BEC1B-43EF-4FDF-87FA-D1D8B4A35627}"/>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Нижний колонтитул 4">
            <a:extLst>
              <a:ext uri="{FF2B5EF4-FFF2-40B4-BE49-F238E27FC236}">
                <a16:creationId xmlns:a16="http://schemas.microsoft.com/office/drawing/2014/main" id="{4BED206A-F372-42CD-9C94-A157EE034D7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4B3ADD0-5129-4EA8-AAF1-8CF4D26C9F0D}"/>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387505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3525838-1054-4741-B1CD-6FCDAA77CA9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CD1FD6C-6F2A-4AF6-A6B9-AB62A06E330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58A0939-C23B-4CA1-BDFC-DEED67CCC558}"/>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Нижний колонтитул 4">
            <a:extLst>
              <a:ext uri="{FF2B5EF4-FFF2-40B4-BE49-F238E27FC236}">
                <a16:creationId xmlns:a16="http://schemas.microsoft.com/office/drawing/2014/main" id="{E5572946-E94C-4C7F-8212-67524538AC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4CA6974-C16D-41DC-AB49-CBD0206A1BEC}"/>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210380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Проблема">
    <p:spTree>
      <p:nvGrpSpPr>
        <p:cNvPr id="1" name=""/>
        <p:cNvGrpSpPr/>
        <p:nvPr/>
      </p:nvGrpSpPr>
      <p:grpSpPr>
        <a:xfrm>
          <a:off x="0" y="0"/>
          <a:ext cx="0" cy="0"/>
          <a:chOff x="0" y="0"/>
          <a:chExt cx="0" cy="0"/>
        </a:xfrm>
      </p:grpSpPr>
      <p:grpSp>
        <p:nvGrpSpPr>
          <p:cNvPr id="20" name="Рисунок 57" descr="абстрактное цветное изображение зданий">
            <a:extLst>
              <a:ext uri="{FF2B5EF4-FFF2-40B4-BE49-F238E27FC236}">
                <a16:creationId xmlns:a16="http://schemas.microsoft.com/office/drawing/2014/main" id="{1DD1F8B0-C735-4424-AEEE-89EF4992D4BE}"/>
              </a:ext>
            </a:extLst>
          </p:cNvPr>
          <p:cNvGrpSpPr/>
          <p:nvPr userDrawn="1"/>
        </p:nvGrpSpPr>
        <p:grpSpPr>
          <a:xfrm>
            <a:off x="8485632" y="191506"/>
            <a:ext cx="3734545" cy="6674797"/>
            <a:chOff x="8485632" y="182880"/>
            <a:chExt cx="3734545" cy="6674797"/>
          </a:xfrm>
        </p:grpSpPr>
        <p:sp>
          <p:nvSpPr>
            <p:cNvPr id="21" name="Freeform: Shape 20">
              <a:extLst>
                <a:ext uri="{FF2B5EF4-FFF2-40B4-BE49-F238E27FC236}">
                  <a16:creationId xmlns:a16="http://schemas.microsoft.com/office/drawing/2014/main" id="{89A81CD6-5D93-4594-9E02-67A5952F15CD}"/>
                </a:ext>
              </a:extLst>
            </p:cNvPr>
            <p:cNvSpPr/>
            <p:nvPr/>
          </p:nvSpPr>
          <p:spPr>
            <a:xfrm>
              <a:off x="10104398" y="3236782"/>
              <a:ext cx="1101520" cy="880131"/>
            </a:xfrm>
            <a:custGeom>
              <a:avLst/>
              <a:gdLst>
                <a:gd name="connsiteX0" fmla="*/ 481836 w 1101520"/>
                <a:gd name="connsiteY0" fmla="*/ 880131 h 880131"/>
                <a:gd name="connsiteX1" fmla="*/ 497012 w 1101520"/>
                <a:gd name="connsiteY1" fmla="*/ 872544 h 880131"/>
                <a:gd name="connsiteX2" fmla="*/ 875146 w 1101520"/>
                <a:gd name="connsiteY2" fmla="*/ 695506 h 880131"/>
                <a:gd name="connsiteX3" fmla="*/ 875146 w 1101520"/>
                <a:gd name="connsiteY3" fmla="*/ 695506 h 880131"/>
                <a:gd name="connsiteX4" fmla="*/ 876411 w 1101520"/>
                <a:gd name="connsiteY4" fmla="*/ 695506 h 880131"/>
                <a:gd name="connsiteX5" fmla="*/ 880205 w 1101520"/>
                <a:gd name="connsiteY5" fmla="*/ 695506 h 880131"/>
                <a:gd name="connsiteX6" fmla="*/ 1101520 w 1101520"/>
                <a:gd name="connsiteY6" fmla="*/ 804258 h 880131"/>
                <a:gd name="connsiteX7" fmla="*/ 972525 w 1101520"/>
                <a:gd name="connsiteY7" fmla="*/ 0 h 880131"/>
                <a:gd name="connsiteX8" fmla="*/ 0 w 1101520"/>
                <a:gd name="connsiteY8" fmla="*/ 422362 h 880131"/>
                <a:gd name="connsiteX9" fmla="*/ 45528 w 1101520"/>
                <a:gd name="connsiteY9" fmla="*/ 652511 h 880131"/>
                <a:gd name="connsiteX10" fmla="*/ 481836 w 1101520"/>
                <a:gd name="connsiteY10" fmla="*/ 880131 h 880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1520" h="880131">
                  <a:moveTo>
                    <a:pt x="481836" y="880131"/>
                  </a:moveTo>
                  <a:lnTo>
                    <a:pt x="497012" y="872544"/>
                  </a:lnTo>
                  <a:lnTo>
                    <a:pt x="875146" y="695506"/>
                  </a:lnTo>
                  <a:lnTo>
                    <a:pt x="875146" y="695506"/>
                  </a:lnTo>
                  <a:lnTo>
                    <a:pt x="876411" y="695506"/>
                  </a:lnTo>
                  <a:lnTo>
                    <a:pt x="880205" y="695506"/>
                  </a:lnTo>
                  <a:lnTo>
                    <a:pt x="1101520" y="804258"/>
                  </a:lnTo>
                  <a:lnTo>
                    <a:pt x="972525" y="0"/>
                  </a:lnTo>
                  <a:lnTo>
                    <a:pt x="0" y="422362"/>
                  </a:lnTo>
                  <a:lnTo>
                    <a:pt x="45528" y="652511"/>
                  </a:lnTo>
                  <a:lnTo>
                    <a:pt x="481836" y="880131"/>
                  </a:lnTo>
                  <a:close/>
                </a:path>
              </a:pathLst>
            </a:custGeom>
            <a:solidFill>
              <a:schemeClr val="accent2">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 name="Freeform: Shape 21">
              <a:extLst>
                <a:ext uri="{FF2B5EF4-FFF2-40B4-BE49-F238E27FC236}">
                  <a16:creationId xmlns:a16="http://schemas.microsoft.com/office/drawing/2014/main" id="{6F7AA70F-B66A-45A2-B251-4B30ED5E9627}"/>
                </a:ext>
              </a:extLst>
            </p:cNvPr>
            <p:cNvSpPr/>
            <p:nvPr/>
          </p:nvSpPr>
          <p:spPr>
            <a:xfrm>
              <a:off x="10608998" y="3943669"/>
              <a:ext cx="489424" cy="891512"/>
            </a:xfrm>
            <a:custGeom>
              <a:avLst/>
              <a:gdLst>
                <a:gd name="connsiteX0" fmla="*/ 489424 w 489424"/>
                <a:gd name="connsiteY0" fmla="*/ 710681 h 891512"/>
                <a:gd name="connsiteX1" fmla="*/ 369281 w 489424"/>
                <a:gd name="connsiteY1" fmla="*/ 0 h 891512"/>
                <a:gd name="connsiteX2" fmla="*/ 0 w 489424"/>
                <a:gd name="connsiteY2" fmla="*/ 171980 h 891512"/>
                <a:gd name="connsiteX3" fmla="*/ 131525 w 489424"/>
                <a:gd name="connsiteY3" fmla="*/ 891512 h 891512"/>
              </a:gdLst>
              <a:ahLst/>
              <a:cxnLst>
                <a:cxn ang="0">
                  <a:pos x="connsiteX0" y="connsiteY0"/>
                </a:cxn>
                <a:cxn ang="0">
                  <a:pos x="connsiteX1" y="connsiteY1"/>
                </a:cxn>
                <a:cxn ang="0">
                  <a:pos x="connsiteX2" y="connsiteY2"/>
                </a:cxn>
                <a:cxn ang="0">
                  <a:pos x="connsiteX3" y="connsiteY3"/>
                </a:cxn>
              </a:cxnLst>
              <a:rect l="l" t="t" r="r" b="b"/>
              <a:pathLst>
                <a:path w="489424" h="891512">
                  <a:moveTo>
                    <a:pt x="489424" y="710681"/>
                  </a:moveTo>
                  <a:lnTo>
                    <a:pt x="369281" y="0"/>
                  </a:lnTo>
                  <a:lnTo>
                    <a:pt x="0" y="171980"/>
                  </a:lnTo>
                  <a:lnTo>
                    <a:pt x="131525" y="891512"/>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 name="Freeform: Shape 22">
              <a:extLst>
                <a:ext uri="{FF2B5EF4-FFF2-40B4-BE49-F238E27FC236}">
                  <a16:creationId xmlns:a16="http://schemas.microsoft.com/office/drawing/2014/main" id="{2A3011B5-3181-4160-A071-F73460529704}"/>
                </a:ext>
              </a:extLst>
            </p:cNvPr>
            <p:cNvSpPr/>
            <p:nvPr/>
          </p:nvSpPr>
          <p:spPr>
            <a:xfrm>
              <a:off x="10591293" y="4120707"/>
              <a:ext cx="140377" cy="722061"/>
            </a:xfrm>
            <a:custGeom>
              <a:avLst/>
              <a:gdLst>
                <a:gd name="connsiteX0" fmla="*/ 140378 w 140377"/>
                <a:gd name="connsiteY0" fmla="*/ 718268 h 722061"/>
                <a:gd name="connsiteX1" fmla="*/ 8853 w 140377"/>
                <a:gd name="connsiteY1" fmla="*/ 0 h 722061"/>
                <a:gd name="connsiteX2" fmla="*/ 0 w 140377"/>
                <a:gd name="connsiteY2" fmla="*/ 3794 h 722061"/>
                <a:gd name="connsiteX3" fmla="*/ 131525 w 140377"/>
                <a:gd name="connsiteY3" fmla="*/ 722062 h 722061"/>
              </a:gdLst>
              <a:ahLst/>
              <a:cxnLst>
                <a:cxn ang="0">
                  <a:pos x="connsiteX0" y="connsiteY0"/>
                </a:cxn>
                <a:cxn ang="0">
                  <a:pos x="connsiteX1" y="connsiteY1"/>
                </a:cxn>
                <a:cxn ang="0">
                  <a:pos x="connsiteX2" y="connsiteY2"/>
                </a:cxn>
                <a:cxn ang="0">
                  <a:pos x="connsiteX3" y="connsiteY3"/>
                </a:cxn>
              </a:cxnLst>
              <a:rect l="l" t="t" r="r" b="b"/>
              <a:pathLst>
                <a:path w="140377" h="722061">
                  <a:moveTo>
                    <a:pt x="140378" y="718268"/>
                  </a:moveTo>
                  <a:lnTo>
                    <a:pt x="8853" y="0"/>
                  </a:lnTo>
                  <a:lnTo>
                    <a:pt x="0" y="3794"/>
                  </a:lnTo>
                  <a:lnTo>
                    <a:pt x="131525" y="722062"/>
                  </a:lnTo>
                  <a:close/>
                </a:path>
              </a:pathLst>
            </a:custGeom>
            <a:solidFill>
              <a:srgbClr val="66B2B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 name="Freeform: Shape 23">
              <a:extLst>
                <a:ext uri="{FF2B5EF4-FFF2-40B4-BE49-F238E27FC236}">
                  <a16:creationId xmlns:a16="http://schemas.microsoft.com/office/drawing/2014/main" id="{AB0AAB3A-ED5A-4BE4-AA17-19D69D3C7ED5}"/>
                </a:ext>
              </a:extLst>
            </p:cNvPr>
            <p:cNvSpPr/>
            <p:nvPr/>
          </p:nvSpPr>
          <p:spPr>
            <a:xfrm>
              <a:off x="10152456" y="3901939"/>
              <a:ext cx="561509" cy="939564"/>
            </a:xfrm>
            <a:custGeom>
              <a:avLst/>
              <a:gdLst>
                <a:gd name="connsiteX0" fmla="*/ 429985 w 561509"/>
                <a:gd name="connsiteY0" fmla="*/ 222562 h 939564"/>
                <a:gd name="connsiteX1" fmla="*/ 0 w 561509"/>
                <a:gd name="connsiteY1" fmla="*/ 0 h 939564"/>
                <a:gd name="connsiteX2" fmla="*/ 139113 w 561509"/>
                <a:gd name="connsiteY2" fmla="*/ 699299 h 939564"/>
                <a:gd name="connsiteX3" fmla="*/ 561510 w 561509"/>
                <a:gd name="connsiteY3" fmla="*/ 939565 h 939564"/>
              </a:gdLst>
              <a:ahLst/>
              <a:cxnLst>
                <a:cxn ang="0">
                  <a:pos x="connsiteX0" y="connsiteY0"/>
                </a:cxn>
                <a:cxn ang="0">
                  <a:pos x="connsiteX1" y="connsiteY1"/>
                </a:cxn>
                <a:cxn ang="0">
                  <a:pos x="connsiteX2" y="connsiteY2"/>
                </a:cxn>
                <a:cxn ang="0">
                  <a:pos x="connsiteX3" y="connsiteY3"/>
                </a:cxn>
              </a:cxnLst>
              <a:rect l="l" t="t" r="r" b="b"/>
              <a:pathLst>
                <a:path w="561509" h="939564">
                  <a:moveTo>
                    <a:pt x="429985" y="222562"/>
                  </a:moveTo>
                  <a:lnTo>
                    <a:pt x="0" y="0"/>
                  </a:lnTo>
                  <a:lnTo>
                    <a:pt x="139113" y="699299"/>
                  </a:lnTo>
                  <a:lnTo>
                    <a:pt x="561510" y="939565"/>
                  </a:lnTo>
                  <a:close/>
                </a:path>
              </a:pathLst>
            </a:custGeom>
            <a:solidFill>
              <a:schemeClr val="bg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 name="Freeform: Shape 24">
              <a:extLst>
                <a:ext uri="{FF2B5EF4-FFF2-40B4-BE49-F238E27FC236}">
                  <a16:creationId xmlns:a16="http://schemas.microsoft.com/office/drawing/2014/main" id="{6FFE60A7-2DA7-4C31-9BD0-896F9D2FF18F}"/>
                </a:ext>
              </a:extLst>
            </p:cNvPr>
            <p:cNvSpPr/>
            <p:nvPr/>
          </p:nvSpPr>
          <p:spPr>
            <a:xfrm>
              <a:off x="10614057" y="314393"/>
              <a:ext cx="939643" cy="4584015"/>
            </a:xfrm>
            <a:custGeom>
              <a:avLst/>
              <a:gdLst>
                <a:gd name="connsiteX0" fmla="*/ 600714 w 939643"/>
                <a:gd name="connsiteY0" fmla="*/ 3734234 h 4584015"/>
                <a:gd name="connsiteX1" fmla="*/ 600714 w 939643"/>
                <a:gd name="connsiteY1" fmla="*/ 3734234 h 4584015"/>
                <a:gd name="connsiteX2" fmla="*/ 600714 w 939643"/>
                <a:gd name="connsiteY2" fmla="*/ 3735499 h 4584015"/>
                <a:gd name="connsiteX3" fmla="*/ 600714 w 939643"/>
                <a:gd name="connsiteY3" fmla="*/ 3735499 h 4584015"/>
                <a:gd name="connsiteX4" fmla="*/ 600714 w 939643"/>
                <a:gd name="connsiteY4" fmla="*/ 3735499 h 4584015"/>
                <a:gd name="connsiteX5" fmla="*/ 599450 w 939643"/>
                <a:gd name="connsiteY5" fmla="*/ 3736763 h 4584015"/>
                <a:gd name="connsiteX6" fmla="*/ 599450 w 939643"/>
                <a:gd name="connsiteY6" fmla="*/ 3736763 h 4584015"/>
                <a:gd name="connsiteX7" fmla="*/ 598185 w 939643"/>
                <a:gd name="connsiteY7" fmla="*/ 3736763 h 4584015"/>
                <a:gd name="connsiteX8" fmla="*/ 596920 w 939643"/>
                <a:gd name="connsiteY8" fmla="*/ 3736763 h 4584015"/>
                <a:gd name="connsiteX9" fmla="*/ 595656 w 939643"/>
                <a:gd name="connsiteY9" fmla="*/ 3736763 h 4584015"/>
                <a:gd name="connsiteX10" fmla="*/ 594391 w 939643"/>
                <a:gd name="connsiteY10" fmla="*/ 3736763 h 4584015"/>
                <a:gd name="connsiteX11" fmla="*/ 594391 w 939643"/>
                <a:gd name="connsiteY11" fmla="*/ 3736763 h 4584015"/>
                <a:gd name="connsiteX12" fmla="*/ 374340 w 939643"/>
                <a:gd name="connsiteY12" fmla="*/ 3628011 h 4584015"/>
                <a:gd name="connsiteX13" fmla="*/ 493218 w 939643"/>
                <a:gd name="connsiteY13" fmla="*/ 4339957 h 4584015"/>
                <a:gd name="connsiteX14" fmla="*/ 493218 w 939643"/>
                <a:gd name="connsiteY14" fmla="*/ 4339957 h 4584015"/>
                <a:gd name="connsiteX15" fmla="*/ 493218 w 939643"/>
                <a:gd name="connsiteY15" fmla="*/ 4341221 h 4584015"/>
                <a:gd name="connsiteX16" fmla="*/ 493218 w 939643"/>
                <a:gd name="connsiteY16" fmla="*/ 4342486 h 4584015"/>
                <a:gd name="connsiteX17" fmla="*/ 493218 w 939643"/>
                <a:gd name="connsiteY17" fmla="*/ 4343750 h 4584015"/>
                <a:gd name="connsiteX18" fmla="*/ 493218 w 939643"/>
                <a:gd name="connsiteY18" fmla="*/ 4343750 h 4584015"/>
                <a:gd name="connsiteX19" fmla="*/ 939644 w 939643"/>
                <a:gd name="connsiteY19" fmla="*/ 4584016 h 4584015"/>
                <a:gd name="connsiteX20" fmla="*/ 878940 w 939643"/>
                <a:gd name="connsiteY20" fmla="*/ 4205914 h 4584015"/>
                <a:gd name="connsiteX21" fmla="*/ 824559 w 939643"/>
                <a:gd name="connsiteY21" fmla="*/ 3851838 h 4584015"/>
                <a:gd name="connsiteX22" fmla="*/ 247874 w 939643"/>
                <a:gd name="connsiteY22" fmla="*/ 58170 h 4584015"/>
                <a:gd name="connsiteX23" fmla="*/ 0 w 939643"/>
                <a:gd name="connsiteY23" fmla="*/ 0 h 4584015"/>
                <a:gd name="connsiteX24" fmla="*/ 466660 w 939643"/>
                <a:gd name="connsiteY24" fmla="*/ 2916066 h 4584015"/>
                <a:gd name="connsiteX25" fmla="*/ 600714 w 939643"/>
                <a:gd name="connsiteY25" fmla="*/ 3734234 h 4584015"/>
                <a:gd name="connsiteX26" fmla="*/ 600714 w 939643"/>
                <a:gd name="connsiteY26" fmla="*/ 3734234 h 458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9643" h="4584015">
                  <a:moveTo>
                    <a:pt x="600714" y="3734234"/>
                  </a:moveTo>
                  <a:lnTo>
                    <a:pt x="600714" y="3734234"/>
                  </a:lnTo>
                  <a:cubicBezTo>
                    <a:pt x="600714" y="3735499"/>
                    <a:pt x="600714" y="3735499"/>
                    <a:pt x="600714" y="3735499"/>
                  </a:cubicBezTo>
                  <a:cubicBezTo>
                    <a:pt x="600714" y="3735499"/>
                    <a:pt x="600714" y="3735499"/>
                    <a:pt x="600714" y="3735499"/>
                  </a:cubicBezTo>
                  <a:lnTo>
                    <a:pt x="600714" y="3735499"/>
                  </a:lnTo>
                  <a:lnTo>
                    <a:pt x="599450" y="3736763"/>
                  </a:lnTo>
                  <a:lnTo>
                    <a:pt x="599450" y="3736763"/>
                  </a:lnTo>
                  <a:lnTo>
                    <a:pt x="598185" y="3736763"/>
                  </a:lnTo>
                  <a:lnTo>
                    <a:pt x="596920" y="3736763"/>
                  </a:lnTo>
                  <a:lnTo>
                    <a:pt x="595656" y="3736763"/>
                  </a:lnTo>
                  <a:lnTo>
                    <a:pt x="594391" y="3736763"/>
                  </a:lnTo>
                  <a:lnTo>
                    <a:pt x="594391" y="3736763"/>
                  </a:lnTo>
                  <a:lnTo>
                    <a:pt x="374340" y="3628011"/>
                  </a:lnTo>
                  <a:lnTo>
                    <a:pt x="493218" y="4339957"/>
                  </a:lnTo>
                  <a:lnTo>
                    <a:pt x="493218" y="4339957"/>
                  </a:lnTo>
                  <a:cubicBezTo>
                    <a:pt x="493218" y="4339957"/>
                    <a:pt x="493218" y="4341221"/>
                    <a:pt x="493218" y="4341221"/>
                  </a:cubicBezTo>
                  <a:cubicBezTo>
                    <a:pt x="493218" y="4341221"/>
                    <a:pt x="493218" y="4341221"/>
                    <a:pt x="493218" y="4342486"/>
                  </a:cubicBezTo>
                  <a:cubicBezTo>
                    <a:pt x="493218" y="4342486"/>
                    <a:pt x="493218" y="4342486"/>
                    <a:pt x="493218" y="4343750"/>
                  </a:cubicBezTo>
                  <a:lnTo>
                    <a:pt x="493218" y="4343750"/>
                  </a:lnTo>
                  <a:lnTo>
                    <a:pt x="939644" y="4584016"/>
                  </a:lnTo>
                  <a:lnTo>
                    <a:pt x="878940" y="4205914"/>
                  </a:lnTo>
                  <a:lnTo>
                    <a:pt x="824559" y="3851838"/>
                  </a:lnTo>
                  <a:lnTo>
                    <a:pt x="247874" y="58170"/>
                  </a:lnTo>
                  <a:lnTo>
                    <a:pt x="0" y="0"/>
                  </a:lnTo>
                  <a:lnTo>
                    <a:pt x="466660" y="2916066"/>
                  </a:lnTo>
                  <a:lnTo>
                    <a:pt x="600714" y="3734234"/>
                  </a:lnTo>
                  <a:lnTo>
                    <a:pt x="600714" y="3734234"/>
                  </a:lnTo>
                  <a:close/>
                </a:path>
              </a:pathLst>
            </a:custGeom>
            <a:solidFill>
              <a:schemeClr val="accent6">
                <a:lumMod val="60000"/>
                <a:lumOff val="40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 name="Freeform: Shape 25">
              <a:extLst>
                <a:ext uri="{FF2B5EF4-FFF2-40B4-BE49-F238E27FC236}">
                  <a16:creationId xmlns:a16="http://schemas.microsoft.com/office/drawing/2014/main" id="{8D621BD3-AD98-439D-AA20-82BDABBC6058}"/>
                </a:ext>
              </a:extLst>
            </p:cNvPr>
            <p:cNvSpPr/>
            <p:nvPr/>
          </p:nvSpPr>
          <p:spPr>
            <a:xfrm>
              <a:off x="9991844" y="4660111"/>
              <a:ext cx="1561857" cy="835169"/>
            </a:xfrm>
            <a:custGeom>
              <a:avLst/>
              <a:gdLst>
                <a:gd name="connsiteX0" fmla="*/ 1114167 w 1561857"/>
                <a:gd name="connsiteY0" fmla="*/ 562 h 835169"/>
                <a:gd name="connsiteX1" fmla="*/ 1114167 w 1561857"/>
                <a:gd name="connsiteY1" fmla="*/ 562 h 835169"/>
                <a:gd name="connsiteX2" fmla="*/ 1114167 w 1561857"/>
                <a:gd name="connsiteY2" fmla="*/ 562 h 835169"/>
                <a:gd name="connsiteX3" fmla="*/ 746151 w 1561857"/>
                <a:gd name="connsiteY3" fmla="*/ 185187 h 835169"/>
                <a:gd name="connsiteX4" fmla="*/ 729710 w 1561857"/>
                <a:gd name="connsiteY4" fmla="*/ 194039 h 835169"/>
                <a:gd name="connsiteX5" fmla="*/ 510923 w 1561857"/>
                <a:gd name="connsiteY5" fmla="*/ 304056 h 835169"/>
                <a:gd name="connsiteX6" fmla="*/ 359164 w 1561857"/>
                <a:gd name="connsiteY6" fmla="*/ 379929 h 835169"/>
                <a:gd name="connsiteX7" fmla="*/ 221316 w 1561857"/>
                <a:gd name="connsiteY7" fmla="*/ 449479 h 835169"/>
                <a:gd name="connsiteX8" fmla="*/ 0 w 1561857"/>
                <a:gd name="connsiteY8" fmla="*/ 562025 h 835169"/>
                <a:gd name="connsiteX9" fmla="*/ 432514 w 1561857"/>
                <a:gd name="connsiteY9" fmla="*/ 835169 h 835169"/>
                <a:gd name="connsiteX10" fmla="*/ 1561857 w 1561857"/>
                <a:gd name="connsiteY10" fmla="*/ 240828 h 835169"/>
                <a:gd name="connsiteX11" fmla="*/ 1561857 w 1561857"/>
                <a:gd name="connsiteY11" fmla="*/ 240828 h 835169"/>
                <a:gd name="connsiteX12" fmla="*/ 1114167 w 1561857"/>
                <a:gd name="connsiteY12" fmla="*/ 562 h 835169"/>
                <a:gd name="connsiteX13" fmla="*/ 1114167 w 1561857"/>
                <a:gd name="connsiteY13" fmla="*/ 562 h 835169"/>
                <a:gd name="connsiteX14" fmla="*/ 1114167 w 1561857"/>
                <a:gd name="connsiteY14" fmla="*/ 562 h 83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1857" h="835169">
                  <a:moveTo>
                    <a:pt x="1114167" y="562"/>
                  </a:moveTo>
                  <a:cubicBezTo>
                    <a:pt x="1114167" y="562"/>
                    <a:pt x="1114167" y="562"/>
                    <a:pt x="1114167" y="562"/>
                  </a:cubicBezTo>
                  <a:lnTo>
                    <a:pt x="1114167" y="562"/>
                  </a:lnTo>
                  <a:lnTo>
                    <a:pt x="746151" y="185187"/>
                  </a:lnTo>
                  <a:lnTo>
                    <a:pt x="729710" y="194039"/>
                  </a:lnTo>
                  <a:lnTo>
                    <a:pt x="510923" y="304056"/>
                  </a:lnTo>
                  <a:lnTo>
                    <a:pt x="359164" y="379929"/>
                  </a:lnTo>
                  <a:lnTo>
                    <a:pt x="221316" y="449479"/>
                  </a:lnTo>
                  <a:lnTo>
                    <a:pt x="0" y="562025"/>
                  </a:lnTo>
                  <a:lnTo>
                    <a:pt x="432514" y="835169"/>
                  </a:lnTo>
                  <a:lnTo>
                    <a:pt x="1561857" y="240828"/>
                  </a:lnTo>
                  <a:lnTo>
                    <a:pt x="1561857" y="240828"/>
                  </a:lnTo>
                  <a:lnTo>
                    <a:pt x="1114167" y="562"/>
                  </a:lnTo>
                  <a:lnTo>
                    <a:pt x="1114167" y="562"/>
                  </a:lnTo>
                  <a:cubicBezTo>
                    <a:pt x="1115432" y="-703"/>
                    <a:pt x="1114167" y="562"/>
                    <a:pt x="1114167" y="562"/>
                  </a:cubicBez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 name="Freeform: Shape 26">
              <a:extLst>
                <a:ext uri="{FF2B5EF4-FFF2-40B4-BE49-F238E27FC236}">
                  <a16:creationId xmlns:a16="http://schemas.microsoft.com/office/drawing/2014/main" id="{F9E99753-FB92-4947-B5C3-A9A1024F6F0D}"/>
                </a:ext>
              </a:extLst>
            </p:cNvPr>
            <p:cNvSpPr/>
            <p:nvPr/>
          </p:nvSpPr>
          <p:spPr>
            <a:xfrm>
              <a:off x="10191660" y="5104532"/>
              <a:ext cx="1058521" cy="924390"/>
            </a:xfrm>
            <a:custGeom>
              <a:avLst/>
              <a:gdLst>
                <a:gd name="connsiteX0" fmla="*/ 235227 w 1058521"/>
                <a:gd name="connsiteY0" fmla="*/ 399599 h 924390"/>
                <a:gd name="connsiteX1" fmla="*/ 0 w 1058521"/>
                <a:gd name="connsiteY1" fmla="*/ 523526 h 924390"/>
                <a:gd name="connsiteX2" fmla="*/ 84732 w 1058521"/>
                <a:gd name="connsiteY2" fmla="*/ 924390 h 924390"/>
                <a:gd name="connsiteX3" fmla="*/ 1058522 w 1058521"/>
                <a:gd name="connsiteY3" fmla="*/ 390748 h 924390"/>
                <a:gd name="connsiteX4" fmla="*/ 992759 w 1058521"/>
                <a:gd name="connsiteY4" fmla="*/ 0 h 92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21" h="924390">
                  <a:moveTo>
                    <a:pt x="235227" y="399599"/>
                  </a:moveTo>
                  <a:lnTo>
                    <a:pt x="0" y="523526"/>
                  </a:lnTo>
                  <a:lnTo>
                    <a:pt x="84732" y="924390"/>
                  </a:lnTo>
                  <a:lnTo>
                    <a:pt x="1058522" y="390748"/>
                  </a:lnTo>
                  <a:lnTo>
                    <a:pt x="992759" y="0"/>
                  </a:lnTo>
                  <a:close/>
                </a:path>
              </a:pathLst>
            </a:custGeom>
            <a:solidFill>
              <a:schemeClr val="bg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 name="Freeform: Shape 27">
              <a:extLst>
                <a:ext uri="{FF2B5EF4-FFF2-40B4-BE49-F238E27FC236}">
                  <a16:creationId xmlns:a16="http://schemas.microsoft.com/office/drawing/2014/main" id="{216CA164-B6F8-4C2C-A1B6-FE23C993EBFF}"/>
                </a:ext>
              </a:extLst>
            </p:cNvPr>
            <p:cNvSpPr/>
            <p:nvPr/>
          </p:nvSpPr>
          <p:spPr>
            <a:xfrm>
              <a:off x="11198331" y="4912319"/>
              <a:ext cx="465395" cy="412245"/>
            </a:xfrm>
            <a:custGeom>
              <a:avLst/>
              <a:gdLst>
                <a:gd name="connsiteX0" fmla="*/ 390780 w 465395"/>
                <a:gd name="connsiteY0" fmla="*/ 21498 h 412245"/>
                <a:gd name="connsiteX1" fmla="*/ 390780 w 465395"/>
                <a:gd name="connsiteY1" fmla="*/ 21498 h 412245"/>
                <a:gd name="connsiteX2" fmla="*/ 390780 w 465395"/>
                <a:gd name="connsiteY2" fmla="*/ 21498 h 412245"/>
                <a:gd name="connsiteX3" fmla="*/ 390780 w 465395"/>
                <a:gd name="connsiteY3" fmla="*/ 21498 h 412245"/>
                <a:gd name="connsiteX4" fmla="*/ 390780 w 465395"/>
                <a:gd name="connsiteY4" fmla="*/ 21498 h 412245"/>
                <a:gd name="connsiteX5" fmla="*/ 389516 w 465395"/>
                <a:gd name="connsiteY5" fmla="*/ 20233 h 412245"/>
                <a:gd name="connsiteX6" fmla="*/ 389516 w 465395"/>
                <a:gd name="connsiteY6" fmla="*/ 18968 h 412245"/>
                <a:gd name="connsiteX7" fmla="*/ 389516 w 465395"/>
                <a:gd name="connsiteY7" fmla="*/ 17704 h 412245"/>
                <a:gd name="connsiteX8" fmla="*/ 389516 w 465395"/>
                <a:gd name="connsiteY8" fmla="*/ 17704 h 412245"/>
                <a:gd name="connsiteX9" fmla="*/ 389516 w 465395"/>
                <a:gd name="connsiteY9" fmla="*/ 17704 h 412245"/>
                <a:gd name="connsiteX10" fmla="*/ 389516 w 465395"/>
                <a:gd name="connsiteY10" fmla="*/ 17704 h 412245"/>
                <a:gd name="connsiteX11" fmla="*/ 360429 w 465395"/>
                <a:gd name="connsiteY11" fmla="*/ 0 h 412245"/>
                <a:gd name="connsiteX12" fmla="*/ 0 w 465395"/>
                <a:gd name="connsiteY12" fmla="*/ 189683 h 412245"/>
                <a:gd name="connsiteX13" fmla="*/ 30352 w 465395"/>
                <a:gd name="connsiteY13" fmla="*/ 207387 h 412245"/>
                <a:gd name="connsiteX14" fmla="*/ 392045 w 465395"/>
                <a:gd name="connsiteY14" fmla="*/ 412245 h 412245"/>
                <a:gd name="connsiteX15" fmla="*/ 465396 w 465395"/>
                <a:gd name="connsiteY15" fmla="*/ 371779 h 412245"/>
                <a:gd name="connsiteX16" fmla="*/ 414809 w 465395"/>
                <a:gd name="connsiteY16" fmla="*/ 35407 h 412245"/>
                <a:gd name="connsiteX17" fmla="*/ 390780 w 465395"/>
                <a:gd name="connsiteY17" fmla="*/ 21498 h 412245"/>
                <a:gd name="connsiteX18" fmla="*/ 390780 w 465395"/>
                <a:gd name="connsiteY18" fmla="*/ 21498 h 41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5395" h="412245">
                  <a:moveTo>
                    <a:pt x="390780" y="21498"/>
                  </a:moveTo>
                  <a:lnTo>
                    <a:pt x="390780" y="21498"/>
                  </a:lnTo>
                  <a:cubicBezTo>
                    <a:pt x="390780" y="21498"/>
                    <a:pt x="390780" y="21498"/>
                    <a:pt x="390780" y="21498"/>
                  </a:cubicBezTo>
                  <a:lnTo>
                    <a:pt x="390780" y="21498"/>
                  </a:lnTo>
                  <a:lnTo>
                    <a:pt x="390780" y="21498"/>
                  </a:lnTo>
                  <a:cubicBezTo>
                    <a:pt x="389516" y="20233"/>
                    <a:pt x="389516" y="20233"/>
                    <a:pt x="389516" y="20233"/>
                  </a:cubicBezTo>
                  <a:lnTo>
                    <a:pt x="389516" y="18968"/>
                  </a:lnTo>
                  <a:lnTo>
                    <a:pt x="389516" y="17704"/>
                  </a:lnTo>
                  <a:lnTo>
                    <a:pt x="389516" y="17704"/>
                  </a:lnTo>
                  <a:lnTo>
                    <a:pt x="389516" y="17704"/>
                  </a:lnTo>
                  <a:lnTo>
                    <a:pt x="389516" y="17704"/>
                  </a:lnTo>
                  <a:lnTo>
                    <a:pt x="360429" y="0"/>
                  </a:lnTo>
                  <a:lnTo>
                    <a:pt x="0" y="189683"/>
                  </a:lnTo>
                  <a:lnTo>
                    <a:pt x="30352" y="207387"/>
                  </a:lnTo>
                  <a:lnTo>
                    <a:pt x="392045" y="412245"/>
                  </a:lnTo>
                  <a:lnTo>
                    <a:pt x="465396" y="371779"/>
                  </a:lnTo>
                  <a:lnTo>
                    <a:pt x="414809" y="35407"/>
                  </a:lnTo>
                  <a:lnTo>
                    <a:pt x="390780" y="21498"/>
                  </a:lnTo>
                  <a:lnTo>
                    <a:pt x="390780" y="21498"/>
                  </a:lnTo>
                  <a:close/>
                </a:path>
              </a:pathLst>
            </a:custGeom>
            <a:solidFill>
              <a:schemeClr val="tx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9" name="Freeform: Shape 28">
              <a:extLst>
                <a:ext uri="{FF2B5EF4-FFF2-40B4-BE49-F238E27FC236}">
                  <a16:creationId xmlns:a16="http://schemas.microsoft.com/office/drawing/2014/main" id="{C9DF8CAE-04AC-48EC-8136-A1F775294502}"/>
                </a:ext>
              </a:extLst>
            </p:cNvPr>
            <p:cNvSpPr/>
            <p:nvPr/>
          </p:nvSpPr>
          <p:spPr>
            <a:xfrm>
              <a:off x="11195802" y="5110855"/>
              <a:ext cx="85997" cy="379366"/>
            </a:xfrm>
            <a:custGeom>
              <a:avLst/>
              <a:gdLst>
                <a:gd name="connsiteX0" fmla="*/ 63233 w 85997"/>
                <a:gd name="connsiteY0" fmla="*/ 379367 h 379366"/>
                <a:gd name="connsiteX1" fmla="*/ 85997 w 85997"/>
                <a:gd name="connsiteY1" fmla="*/ 367986 h 379366"/>
                <a:gd name="connsiteX2" fmla="*/ 26558 w 85997"/>
                <a:gd name="connsiteY2" fmla="*/ 15174 h 379366"/>
                <a:gd name="connsiteX3" fmla="*/ 0 w 85997"/>
                <a:gd name="connsiteY3" fmla="*/ 0 h 379366"/>
              </a:gdLst>
              <a:ahLst/>
              <a:cxnLst>
                <a:cxn ang="0">
                  <a:pos x="connsiteX0" y="connsiteY0"/>
                </a:cxn>
                <a:cxn ang="0">
                  <a:pos x="connsiteX1" y="connsiteY1"/>
                </a:cxn>
                <a:cxn ang="0">
                  <a:pos x="connsiteX2" y="connsiteY2"/>
                </a:cxn>
                <a:cxn ang="0">
                  <a:pos x="connsiteX3" y="connsiteY3"/>
                </a:cxn>
              </a:cxnLst>
              <a:rect l="l" t="t" r="r" b="b"/>
              <a:pathLst>
                <a:path w="85997" h="379366">
                  <a:moveTo>
                    <a:pt x="63233" y="379367"/>
                  </a:moveTo>
                  <a:lnTo>
                    <a:pt x="85997" y="367986"/>
                  </a:lnTo>
                  <a:lnTo>
                    <a:pt x="26558" y="15174"/>
                  </a:lnTo>
                  <a:lnTo>
                    <a:pt x="0" y="0"/>
                  </a:lnTo>
                  <a:close/>
                </a:path>
              </a:pathLst>
            </a:custGeom>
            <a:solidFill>
              <a:schemeClr val="accent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0" name="Freeform: Shape 29">
              <a:extLst>
                <a:ext uri="{FF2B5EF4-FFF2-40B4-BE49-F238E27FC236}">
                  <a16:creationId xmlns:a16="http://schemas.microsoft.com/office/drawing/2014/main" id="{5F5A395F-5763-4325-BCD6-1599FA7A5EA6}"/>
                </a:ext>
              </a:extLst>
            </p:cNvPr>
            <p:cNvSpPr/>
            <p:nvPr/>
          </p:nvSpPr>
          <p:spPr>
            <a:xfrm>
              <a:off x="11565083" y="4883235"/>
              <a:ext cx="45527" cy="39200"/>
            </a:xfrm>
            <a:custGeom>
              <a:avLst/>
              <a:gdLst>
                <a:gd name="connsiteX0" fmla="*/ 32881 w 45527"/>
                <a:gd name="connsiteY0" fmla="*/ 39201 h 39200"/>
                <a:gd name="connsiteX1" fmla="*/ 45528 w 45527"/>
                <a:gd name="connsiteY1" fmla="*/ 31614 h 39200"/>
                <a:gd name="connsiteX2" fmla="*/ 40469 w 45527"/>
                <a:gd name="connsiteY2" fmla="*/ 0 h 39200"/>
                <a:gd name="connsiteX3" fmla="*/ 0 w 45527"/>
                <a:gd name="connsiteY3" fmla="*/ 21497 h 39200"/>
              </a:gdLst>
              <a:ahLst/>
              <a:cxnLst>
                <a:cxn ang="0">
                  <a:pos x="connsiteX0" y="connsiteY0"/>
                </a:cxn>
                <a:cxn ang="0">
                  <a:pos x="connsiteX1" y="connsiteY1"/>
                </a:cxn>
                <a:cxn ang="0">
                  <a:pos x="connsiteX2" y="connsiteY2"/>
                </a:cxn>
                <a:cxn ang="0">
                  <a:pos x="connsiteX3" y="connsiteY3"/>
                </a:cxn>
              </a:cxnLst>
              <a:rect l="l" t="t" r="r" b="b"/>
              <a:pathLst>
                <a:path w="45527" h="39200">
                  <a:moveTo>
                    <a:pt x="32881" y="39201"/>
                  </a:moveTo>
                  <a:lnTo>
                    <a:pt x="45528" y="31614"/>
                  </a:lnTo>
                  <a:lnTo>
                    <a:pt x="40469" y="0"/>
                  </a:lnTo>
                  <a:lnTo>
                    <a:pt x="0" y="21497"/>
                  </a:lnTo>
                  <a:close/>
                </a:path>
              </a:pathLst>
            </a:custGeom>
            <a:solidFill>
              <a:schemeClr val="accent6">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1" name="Freeform: Shape 30">
              <a:extLst>
                <a:ext uri="{FF2B5EF4-FFF2-40B4-BE49-F238E27FC236}">
                  <a16:creationId xmlns:a16="http://schemas.microsoft.com/office/drawing/2014/main" id="{2FEDFD59-C4DF-4F4E-ADCE-25A0095C59BC}"/>
                </a:ext>
              </a:extLst>
            </p:cNvPr>
            <p:cNvSpPr/>
            <p:nvPr/>
          </p:nvSpPr>
          <p:spPr>
            <a:xfrm>
              <a:off x="9755352" y="5349856"/>
              <a:ext cx="601978" cy="1107751"/>
            </a:xfrm>
            <a:custGeom>
              <a:avLst/>
              <a:gdLst>
                <a:gd name="connsiteX0" fmla="*/ 427456 w 601978"/>
                <a:gd name="connsiteY0" fmla="*/ 278202 h 1107751"/>
                <a:gd name="connsiteX1" fmla="*/ 0 w 601978"/>
                <a:gd name="connsiteY1" fmla="*/ 0 h 1107751"/>
                <a:gd name="connsiteX2" fmla="*/ 182111 w 601978"/>
                <a:gd name="connsiteY2" fmla="*/ 811845 h 1107751"/>
                <a:gd name="connsiteX3" fmla="*/ 601979 w 601978"/>
                <a:gd name="connsiteY3" fmla="*/ 1107751 h 1107751"/>
                <a:gd name="connsiteX4" fmla="*/ 513453 w 601978"/>
                <a:gd name="connsiteY4" fmla="*/ 686654 h 1107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78" h="1107751">
                  <a:moveTo>
                    <a:pt x="427456" y="278202"/>
                  </a:moveTo>
                  <a:lnTo>
                    <a:pt x="0" y="0"/>
                  </a:lnTo>
                  <a:lnTo>
                    <a:pt x="182111" y="811845"/>
                  </a:lnTo>
                  <a:lnTo>
                    <a:pt x="601979" y="1107751"/>
                  </a:lnTo>
                  <a:lnTo>
                    <a:pt x="513453" y="686654"/>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2" name="Freeform: Shape 31">
              <a:extLst>
                <a:ext uri="{FF2B5EF4-FFF2-40B4-BE49-F238E27FC236}">
                  <a16:creationId xmlns:a16="http://schemas.microsoft.com/office/drawing/2014/main" id="{1981DE40-2F55-4519-946F-9349960DA6B9}"/>
                </a:ext>
              </a:extLst>
            </p:cNvPr>
            <p:cNvSpPr/>
            <p:nvPr/>
          </p:nvSpPr>
          <p:spPr>
            <a:xfrm>
              <a:off x="9829967" y="5193051"/>
              <a:ext cx="87261" cy="91047"/>
            </a:xfrm>
            <a:custGeom>
              <a:avLst/>
              <a:gdLst>
                <a:gd name="connsiteX0" fmla="*/ 0 w 87261"/>
                <a:gd name="connsiteY0" fmla="*/ 0 h 91047"/>
                <a:gd name="connsiteX1" fmla="*/ 18970 w 87261"/>
                <a:gd name="connsiteY1" fmla="*/ 91048 h 91047"/>
                <a:gd name="connsiteX2" fmla="*/ 87262 w 87261"/>
                <a:gd name="connsiteY2" fmla="*/ 55640 h 91047"/>
              </a:gdLst>
              <a:ahLst/>
              <a:cxnLst>
                <a:cxn ang="0">
                  <a:pos x="connsiteX0" y="connsiteY0"/>
                </a:cxn>
                <a:cxn ang="0">
                  <a:pos x="connsiteX1" y="connsiteY1"/>
                </a:cxn>
                <a:cxn ang="0">
                  <a:pos x="connsiteX2" y="connsiteY2"/>
                </a:cxn>
              </a:cxnLst>
              <a:rect l="l" t="t" r="r" b="b"/>
              <a:pathLst>
                <a:path w="87261" h="91047">
                  <a:moveTo>
                    <a:pt x="0" y="0"/>
                  </a:moveTo>
                  <a:lnTo>
                    <a:pt x="18970" y="91048"/>
                  </a:lnTo>
                  <a:lnTo>
                    <a:pt x="87262" y="55640"/>
                  </a:lnTo>
                  <a:close/>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3" name="Freeform: Shape 32">
              <a:extLst>
                <a:ext uri="{FF2B5EF4-FFF2-40B4-BE49-F238E27FC236}">
                  <a16:creationId xmlns:a16="http://schemas.microsoft.com/office/drawing/2014/main" id="{4BC3D8F5-80C4-4697-B45F-D626E920C2E9}"/>
                </a:ext>
              </a:extLst>
            </p:cNvPr>
            <p:cNvSpPr/>
            <p:nvPr/>
          </p:nvSpPr>
          <p:spPr>
            <a:xfrm>
              <a:off x="9231782" y="2481842"/>
              <a:ext cx="975054" cy="2761790"/>
            </a:xfrm>
            <a:custGeom>
              <a:avLst/>
              <a:gdLst>
                <a:gd name="connsiteX0" fmla="*/ 748680 w 975054"/>
                <a:gd name="connsiteY0" fmla="*/ 2735235 h 2761790"/>
                <a:gd name="connsiteX1" fmla="*/ 975054 w 975054"/>
                <a:gd name="connsiteY1" fmla="*/ 2621425 h 2761790"/>
                <a:gd name="connsiteX2" fmla="*/ 938379 w 975054"/>
                <a:gd name="connsiteY2" fmla="*/ 2439329 h 2761790"/>
                <a:gd name="connsiteX3" fmla="*/ 700623 w 975054"/>
                <a:gd name="connsiteY3" fmla="*/ 2296434 h 2761790"/>
                <a:gd name="connsiteX4" fmla="*/ 700623 w 975054"/>
                <a:gd name="connsiteY4" fmla="*/ 2296434 h 2761790"/>
                <a:gd name="connsiteX5" fmla="*/ 700623 w 975054"/>
                <a:gd name="connsiteY5" fmla="*/ 2296434 h 2761790"/>
                <a:gd name="connsiteX6" fmla="*/ 700623 w 975054"/>
                <a:gd name="connsiteY6" fmla="*/ 2296434 h 2761790"/>
                <a:gd name="connsiteX7" fmla="*/ 700623 w 975054"/>
                <a:gd name="connsiteY7" fmla="*/ 2296434 h 2761790"/>
                <a:gd name="connsiteX8" fmla="*/ 700623 w 975054"/>
                <a:gd name="connsiteY8" fmla="*/ 2296434 h 2761790"/>
                <a:gd name="connsiteX9" fmla="*/ 700623 w 975054"/>
                <a:gd name="connsiteY9" fmla="*/ 2296434 h 2761790"/>
                <a:gd name="connsiteX10" fmla="*/ 700623 w 975054"/>
                <a:gd name="connsiteY10" fmla="*/ 2296434 h 2761790"/>
                <a:gd name="connsiteX11" fmla="*/ 700623 w 975054"/>
                <a:gd name="connsiteY11" fmla="*/ 2296434 h 2761790"/>
                <a:gd name="connsiteX12" fmla="*/ 700623 w 975054"/>
                <a:gd name="connsiteY12" fmla="*/ 2296434 h 2761790"/>
                <a:gd name="connsiteX13" fmla="*/ 232698 w 975054"/>
                <a:gd name="connsiteY13" fmla="*/ 101164 h 2761790"/>
                <a:gd name="connsiteX14" fmla="*/ 0 w 975054"/>
                <a:gd name="connsiteY14" fmla="*/ 0 h 2761790"/>
                <a:gd name="connsiteX15" fmla="*/ 541275 w 975054"/>
                <a:gd name="connsiteY15" fmla="*/ 2449445 h 2761790"/>
                <a:gd name="connsiteX16" fmla="*/ 548863 w 975054"/>
                <a:gd name="connsiteY16" fmla="*/ 2483588 h 2761790"/>
                <a:gd name="connsiteX17" fmla="*/ 594391 w 975054"/>
                <a:gd name="connsiteY17" fmla="*/ 2698563 h 2761790"/>
                <a:gd name="connsiteX18" fmla="*/ 695564 w 975054"/>
                <a:gd name="connsiteY18" fmla="*/ 2761791 h 2761790"/>
                <a:gd name="connsiteX19" fmla="*/ 748680 w 975054"/>
                <a:gd name="connsiteY19" fmla="*/ 2735235 h 276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75054" h="2761790">
                  <a:moveTo>
                    <a:pt x="748680" y="2735235"/>
                  </a:moveTo>
                  <a:lnTo>
                    <a:pt x="975054" y="2621425"/>
                  </a:lnTo>
                  <a:lnTo>
                    <a:pt x="938379" y="2439329"/>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700623" y="2296434"/>
                  </a:lnTo>
                  <a:lnTo>
                    <a:pt x="232698" y="101164"/>
                  </a:lnTo>
                  <a:lnTo>
                    <a:pt x="0" y="0"/>
                  </a:lnTo>
                  <a:lnTo>
                    <a:pt x="541275" y="2449445"/>
                  </a:lnTo>
                  <a:lnTo>
                    <a:pt x="548863" y="2483588"/>
                  </a:lnTo>
                  <a:lnTo>
                    <a:pt x="594391" y="2698563"/>
                  </a:lnTo>
                  <a:lnTo>
                    <a:pt x="695564" y="2761791"/>
                  </a:lnTo>
                  <a:lnTo>
                    <a:pt x="748680" y="2735235"/>
                  </a:lnTo>
                  <a:close/>
                </a:path>
              </a:pathLst>
            </a:custGeom>
            <a:solidFill>
              <a:schemeClr val="accent5"/>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4" name="Freeform: Shape 33">
              <a:extLst>
                <a:ext uri="{FF2B5EF4-FFF2-40B4-BE49-F238E27FC236}">
                  <a16:creationId xmlns:a16="http://schemas.microsoft.com/office/drawing/2014/main" id="{370ED148-8525-41D3-B3EE-C8089A3C4D5F}"/>
                </a:ext>
              </a:extLst>
            </p:cNvPr>
            <p:cNvSpPr/>
            <p:nvPr/>
          </p:nvSpPr>
          <p:spPr>
            <a:xfrm>
              <a:off x="10179013" y="4856679"/>
              <a:ext cx="165670" cy="242794"/>
            </a:xfrm>
            <a:custGeom>
              <a:avLst/>
              <a:gdLst>
                <a:gd name="connsiteX0" fmla="*/ 130260 w 165670"/>
                <a:gd name="connsiteY0" fmla="*/ 0 h 242794"/>
                <a:gd name="connsiteX1" fmla="*/ 0 w 165670"/>
                <a:gd name="connsiteY1" fmla="*/ 64492 h 242794"/>
                <a:gd name="connsiteX2" fmla="*/ 36675 w 165670"/>
                <a:gd name="connsiteY2" fmla="*/ 242795 h 242794"/>
                <a:gd name="connsiteX3" fmla="*/ 165671 w 165670"/>
                <a:gd name="connsiteY3" fmla="*/ 177038 h 242794"/>
              </a:gdLst>
              <a:ahLst/>
              <a:cxnLst>
                <a:cxn ang="0">
                  <a:pos x="connsiteX0" y="connsiteY0"/>
                </a:cxn>
                <a:cxn ang="0">
                  <a:pos x="connsiteX1" y="connsiteY1"/>
                </a:cxn>
                <a:cxn ang="0">
                  <a:pos x="connsiteX2" y="connsiteY2"/>
                </a:cxn>
                <a:cxn ang="0">
                  <a:pos x="connsiteX3" y="connsiteY3"/>
                </a:cxn>
              </a:cxnLst>
              <a:rect l="l" t="t" r="r" b="b"/>
              <a:pathLst>
                <a:path w="165670" h="242794">
                  <a:moveTo>
                    <a:pt x="130260" y="0"/>
                  </a:moveTo>
                  <a:lnTo>
                    <a:pt x="0" y="64492"/>
                  </a:lnTo>
                  <a:lnTo>
                    <a:pt x="36675" y="242795"/>
                  </a:lnTo>
                  <a:lnTo>
                    <a:pt x="165671" y="177038"/>
                  </a:lnTo>
                  <a:close/>
                </a:path>
              </a:pathLst>
            </a:custGeom>
            <a:solidFill>
              <a:schemeClr val="accent6">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5" name="Freeform: Shape 34">
              <a:extLst>
                <a:ext uri="{FF2B5EF4-FFF2-40B4-BE49-F238E27FC236}">
                  <a16:creationId xmlns:a16="http://schemas.microsoft.com/office/drawing/2014/main" id="{1CC5D806-C8C4-444A-882B-41D5955C5AA7}"/>
                </a:ext>
              </a:extLst>
            </p:cNvPr>
            <p:cNvSpPr/>
            <p:nvPr/>
          </p:nvSpPr>
          <p:spPr>
            <a:xfrm>
              <a:off x="9945051" y="4608826"/>
              <a:ext cx="766384" cy="345223"/>
            </a:xfrm>
            <a:custGeom>
              <a:avLst/>
              <a:gdLst>
                <a:gd name="connsiteX0" fmla="*/ 366752 w 766384"/>
                <a:gd name="connsiteY0" fmla="*/ 236472 h 345223"/>
                <a:gd name="connsiteX1" fmla="*/ 369281 w 766384"/>
                <a:gd name="connsiteY1" fmla="*/ 236472 h 345223"/>
                <a:gd name="connsiteX2" fmla="*/ 370546 w 766384"/>
                <a:gd name="connsiteY2" fmla="*/ 236472 h 345223"/>
                <a:gd name="connsiteX3" fmla="*/ 370546 w 766384"/>
                <a:gd name="connsiteY3" fmla="*/ 236472 h 345223"/>
                <a:gd name="connsiteX4" fmla="*/ 557716 w 766384"/>
                <a:gd name="connsiteY4" fmla="*/ 345224 h 345223"/>
                <a:gd name="connsiteX5" fmla="*/ 766385 w 766384"/>
                <a:gd name="connsiteY5" fmla="*/ 240266 h 345223"/>
                <a:gd name="connsiteX6" fmla="*/ 343988 w 766384"/>
                <a:gd name="connsiteY6" fmla="*/ 0 h 345223"/>
                <a:gd name="connsiteX7" fmla="*/ 0 w 766384"/>
                <a:gd name="connsiteY7" fmla="*/ 165657 h 345223"/>
                <a:gd name="connsiteX8" fmla="*/ 230168 w 766384"/>
                <a:gd name="connsiteY8" fmla="*/ 303493 h 345223"/>
                <a:gd name="connsiteX9" fmla="*/ 366752 w 766384"/>
                <a:gd name="connsiteY9" fmla="*/ 236472 h 345223"/>
                <a:gd name="connsiteX10" fmla="*/ 366752 w 766384"/>
                <a:gd name="connsiteY10" fmla="*/ 236472 h 345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6384" h="345223">
                  <a:moveTo>
                    <a:pt x="366752" y="236472"/>
                  </a:moveTo>
                  <a:lnTo>
                    <a:pt x="369281" y="236472"/>
                  </a:lnTo>
                  <a:lnTo>
                    <a:pt x="370546" y="236472"/>
                  </a:lnTo>
                  <a:lnTo>
                    <a:pt x="370546" y="236472"/>
                  </a:lnTo>
                  <a:lnTo>
                    <a:pt x="557716" y="345224"/>
                  </a:lnTo>
                  <a:lnTo>
                    <a:pt x="766385" y="240266"/>
                  </a:lnTo>
                  <a:lnTo>
                    <a:pt x="343988" y="0"/>
                  </a:lnTo>
                  <a:lnTo>
                    <a:pt x="0" y="165657"/>
                  </a:lnTo>
                  <a:lnTo>
                    <a:pt x="230168" y="303493"/>
                  </a:lnTo>
                  <a:lnTo>
                    <a:pt x="366752" y="236472"/>
                  </a:lnTo>
                  <a:lnTo>
                    <a:pt x="366752" y="236472"/>
                  </a:lnTo>
                  <a:close/>
                </a:path>
              </a:pathLst>
            </a:custGeom>
            <a:solidFill>
              <a:schemeClr val="bg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6" name="Freeform: Shape 35">
              <a:extLst>
                <a:ext uri="{FF2B5EF4-FFF2-40B4-BE49-F238E27FC236}">
                  <a16:creationId xmlns:a16="http://schemas.microsoft.com/office/drawing/2014/main" id="{F1D88732-D54E-4DE5-A67E-42B508EE1919}"/>
                </a:ext>
              </a:extLst>
            </p:cNvPr>
            <p:cNvSpPr/>
            <p:nvPr/>
          </p:nvSpPr>
          <p:spPr>
            <a:xfrm>
              <a:off x="10319391" y="4859208"/>
              <a:ext cx="171994" cy="170715"/>
            </a:xfrm>
            <a:custGeom>
              <a:avLst/>
              <a:gdLst>
                <a:gd name="connsiteX0" fmla="*/ 34146 w 171994"/>
                <a:gd name="connsiteY0" fmla="*/ 170715 h 170715"/>
                <a:gd name="connsiteX1" fmla="*/ 171994 w 171994"/>
                <a:gd name="connsiteY1" fmla="*/ 101164 h 170715"/>
                <a:gd name="connsiteX2" fmla="*/ 0 w 171994"/>
                <a:gd name="connsiteY2" fmla="*/ 0 h 170715"/>
              </a:gdLst>
              <a:ahLst/>
              <a:cxnLst>
                <a:cxn ang="0">
                  <a:pos x="connsiteX0" y="connsiteY0"/>
                </a:cxn>
                <a:cxn ang="0">
                  <a:pos x="connsiteX1" y="connsiteY1"/>
                </a:cxn>
                <a:cxn ang="0">
                  <a:pos x="connsiteX2" y="connsiteY2"/>
                </a:cxn>
              </a:cxnLst>
              <a:rect l="l" t="t" r="r" b="b"/>
              <a:pathLst>
                <a:path w="171994" h="170715">
                  <a:moveTo>
                    <a:pt x="34146" y="170715"/>
                  </a:moveTo>
                  <a:lnTo>
                    <a:pt x="171994" y="101164"/>
                  </a:lnTo>
                  <a:lnTo>
                    <a:pt x="0" y="0"/>
                  </a:lnTo>
                  <a:close/>
                </a:path>
              </a:pathLst>
            </a:custGeom>
            <a:solidFill>
              <a:srgbClr val="F4F5F3"/>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7" name="Freeform: Shape 36">
              <a:extLst>
                <a:ext uri="{FF2B5EF4-FFF2-40B4-BE49-F238E27FC236}">
                  <a16:creationId xmlns:a16="http://schemas.microsoft.com/office/drawing/2014/main" id="{9E241F14-722A-46E0-9B6B-7239268D3309}"/>
                </a:ext>
              </a:extLst>
            </p:cNvPr>
            <p:cNvSpPr/>
            <p:nvPr/>
          </p:nvSpPr>
          <p:spPr>
            <a:xfrm>
              <a:off x="9757881" y="5227194"/>
              <a:ext cx="657624" cy="393277"/>
            </a:xfrm>
            <a:custGeom>
              <a:avLst/>
              <a:gdLst>
                <a:gd name="connsiteX0" fmla="*/ 657624 w 657624"/>
                <a:gd name="connsiteY0" fmla="*/ 273144 h 393277"/>
                <a:gd name="connsiteX1" fmla="*/ 223845 w 657624"/>
                <a:gd name="connsiteY1" fmla="*/ 0 h 393277"/>
                <a:gd name="connsiteX2" fmla="*/ 171994 w 657624"/>
                <a:gd name="connsiteY2" fmla="*/ 26556 h 393277"/>
                <a:gd name="connsiteX3" fmla="*/ 91056 w 657624"/>
                <a:gd name="connsiteY3" fmla="*/ 67022 h 393277"/>
                <a:gd name="connsiteX4" fmla="*/ 0 w 657624"/>
                <a:gd name="connsiteY4" fmla="*/ 113810 h 393277"/>
                <a:gd name="connsiteX5" fmla="*/ 428720 w 657624"/>
                <a:gd name="connsiteY5" fmla="*/ 393277 h 39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624" h="393277">
                  <a:moveTo>
                    <a:pt x="657624" y="273144"/>
                  </a:moveTo>
                  <a:lnTo>
                    <a:pt x="223845" y="0"/>
                  </a:lnTo>
                  <a:lnTo>
                    <a:pt x="171994" y="26556"/>
                  </a:lnTo>
                  <a:lnTo>
                    <a:pt x="91056" y="67022"/>
                  </a:lnTo>
                  <a:lnTo>
                    <a:pt x="0" y="113810"/>
                  </a:lnTo>
                  <a:lnTo>
                    <a:pt x="428720" y="393277"/>
                  </a:lnTo>
                  <a:close/>
                </a:path>
              </a:pathLst>
            </a:custGeom>
            <a:solidFill>
              <a:schemeClr val="tx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8" name="Freeform: Shape 37">
              <a:extLst>
                <a:ext uri="{FF2B5EF4-FFF2-40B4-BE49-F238E27FC236}">
                  <a16:creationId xmlns:a16="http://schemas.microsoft.com/office/drawing/2014/main" id="{D7A41D3E-5721-41C2-90F0-AB660DF5DDBA}"/>
                </a:ext>
              </a:extLst>
            </p:cNvPr>
            <p:cNvSpPr/>
            <p:nvPr/>
          </p:nvSpPr>
          <p:spPr>
            <a:xfrm>
              <a:off x="10276393" y="5506661"/>
              <a:ext cx="975054" cy="956004"/>
            </a:xfrm>
            <a:custGeom>
              <a:avLst/>
              <a:gdLst>
                <a:gd name="connsiteX0" fmla="*/ 327547 w 975054"/>
                <a:gd name="connsiteY0" fmla="*/ 362928 h 956004"/>
                <a:gd name="connsiteX1" fmla="*/ 327547 w 975054"/>
                <a:gd name="connsiteY1" fmla="*/ 362928 h 956004"/>
                <a:gd name="connsiteX2" fmla="*/ 327547 w 975054"/>
                <a:gd name="connsiteY2" fmla="*/ 360398 h 956004"/>
                <a:gd name="connsiteX3" fmla="*/ 327547 w 975054"/>
                <a:gd name="connsiteY3" fmla="*/ 359134 h 956004"/>
                <a:gd name="connsiteX4" fmla="*/ 327547 w 975054"/>
                <a:gd name="connsiteY4" fmla="*/ 359134 h 956004"/>
                <a:gd name="connsiteX5" fmla="*/ 327547 w 975054"/>
                <a:gd name="connsiteY5" fmla="*/ 359134 h 956004"/>
                <a:gd name="connsiteX6" fmla="*/ 327547 w 975054"/>
                <a:gd name="connsiteY6" fmla="*/ 359134 h 956004"/>
                <a:gd name="connsiteX7" fmla="*/ 328812 w 975054"/>
                <a:gd name="connsiteY7" fmla="*/ 359134 h 956004"/>
                <a:gd name="connsiteX8" fmla="*/ 328812 w 975054"/>
                <a:gd name="connsiteY8" fmla="*/ 359134 h 956004"/>
                <a:gd name="connsiteX9" fmla="*/ 328812 w 975054"/>
                <a:gd name="connsiteY9" fmla="*/ 359134 h 956004"/>
                <a:gd name="connsiteX10" fmla="*/ 975054 w 975054"/>
                <a:gd name="connsiteY10" fmla="*/ 5058 h 956004"/>
                <a:gd name="connsiteX11" fmla="*/ 973790 w 975054"/>
                <a:gd name="connsiteY11" fmla="*/ 0 h 956004"/>
                <a:gd name="connsiteX12" fmla="*/ 0 w 975054"/>
                <a:gd name="connsiteY12" fmla="*/ 533643 h 956004"/>
                <a:gd name="connsiteX13" fmla="*/ 88526 w 975054"/>
                <a:gd name="connsiteY13" fmla="*/ 956004 h 956004"/>
                <a:gd name="connsiteX14" fmla="*/ 405956 w 975054"/>
                <a:gd name="connsiteY14" fmla="*/ 775173 h 956004"/>
                <a:gd name="connsiteX15" fmla="*/ 325018 w 975054"/>
                <a:gd name="connsiteY15" fmla="*/ 365457 h 956004"/>
                <a:gd name="connsiteX16" fmla="*/ 327547 w 975054"/>
                <a:gd name="connsiteY16" fmla="*/ 362928 h 95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5054" h="956004">
                  <a:moveTo>
                    <a:pt x="327547" y="362928"/>
                  </a:moveTo>
                  <a:lnTo>
                    <a:pt x="327547" y="362928"/>
                  </a:lnTo>
                  <a:lnTo>
                    <a:pt x="327547" y="360398"/>
                  </a:lnTo>
                  <a:cubicBezTo>
                    <a:pt x="327547" y="360398"/>
                    <a:pt x="327547" y="360398"/>
                    <a:pt x="327547" y="359134"/>
                  </a:cubicBezTo>
                  <a:lnTo>
                    <a:pt x="327547" y="359134"/>
                  </a:lnTo>
                  <a:lnTo>
                    <a:pt x="327547" y="359134"/>
                  </a:lnTo>
                  <a:lnTo>
                    <a:pt x="327547" y="359134"/>
                  </a:lnTo>
                  <a:lnTo>
                    <a:pt x="328812" y="359134"/>
                  </a:lnTo>
                  <a:lnTo>
                    <a:pt x="328812" y="359134"/>
                  </a:lnTo>
                  <a:lnTo>
                    <a:pt x="328812" y="359134"/>
                  </a:lnTo>
                  <a:lnTo>
                    <a:pt x="975054" y="5058"/>
                  </a:lnTo>
                  <a:lnTo>
                    <a:pt x="973790" y="0"/>
                  </a:lnTo>
                  <a:lnTo>
                    <a:pt x="0" y="533643"/>
                  </a:lnTo>
                  <a:lnTo>
                    <a:pt x="88526" y="956004"/>
                  </a:lnTo>
                  <a:lnTo>
                    <a:pt x="405956" y="775173"/>
                  </a:lnTo>
                  <a:lnTo>
                    <a:pt x="325018" y="365457"/>
                  </a:lnTo>
                  <a:lnTo>
                    <a:pt x="327547" y="362928"/>
                  </a:lnTo>
                  <a:close/>
                </a:path>
              </a:pathLst>
            </a:custGeom>
            <a:solidFill>
              <a:schemeClr val="accent6">
                <a:lumMod val="60000"/>
                <a:lumOff val="40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39" name="Freeform: Shape 38">
              <a:extLst>
                <a:ext uri="{FF2B5EF4-FFF2-40B4-BE49-F238E27FC236}">
                  <a16:creationId xmlns:a16="http://schemas.microsoft.com/office/drawing/2014/main" id="{2C2E32D1-E6D4-4F93-9BD0-4C52A4EF8249}"/>
                </a:ext>
              </a:extLst>
            </p:cNvPr>
            <p:cNvSpPr/>
            <p:nvPr/>
          </p:nvSpPr>
          <p:spPr>
            <a:xfrm>
              <a:off x="11506908" y="4526630"/>
              <a:ext cx="97379" cy="369250"/>
            </a:xfrm>
            <a:custGeom>
              <a:avLst/>
              <a:gdLst>
                <a:gd name="connsiteX0" fmla="*/ 48057 w 97379"/>
                <a:gd name="connsiteY0" fmla="*/ 25291 h 369250"/>
                <a:gd name="connsiteX1" fmla="*/ 0 w 97379"/>
                <a:gd name="connsiteY1" fmla="*/ 0 h 369250"/>
                <a:gd name="connsiteX2" fmla="*/ 55645 w 97379"/>
                <a:gd name="connsiteY2" fmla="*/ 369251 h 369250"/>
                <a:gd name="connsiteX3" fmla="*/ 97379 w 97379"/>
                <a:gd name="connsiteY3" fmla="*/ 346488 h 369250"/>
              </a:gdLst>
              <a:ahLst/>
              <a:cxnLst>
                <a:cxn ang="0">
                  <a:pos x="connsiteX0" y="connsiteY0"/>
                </a:cxn>
                <a:cxn ang="0">
                  <a:pos x="connsiteX1" y="connsiteY1"/>
                </a:cxn>
                <a:cxn ang="0">
                  <a:pos x="connsiteX2" y="connsiteY2"/>
                </a:cxn>
                <a:cxn ang="0">
                  <a:pos x="connsiteX3" y="connsiteY3"/>
                </a:cxn>
              </a:cxnLst>
              <a:rect l="l" t="t" r="r" b="b"/>
              <a:pathLst>
                <a:path w="97379" h="369250">
                  <a:moveTo>
                    <a:pt x="48057" y="25291"/>
                  </a:moveTo>
                  <a:lnTo>
                    <a:pt x="0" y="0"/>
                  </a:lnTo>
                  <a:lnTo>
                    <a:pt x="55645" y="369251"/>
                  </a:lnTo>
                  <a:lnTo>
                    <a:pt x="97379" y="346488"/>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0" name="Freeform: Shape 39">
              <a:extLst>
                <a:ext uri="{FF2B5EF4-FFF2-40B4-BE49-F238E27FC236}">
                  <a16:creationId xmlns:a16="http://schemas.microsoft.com/office/drawing/2014/main" id="{2F743DF4-15B7-4319-BC16-009A831534DF}"/>
                </a:ext>
              </a:extLst>
            </p:cNvPr>
            <p:cNvSpPr/>
            <p:nvPr/>
          </p:nvSpPr>
          <p:spPr>
            <a:xfrm>
              <a:off x="11451263" y="4145998"/>
              <a:ext cx="102437" cy="394541"/>
            </a:xfrm>
            <a:custGeom>
              <a:avLst/>
              <a:gdLst>
                <a:gd name="connsiteX0" fmla="*/ 42998 w 102437"/>
                <a:gd name="connsiteY0" fmla="*/ 0 h 394541"/>
                <a:gd name="connsiteX1" fmla="*/ 0 w 102437"/>
                <a:gd name="connsiteY1" fmla="*/ 21498 h 394541"/>
                <a:gd name="connsiteX2" fmla="*/ 53116 w 102437"/>
                <a:gd name="connsiteY2" fmla="*/ 369251 h 394541"/>
                <a:gd name="connsiteX3" fmla="*/ 102438 w 102437"/>
                <a:gd name="connsiteY3" fmla="*/ 394542 h 394541"/>
              </a:gdLst>
              <a:ahLst/>
              <a:cxnLst>
                <a:cxn ang="0">
                  <a:pos x="connsiteX0" y="connsiteY0"/>
                </a:cxn>
                <a:cxn ang="0">
                  <a:pos x="connsiteX1" y="connsiteY1"/>
                </a:cxn>
                <a:cxn ang="0">
                  <a:pos x="connsiteX2" y="connsiteY2"/>
                </a:cxn>
                <a:cxn ang="0">
                  <a:pos x="connsiteX3" y="connsiteY3"/>
                </a:cxn>
              </a:cxnLst>
              <a:rect l="l" t="t" r="r" b="b"/>
              <a:pathLst>
                <a:path w="102437" h="394541">
                  <a:moveTo>
                    <a:pt x="42998" y="0"/>
                  </a:moveTo>
                  <a:lnTo>
                    <a:pt x="0" y="21498"/>
                  </a:lnTo>
                  <a:lnTo>
                    <a:pt x="53116" y="369251"/>
                  </a:lnTo>
                  <a:lnTo>
                    <a:pt x="102438" y="394542"/>
                  </a:lnTo>
                  <a:close/>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1" name="Freeform: Shape 40">
              <a:extLst>
                <a:ext uri="{FF2B5EF4-FFF2-40B4-BE49-F238E27FC236}">
                  <a16:creationId xmlns:a16="http://schemas.microsoft.com/office/drawing/2014/main" id="{9F2414EA-04ED-49FC-B9E8-D93418098B85}"/>
                </a:ext>
              </a:extLst>
            </p:cNvPr>
            <p:cNvSpPr/>
            <p:nvPr/>
          </p:nvSpPr>
          <p:spPr>
            <a:xfrm>
              <a:off x="10873313" y="251166"/>
              <a:ext cx="795472" cy="3906213"/>
            </a:xfrm>
            <a:custGeom>
              <a:avLst/>
              <a:gdLst>
                <a:gd name="connsiteX0" fmla="*/ 576686 w 795472"/>
                <a:gd name="connsiteY0" fmla="*/ 3906214 h 3906213"/>
                <a:gd name="connsiteX1" fmla="*/ 619684 w 795472"/>
                <a:gd name="connsiteY1" fmla="*/ 3885981 h 3906213"/>
                <a:gd name="connsiteX2" fmla="*/ 534952 w 795472"/>
                <a:gd name="connsiteY2" fmla="*/ 3321989 h 3906213"/>
                <a:gd name="connsiteX3" fmla="*/ 534952 w 795472"/>
                <a:gd name="connsiteY3" fmla="*/ 3321989 h 3906213"/>
                <a:gd name="connsiteX4" fmla="*/ 534952 w 795472"/>
                <a:gd name="connsiteY4" fmla="*/ 3321989 h 3906213"/>
                <a:gd name="connsiteX5" fmla="*/ 534952 w 795472"/>
                <a:gd name="connsiteY5" fmla="*/ 3321989 h 3906213"/>
                <a:gd name="connsiteX6" fmla="*/ 534952 w 795472"/>
                <a:gd name="connsiteY6" fmla="*/ 3320724 h 3906213"/>
                <a:gd name="connsiteX7" fmla="*/ 534952 w 795472"/>
                <a:gd name="connsiteY7" fmla="*/ 3320724 h 3906213"/>
                <a:gd name="connsiteX8" fmla="*/ 534952 w 795472"/>
                <a:gd name="connsiteY8" fmla="*/ 3320724 h 3906213"/>
                <a:gd name="connsiteX9" fmla="*/ 534952 w 795472"/>
                <a:gd name="connsiteY9" fmla="*/ 3320724 h 3906213"/>
                <a:gd name="connsiteX10" fmla="*/ 534952 w 795472"/>
                <a:gd name="connsiteY10" fmla="*/ 3320724 h 3906213"/>
                <a:gd name="connsiteX11" fmla="*/ 534952 w 795472"/>
                <a:gd name="connsiteY11" fmla="*/ 3320724 h 3906213"/>
                <a:gd name="connsiteX12" fmla="*/ 534952 w 795472"/>
                <a:gd name="connsiteY12" fmla="*/ 3320724 h 3906213"/>
                <a:gd name="connsiteX13" fmla="*/ 536217 w 795472"/>
                <a:gd name="connsiteY13" fmla="*/ 3320724 h 3906213"/>
                <a:gd name="connsiteX14" fmla="*/ 536217 w 795472"/>
                <a:gd name="connsiteY14" fmla="*/ 3320724 h 3906213"/>
                <a:gd name="connsiteX15" fmla="*/ 733504 w 795472"/>
                <a:gd name="connsiteY15" fmla="*/ 3229676 h 3906213"/>
                <a:gd name="connsiteX16" fmla="*/ 689241 w 795472"/>
                <a:gd name="connsiteY16" fmla="*/ 2914802 h 3906213"/>
                <a:gd name="connsiteX17" fmla="*/ 689241 w 795472"/>
                <a:gd name="connsiteY17" fmla="*/ 2914802 h 3906213"/>
                <a:gd name="connsiteX18" fmla="*/ 689241 w 795472"/>
                <a:gd name="connsiteY18" fmla="*/ 2914802 h 3906213"/>
                <a:gd name="connsiteX19" fmla="*/ 689241 w 795472"/>
                <a:gd name="connsiteY19" fmla="*/ 2914802 h 3906213"/>
                <a:gd name="connsiteX20" fmla="*/ 689241 w 795472"/>
                <a:gd name="connsiteY20" fmla="*/ 2914802 h 3906213"/>
                <a:gd name="connsiteX21" fmla="*/ 689241 w 795472"/>
                <a:gd name="connsiteY21" fmla="*/ 2913537 h 3906213"/>
                <a:gd name="connsiteX22" fmla="*/ 689241 w 795472"/>
                <a:gd name="connsiteY22" fmla="*/ 2913537 h 3906213"/>
                <a:gd name="connsiteX23" fmla="*/ 689241 w 795472"/>
                <a:gd name="connsiteY23" fmla="*/ 2913537 h 3906213"/>
                <a:gd name="connsiteX24" fmla="*/ 689241 w 795472"/>
                <a:gd name="connsiteY24" fmla="*/ 2913537 h 3906213"/>
                <a:gd name="connsiteX25" fmla="*/ 689241 w 795472"/>
                <a:gd name="connsiteY25" fmla="*/ 2913537 h 3906213"/>
                <a:gd name="connsiteX26" fmla="*/ 689241 w 795472"/>
                <a:gd name="connsiteY26" fmla="*/ 2913537 h 3906213"/>
                <a:gd name="connsiteX27" fmla="*/ 689241 w 795472"/>
                <a:gd name="connsiteY27" fmla="*/ 2913537 h 3906213"/>
                <a:gd name="connsiteX28" fmla="*/ 690505 w 795472"/>
                <a:gd name="connsiteY28" fmla="*/ 2913537 h 3906213"/>
                <a:gd name="connsiteX29" fmla="*/ 690505 w 795472"/>
                <a:gd name="connsiteY29" fmla="*/ 2913537 h 3906213"/>
                <a:gd name="connsiteX30" fmla="*/ 795472 w 795472"/>
                <a:gd name="connsiteY30" fmla="*/ 2866749 h 3906213"/>
                <a:gd name="connsiteX31" fmla="*/ 660153 w 795472"/>
                <a:gd name="connsiteY31" fmla="*/ 1899363 h 3906213"/>
                <a:gd name="connsiteX32" fmla="*/ 637389 w 795472"/>
                <a:gd name="connsiteY32" fmla="*/ 1729913 h 3906213"/>
                <a:gd name="connsiteX33" fmla="*/ 402162 w 795472"/>
                <a:gd name="connsiteY33" fmla="*/ 0 h 3906213"/>
                <a:gd name="connsiteX34" fmla="*/ 0 w 795472"/>
                <a:gd name="connsiteY34" fmla="*/ 120133 h 3906213"/>
                <a:gd name="connsiteX35" fmla="*/ 576686 w 795472"/>
                <a:gd name="connsiteY35" fmla="*/ 3906214 h 390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95472" h="3906213">
                  <a:moveTo>
                    <a:pt x="576686" y="3906214"/>
                  </a:moveTo>
                  <a:lnTo>
                    <a:pt x="619684" y="3885981"/>
                  </a:lnTo>
                  <a:lnTo>
                    <a:pt x="534952" y="3321989"/>
                  </a:lnTo>
                  <a:lnTo>
                    <a:pt x="534952" y="3321989"/>
                  </a:lnTo>
                  <a:lnTo>
                    <a:pt x="534952" y="3321989"/>
                  </a:lnTo>
                  <a:cubicBezTo>
                    <a:pt x="534952" y="3321989"/>
                    <a:pt x="534952" y="3321989"/>
                    <a:pt x="534952" y="3321989"/>
                  </a:cubicBezTo>
                  <a:cubicBezTo>
                    <a:pt x="534952" y="3321989"/>
                    <a:pt x="534952" y="3321989"/>
                    <a:pt x="534952" y="3320724"/>
                  </a:cubicBezTo>
                  <a:lnTo>
                    <a:pt x="534952" y="3320724"/>
                  </a:lnTo>
                  <a:lnTo>
                    <a:pt x="534952" y="3320724"/>
                  </a:lnTo>
                  <a:lnTo>
                    <a:pt x="534952" y="3320724"/>
                  </a:lnTo>
                  <a:lnTo>
                    <a:pt x="534952" y="3320724"/>
                  </a:lnTo>
                  <a:lnTo>
                    <a:pt x="534952" y="3320724"/>
                  </a:lnTo>
                  <a:lnTo>
                    <a:pt x="534952" y="3320724"/>
                  </a:lnTo>
                  <a:lnTo>
                    <a:pt x="536217" y="3320724"/>
                  </a:lnTo>
                  <a:lnTo>
                    <a:pt x="536217" y="3320724"/>
                  </a:lnTo>
                  <a:lnTo>
                    <a:pt x="733504" y="3229676"/>
                  </a:lnTo>
                  <a:lnTo>
                    <a:pt x="689241" y="2914802"/>
                  </a:lnTo>
                  <a:lnTo>
                    <a:pt x="689241" y="2914802"/>
                  </a:lnTo>
                  <a:lnTo>
                    <a:pt x="689241" y="2914802"/>
                  </a:lnTo>
                  <a:lnTo>
                    <a:pt x="689241" y="2914802"/>
                  </a:lnTo>
                  <a:lnTo>
                    <a:pt x="689241" y="2914802"/>
                  </a:lnTo>
                  <a:cubicBezTo>
                    <a:pt x="689241" y="2914802"/>
                    <a:pt x="689241" y="2914802"/>
                    <a:pt x="689241" y="2913537"/>
                  </a:cubicBezTo>
                  <a:lnTo>
                    <a:pt x="689241" y="2913537"/>
                  </a:lnTo>
                  <a:lnTo>
                    <a:pt x="689241" y="2913537"/>
                  </a:lnTo>
                  <a:lnTo>
                    <a:pt x="689241" y="2913537"/>
                  </a:lnTo>
                  <a:lnTo>
                    <a:pt x="689241" y="2913537"/>
                  </a:lnTo>
                  <a:lnTo>
                    <a:pt x="689241" y="2913537"/>
                  </a:lnTo>
                  <a:lnTo>
                    <a:pt x="689241" y="2913537"/>
                  </a:lnTo>
                  <a:lnTo>
                    <a:pt x="690505" y="2913537"/>
                  </a:lnTo>
                  <a:lnTo>
                    <a:pt x="690505" y="2913537"/>
                  </a:lnTo>
                  <a:lnTo>
                    <a:pt x="795472" y="2866749"/>
                  </a:lnTo>
                  <a:lnTo>
                    <a:pt x="660153" y="1899363"/>
                  </a:lnTo>
                  <a:lnTo>
                    <a:pt x="637389" y="1729913"/>
                  </a:lnTo>
                  <a:lnTo>
                    <a:pt x="402162" y="0"/>
                  </a:lnTo>
                  <a:lnTo>
                    <a:pt x="0" y="120133"/>
                  </a:lnTo>
                  <a:lnTo>
                    <a:pt x="576686" y="3906214"/>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2" name="Freeform: Shape 41">
              <a:extLst>
                <a:ext uri="{FF2B5EF4-FFF2-40B4-BE49-F238E27FC236}">
                  <a16:creationId xmlns:a16="http://schemas.microsoft.com/office/drawing/2014/main" id="{55E32A27-6FE6-4843-9523-7CCE772ACBF8}"/>
                </a:ext>
              </a:extLst>
            </p:cNvPr>
            <p:cNvSpPr/>
            <p:nvPr/>
          </p:nvSpPr>
          <p:spPr>
            <a:xfrm>
              <a:off x="11260299" y="5487692"/>
              <a:ext cx="24028" cy="17703"/>
            </a:xfrm>
            <a:custGeom>
              <a:avLst/>
              <a:gdLst>
                <a:gd name="connsiteX0" fmla="*/ 0 w 24028"/>
                <a:gd name="connsiteY0" fmla="*/ 12646 h 17703"/>
                <a:gd name="connsiteX1" fmla="*/ 1265 w 24028"/>
                <a:gd name="connsiteY1" fmla="*/ 17704 h 17703"/>
                <a:gd name="connsiteX2" fmla="*/ 24029 w 24028"/>
                <a:gd name="connsiteY2" fmla="*/ 5058 h 17703"/>
                <a:gd name="connsiteX3" fmla="*/ 22764 w 24028"/>
                <a:gd name="connsiteY3" fmla="*/ 0 h 17703"/>
              </a:gdLst>
              <a:ahLst/>
              <a:cxnLst>
                <a:cxn ang="0">
                  <a:pos x="connsiteX0" y="connsiteY0"/>
                </a:cxn>
                <a:cxn ang="0">
                  <a:pos x="connsiteX1" y="connsiteY1"/>
                </a:cxn>
                <a:cxn ang="0">
                  <a:pos x="connsiteX2" y="connsiteY2"/>
                </a:cxn>
                <a:cxn ang="0">
                  <a:pos x="connsiteX3" y="connsiteY3"/>
                </a:cxn>
              </a:cxnLst>
              <a:rect l="l" t="t" r="r" b="b"/>
              <a:pathLst>
                <a:path w="24028" h="17703">
                  <a:moveTo>
                    <a:pt x="0" y="12646"/>
                  </a:moveTo>
                  <a:lnTo>
                    <a:pt x="1265" y="17704"/>
                  </a:lnTo>
                  <a:lnTo>
                    <a:pt x="24029" y="5058"/>
                  </a:lnTo>
                  <a:lnTo>
                    <a:pt x="22764" y="0"/>
                  </a:lnTo>
                  <a:close/>
                </a:path>
              </a:pathLst>
            </a:custGeom>
            <a:solidFill>
              <a:srgbClr val="F2494C"/>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3" name="Freeform: Shape 42">
              <a:extLst>
                <a:ext uri="{FF2B5EF4-FFF2-40B4-BE49-F238E27FC236}">
                  <a16:creationId xmlns:a16="http://schemas.microsoft.com/office/drawing/2014/main" id="{F8F9B260-9EE2-4535-A676-3A9A7B8D65F7}"/>
                </a:ext>
              </a:extLst>
            </p:cNvPr>
            <p:cNvSpPr/>
            <p:nvPr/>
          </p:nvSpPr>
          <p:spPr>
            <a:xfrm>
              <a:off x="11233741" y="5132352"/>
              <a:ext cx="830882" cy="815638"/>
            </a:xfrm>
            <a:custGeom>
              <a:avLst/>
              <a:gdLst>
                <a:gd name="connsiteX0" fmla="*/ 0 w 830882"/>
                <a:gd name="connsiteY0" fmla="*/ 0 h 815638"/>
                <a:gd name="connsiteX1" fmla="*/ 56910 w 830882"/>
                <a:gd name="connsiteY1" fmla="*/ 347753 h 815638"/>
                <a:gd name="connsiteX2" fmla="*/ 59439 w 830882"/>
                <a:gd name="connsiteY2" fmla="*/ 360398 h 815638"/>
                <a:gd name="connsiteX3" fmla="*/ 830883 w 830882"/>
                <a:gd name="connsiteY3" fmla="*/ 815639 h 815638"/>
                <a:gd name="connsiteX4" fmla="*/ 779032 w 830882"/>
                <a:gd name="connsiteY4" fmla="*/ 441330 h 815638"/>
                <a:gd name="connsiteX5" fmla="*/ 355370 w 830882"/>
                <a:gd name="connsiteY5" fmla="*/ 201064 h 81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882" h="815638">
                  <a:moveTo>
                    <a:pt x="0" y="0"/>
                  </a:moveTo>
                  <a:lnTo>
                    <a:pt x="56910" y="347753"/>
                  </a:lnTo>
                  <a:lnTo>
                    <a:pt x="59439" y="360398"/>
                  </a:lnTo>
                  <a:lnTo>
                    <a:pt x="830883" y="815639"/>
                  </a:lnTo>
                  <a:lnTo>
                    <a:pt x="779032" y="441330"/>
                  </a:lnTo>
                  <a:lnTo>
                    <a:pt x="355370" y="201064"/>
                  </a:lnTo>
                  <a:close/>
                </a:path>
              </a:pathLst>
            </a:custGeom>
            <a:solidFill>
              <a:schemeClr val="accent5"/>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4" name="Freeform: Shape 43">
              <a:extLst>
                <a:ext uri="{FF2B5EF4-FFF2-40B4-BE49-F238E27FC236}">
                  <a16:creationId xmlns:a16="http://schemas.microsoft.com/office/drawing/2014/main" id="{74B5B040-0122-495E-B56A-E773D61FBAE6}"/>
                </a:ext>
              </a:extLst>
            </p:cNvPr>
            <p:cNvSpPr/>
            <p:nvPr/>
          </p:nvSpPr>
          <p:spPr>
            <a:xfrm>
              <a:off x="12022890" y="5462401"/>
              <a:ext cx="194757" cy="486854"/>
            </a:xfrm>
            <a:custGeom>
              <a:avLst/>
              <a:gdLst>
                <a:gd name="connsiteX0" fmla="*/ 0 w 194757"/>
                <a:gd name="connsiteY0" fmla="*/ 111281 h 486854"/>
                <a:gd name="connsiteX1" fmla="*/ 51851 w 194757"/>
                <a:gd name="connsiteY1" fmla="*/ 486854 h 486854"/>
                <a:gd name="connsiteX2" fmla="*/ 194758 w 194757"/>
                <a:gd name="connsiteY2" fmla="*/ 402129 h 486854"/>
                <a:gd name="connsiteX3" fmla="*/ 194758 w 194757"/>
                <a:gd name="connsiteY3" fmla="*/ 0 h 486854"/>
                <a:gd name="connsiteX4" fmla="*/ 75880 w 194757"/>
                <a:gd name="connsiteY4" fmla="*/ 67021 h 486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57" h="486854">
                  <a:moveTo>
                    <a:pt x="0" y="111281"/>
                  </a:moveTo>
                  <a:lnTo>
                    <a:pt x="51851" y="486854"/>
                  </a:lnTo>
                  <a:lnTo>
                    <a:pt x="194758" y="402129"/>
                  </a:lnTo>
                  <a:lnTo>
                    <a:pt x="194758" y="0"/>
                  </a:lnTo>
                  <a:lnTo>
                    <a:pt x="75880" y="67021"/>
                  </a:lnTo>
                  <a:close/>
                </a:path>
              </a:pathLst>
            </a:custGeom>
            <a:solidFill>
              <a:schemeClr val="accent5"/>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5" name="Freeform: Shape 44">
              <a:extLst>
                <a:ext uri="{FF2B5EF4-FFF2-40B4-BE49-F238E27FC236}">
                  <a16:creationId xmlns:a16="http://schemas.microsoft.com/office/drawing/2014/main" id="{59DC7F6B-2347-45E0-8421-A83B5307BCE6}"/>
                </a:ext>
              </a:extLst>
            </p:cNvPr>
            <p:cNvSpPr/>
            <p:nvPr/>
          </p:nvSpPr>
          <p:spPr>
            <a:xfrm>
              <a:off x="11600493" y="5291686"/>
              <a:ext cx="486894" cy="274408"/>
            </a:xfrm>
            <a:custGeom>
              <a:avLst/>
              <a:gdLst>
                <a:gd name="connsiteX0" fmla="*/ 0 w 486894"/>
                <a:gd name="connsiteY0" fmla="*/ 37937 h 274408"/>
                <a:gd name="connsiteX1" fmla="*/ 417338 w 486894"/>
                <a:gd name="connsiteY1" fmla="*/ 274409 h 274408"/>
                <a:gd name="connsiteX2" fmla="*/ 486895 w 486894"/>
                <a:gd name="connsiteY2" fmla="*/ 233943 h 274408"/>
                <a:gd name="connsiteX3" fmla="*/ 145436 w 486894"/>
                <a:gd name="connsiteY3" fmla="*/ 42995 h 274408"/>
                <a:gd name="connsiteX4" fmla="*/ 69556 w 486894"/>
                <a:gd name="connsiteY4" fmla="*/ 0 h 274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94" h="274408">
                  <a:moveTo>
                    <a:pt x="0" y="37937"/>
                  </a:moveTo>
                  <a:lnTo>
                    <a:pt x="417338" y="274409"/>
                  </a:lnTo>
                  <a:lnTo>
                    <a:pt x="486895" y="233943"/>
                  </a:lnTo>
                  <a:lnTo>
                    <a:pt x="145436" y="42995"/>
                  </a:lnTo>
                  <a:lnTo>
                    <a:pt x="69556" y="0"/>
                  </a:lnTo>
                  <a:close/>
                </a:path>
              </a:pathLst>
            </a:custGeom>
            <a:solidFill>
              <a:schemeClr val="accent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6" name="Freeform: Shape 45">
              <a:extLst>
                <a:ext uri="{FF2B5EF4-FFF2-40B4-BE49-F238E27FC236}">
                  <a16:creationId xmlns:a16="http://schemas.microsoft.com/office/drawing/2014/main" id="{0FBBD5D9-49A3-4CCD-B680-E9230F628713}"/>
                </a:ext>
              </a:extLst>
            </p:cNvPr>
            <p:cNvSpPr/>
            <p:nvPr/>
          </p:nvSpPr>
          <p:spPr>
            <a:xfrm>
              <a:off x="9469538" y="2436318"/>
              <a:ext cx="813177" cy="2331841"/>
            </a:xfrm>
            <a:custGeom>
              <a:avLst/>
              <a:gdLst>
                <a:gd name="connsiteX0" fmla="*/ 466660 w 813177"/>
                <a:gd name="connsiteY0" fmla="*/ 2331842 h 2331841"/>
                <a:gd name="connsiteX1" fmla="*/ 813178 w 813177"/>
                <a:gd name="connsiteY1" fmla="*/ 2164920 h 2331841"/>
                <a:gd name="connsiteX2" fmla="*/ 671535 w 813177"/>
                <a:gd name="connsiteY2" fmla="*/ 1458033 h 2331841"/>
                <a:gd name="connsiteX3" fmla="*/ 624743 w 813177"/>
                <a:gd name="connsiteY3" fmla="*/ 1221561 h 2331841"/>
                <a:gd name="connsiteX4" fmla="*/ 383192 w 813177"/>
                <a:gd name="connsiteY4" fmla="*/ 0 h 2331841"/>
                <a:gd name="connsiteX5" fmla="*/ 0 w 813177"/>
                <a:gd name="connsiteY5" fmla="*/ 144160 h 233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177" h="2331841">
                  <a:moveTo>
                    <a:pt x="466660" y="2331842"/>
                  </a:moveTo>
                  <a:lnTo>
                    <a:pt x="813178" y="2164920"/>
                  </a:lnTo>
                  <a:lnTo>
                    <a:pt x="671535" y="1458033"/>
                  </a:lnTo>
                  <a:lnTo>
                    <a:pt x="624743" y="1221561"/>
                  </a:lnTo>
                  <a:lnTo>
                    <a:pt x="383192" y="0"/>
                  </a:lnTo>
                  <a:lnTo>
                    <a:pt x="0" y="144160"/>
                  </a:lnTo>
                  <a:close/>
                </a:path>
              </a:pathLst>
            </a:custGeom>
            <a:solidFill>
              <a:schemeClr val="accent3"/>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7" name="Freeform: Shape 46">
              <a:extLst>
                <a:ext uri="{FF2B5EF4-FFF2-40B4-BE49-F238E27FC236}">
                  <a16:creationId xmlns:a16="http://schemas.microsoft.com/office/drawing/2014/main" id="{7D32C74D-87D9-412E-B648-F1C6679A71DD}"/>
                </a:ext>
              </a:extLst>
            </p:cNvPr>
            <p:cNvSpPr/>
            <p:nvPr/>
          </p:nvSpPr>
          <p:spPr>
            <a:xfrm>
              <a:off x="11523349" y="1927967"/>
              <a:ext cx="694299" cy="389483"/>
            </a:xfrm>
            <a:custGeom>
              <a:avLst/>
              <a:gdLst>
                <a:gd name="connsiteX0" fmla="*/ 135319 w 694299"/>
                <a:gd name="connsiteY0" fmla="*/ 21497 h 389483"/>
                <a:gd name="connsiteX1" fmla="*/ 130260 w 694299"/>
                <a:gd name="connsiteY1" fmla="*/ 17704 h 389483"/>
                <a:gd name="connsiteX2" fmla="*/ 130260 w 694299"/>
                <a:gd name="connsiteY2" fmla="*/ 17704 h 389483"/>
                <a:gd name="connsiteX3" fmla="*/ 127731 w 694299"/>
                <a:gd name="connsiteY3" fmla="*/ 0 h 389483"/>
                <a:gd name="connsiteX4" fmla="*/ 0 w 694299"/>
                <a:gd name="connsiteY4" fmla="*/ 49318 h 389483"/>
                <a:gd name="connsiteX5" fmla="*/ 22764 w 694299"/>
                <a:gd name="connsiteY5" fmla="*/ 212445 h 389483"/>
                <a:gd name="connsiteX6" fmla="*/ 532422 w 694299"/>
                <a:gd name="connsiteY6" fmla="*/ 389483 h 389483"/>
                <a:gd name="connsiteX7" fmla="*/ 694299 w 694299"/>
                <a:gd name="connsiteY7" fmla="*/ 322462 h 389483"/>
                <a:gd name="connsiteX8" fmla="*/ 694299 w 694299"/>
                <a:gd name="connsiteY8" fmla="*/ 202329 h 389483"/>
                <a:gd name="connsiteX9" fmla="*/ 139113 w 694299"/>
                <a:gd name="connsiteY9" fmla="*/ 17704 h 389483"/>
                <a:gd name="connsiteX10" fmla="*/ 135319 w 694299"/>
                <a:gd name="connsiteY10" fmla="*/ 21497 h 38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299" h="389483">
                  <a:moveTo>
                    <a:pt x="135319" y="21497"/>
                  </a:moveTo>
                  <a:cubicBezTo>
                    <a:pt x="132789" y="21497"/>
                    <a:pt x="130260" y="20233"/>
                    <a:pt x="130260" y="17704"/>
                  </a:cubicBezTo>
                  <a:cubicBezTo>
                    <a:pt x="130260" y="17704"/>
                    <a:pt x="130260" y="17704"/>
                    <a:pt x="130260" y="17704"/>
                  </a:cubicBezTo>
                  <a:lnTo>
                    <a:pt x="127731" y="0"/>
                  </a:lnTo>
                  <a:lnTo>
                    <a:pt x="0" y="49318"/>
                  </a:lnTo>
                  <a:lnTo>
                    <a:pt x="22764" y="212445"/>
                  </a:lnTo>
                  <a:lnTo>
                    <a:pt x="532422" y="389483"/>
                  </a:lnTo>
                  <a:lnTo>
                    <a:pt x="694299" y="322462"/>
                  </a:lnTo>
                  <a:lnTo>
                    <a:pt x="694299" y="202329"/>
                  </a:lnTo>
                  <a:lnTo>
                    <a:pt x="139113" y="17704"/>
                  </a:lnTo>
                  <a:cubicBezTo>
                    <a:pt x="137848" y="20233"/>
                    <a:pt x="136584" y="21497"/>
                    <a:pt x="135319" y="21497"/>
                  </a:cubicBezTo>
                  <a:close/>
                </a:path>
              </a:pathLst>
            </a:custGeom>
            <a:solidFill>
              <a:schemeClr val="accent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8" name="Freeform: Shape 47">
              <a:extLst>
                <a:ext uri="{FF2B5EF4-FFF2-40B4-BE49-F238E27FC236}">
                  <a16:creationId xmlns:a16="http://schemas.microsoft.com/office/drawing/2014/main" id="{30EF2501-3F36-42E6-A007-66F0D4BD7E06}"/>
                </a:ext>
              </a:extLst>
            </p:cNvPr>
            <p:cNvSpPr/>
            <p:nvPr/>
          </p:nvSpPr>
          <p:spPr>
            <a:xfrm>
              <a:off x="11606817" y="1539748"/>
              <a:ext cx="609566" cy="591812"/>
            </a:xfrm>
            <a:custGeom>
              <a:avLst/>
              <a:gdLst>
                <a:gd name="connsiteX0" fmla="*/ 51851 w 609566"/>
                <a:gd name="connsiteY0" fmla="*/ 381896 h 591812"/>
                <a:gd name="connsiteX1" fmla="*/ 51851 w 609566"/>
                <a:gd name="connsiteY1" fmla="*/ 381896 h 591812"/>
                <a:gd name="connsiteX2" fmla="*/ 54380 w 609566"/>
                <a:gd name="connsiteY2" fmla="*/ 404658 h 591812"/>
                <a:gd name="connsiteX3" fmla="*/ 54380 w 609566"/>
                <a:gd name="connsiteY3" fmla="*/ 407187 h 591812"/>
                <a:gd name="connsiteX4" fmla="*/ 609567 w 609566"/>
                <a:gd name="connsiteY4" fmla="*/ 591812 h 591812"/>
                <a:gd name="connsiteX5" fmla="*/ 609567 w 609566"/>
                <a:gd name="connsiteY5" fmla="*/ 185890 h 591812"/>
                <a:gd name="connsiteX6" fmla="*/ 0 w 609566"/>
                <a:gd name="connsiteY6" fmla="*/ 0 h 591812"/>
                <a:gd name="connsiteX7" fmla="*/ 51851 w 609566"/>
                <a:gd name="connsiteY7" fmla="*/ 381896 h 591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66" h="591812">
                  <a:moveTo>
                    <a:pt x="51851" y="381896"/>
                  </a:moveTo>
                  <a:lnTo>
                    <a:pt x="51851" y="381896"/>
                  </a:lnTo>
                  <a:lnTo>
                    <a:pt x="54380" y="404658"/>
                  </a:lnTo>
                  <a:cubicBezTo>
                    <a:pt x="54380" y="405922"/>
                    <a:pt x="54380" y="405922"/>
                    <a:pt x="54380" y="407187"/>
                  </a:cubicBezTo>
                  <a:lnTo>
                    <a:pt x="609567" y="591812"/>
                  </a:lnTo>
                  <a:lnTo>
                    <a:pt x="609567" y="185890"/>
                  </a:lnTo>
                  <a:lnTo>
                    <a:pt x="0" y="0"/>
                  </a:lnTo>
                  <a:lnTo>
                    <a:pt x="51851" y="381896"/>
                  </a:lnTo>
                  <a:close/>
                </a:path>
              </a:pathLst>
            </a:custGeom>
            <a:solidFill>
              <a:schemeClr val="accent2">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49" name="Freeform: Shape 48">
              <a:extLst>
                <a:ext uri="{FF2B5EF4-FFF2-40B4-BE49-F238E27FC236}">
                  <a16:creationId xmlns:a16="http://schemas.microsoft.com/office/drawing/2014/main" id="{2B30D482-4D81-466B-ACE4-9F71544262AA}"/>
                </a:ext>
              </a:extLst>
            </p:cNvPr>
            <p:cNvSpPr/>
            <p:nvPr/>
          </p:nvSpPr>
          <p:spPr>
            <a:xfrm>
              <a:off x="11548642" y="2150529"/>
              <a:ext cx="617154" cy="1109015"/>
            </a:xfrm>
            <a:custGeom>
              <a:avLst/>
              <a:gdLst>
                <a:gd name="connsiteX0" fmla="*/ 183376 w 617154"/>
                <a:gd name="connsiteY0" fmla="*/ 933242 h 1109015"/>
                <a:gd name="connsiteX1" fmla="*/ 183376 w 617154"/>
                <a:gd name="connsiteY1" fmla="*/ 933242 h 1109015"/>
                <a:gd name="connsiteX2" fmla="*/ 184640 w 617154"/>
                <a:gd name="connsiteY2" fmla="*/ 933242 h 1109015"/>
                <a:gd name="connsiteX3" fmla="*/ 185905 w 617154"/>
                <a:gd name="connsiteY3" fmla="*/ 933242 h 1109015"/>
                <a:gd name="connsiteX4" fmla="*/ 187170 w 617154"/>
                <a:gd name="connsiteY4" fmla="*/ 933242 h 1109015"/>
                <a:gd name="connsiteX5" fmla="*/ 187170 w 617154"/>
                <a:gd name="connsiteY5" fmla="*/ 933242 h 1109015"/>
                <a:gd name="connsiteX6" fmla="*/ 617155 w 617154"/>
                <a:gd name="connsiteY6" fmla="*/ 1109016 h 1109015"/>
                <a:gd name="connsiteX7" fmla="*/ 504600 w 617154"/>
                <a:gd name="connsiteY7" fmla="*/ 175773 h 1109015"/>
                <a:gd name="connsiteX8" fmla="*/ 0 w 617154"/>
                <a:gd name="connsiteY8" fmla="*/ 0 h 1109015"/>
                <a:gd name="connsiteX9" fmla="*/ 132789 w 617154"/>
                <a:gd name="connsiteY9" fmla="*/ 957269 h 1109015"/>
                <a:gd name="connsiteX10" fmla="*/ 183376 w 617154"/>
                <a:gd name="connsiteY10" fmla="*/ 933242 h 110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154" h="1109015">
                  <a:moveTo>
                    <a:pt x="183376" y="933242"/>
                  </a:moveTo>
                  <a:lnTo>
                    <a:pt x="183376" y="933242"/>
                  </a:lnTo>
                  <a:lnTo>
                    <a:pt x="184640" y="933242"/>
                  </a:lnTo>
                  <a:lnTo>
                    <a:pt x="185905" y="933242"/>
                  </a:lnTo>
                  <a:lnTo>
                    <a:pt x="187170" y="933242"/>
                  </a:lnTo>
                  <a:lnTo>
                    <a:pt x="187170" y="933242"/>
                  </a:lnTo>
                  <a:lnTo>
                    <a:pt x="617155" y="1109016"/>
                  </a:lnTo>
                  <a:lnTo>
                    <a:pt x="504600" y="175773"/>
                  </a:lnTo>
                  <a:lnTo>
                    <a:pt x="0" y="0"/>
                  </a:lnTo>
                  <a:lnTo>
                    <a:pt x="132789" y="957269"/>
                  </a:lnTo>
                  <a:lnTo>
                    <a:pt x="183376" y="933242"/>
                  </a:lnTo>
                  <a:close/>
                </a:path>
              </a:pathLst>
            </a:custGeom>
            <a:solidFill>
              <a:schemeClr val="accent6">
                <a:lumMod val="50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0" name="Freeform: Shape 49">
              <a:extLst>
                <a:ext uri="{FF2B5EF4-FFF2-40B4-BE49-F238E27FC236}">
                  <a16:creationId xmlns:a16="http://schemas.microsoft.com/office/drawing/2014/main" id="{0BC32813-FAE2-4C6C-B4A6-E02140F604A8}"/>
                </a:ext>
              </a:extLst>
            </p:cNvPr>
            <p:cNvSpPr/>
            <p:nvPr/>
          </p:nvSpPr>
          <p:spPr>
            <a:xfrm>
              <a:off x="12060830" y="2260545"/>
              <a:ext cx="156817" cy="1020496"/>
            </a:xfrm>
            <a:custGeom>
              <a:avLst/>
              <a:gdLst>
                <a:gd name="connsiteX0" fmla="*/ 113820 w 156817"/>
                <a:gd name="connsiteY0" fmla="*/ 1002793 h 1020496"/>
                <a:gd name="connsiteX1" fmla="*/ 156818 w 156817"/>
                <a:gd name="connsiteY1" fmla="*/ 1020497 h 1020496"/>
                <a:gd name="connsiteX2" fmla="*/ 156818 w 156817"/>
                <a:gd name="connsiteY2" fmla="*/ 0 h 1020496"/>
                <a:gd name="connsiteX3" fmla="*/ 0 w 156817"/>
                <a:gd name="connsiteY3" fmla="*/ 64492 h 1020496"/>
              </a:gdLst>
              <a:ahLst/>
              <a:cxnLst>
                <a:cxn ang="0">
                  <a:pos x="connsiteX0" y="connsiteY0"/>
                </a:cxn>
                <a:cxn ang="0">
                  <a:pos x="connsiteX1" y="connsiteY1"/>
                </a:cxn>
                <a:cxn ang="0">
                  <a:pos x="connsiteX2" y="connsiteY2"/>
                </a:cxn>
                <a:cxn ang="0">
                  <a:pos x="connsiteX3" y="connsiteY3"/>
                </a:cxn>
              </a:cxnLst>
              <a:rect l="l" t="t" r="r" b="b"/>
              <a:pathLst>
                <a:path w="156817" h="1020496">
                  <a:moveTo>
                    <a:pt x="113820" y="1002793"/>
                  </a:moveTo>
                  <a:lnTo>
                    <a:pt x="156818" y="1020497"/>
                  </a:lnTo>
                  <a:lnTo>
                    <a:pt x="156818" y="0"/>
                  </a:lnTo>
                  <a:lnTo>
                    <a:pt x="0" y="64492"/>
                  </a:lnTo>
                  <a:close/>
                </a:path>
              </a:pathLst>
            </a:custGeom>
            <a:solidFill>
              <a:schemeClr val="accent2">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1" name="Freeform: Shape 50">
              <a:extLst>
                <a:ext uri="{FF2B5EF4-FFF2-40B4-BE49-F238E27FC236}">
                  <a16:creationId xmlns:a16="http://schemas.microsoft.com/office/drawing/2014/main" id="{ECC72CF3-F179-4506-942E-A20AA06D573D}"/>
                </a:ext>
              </a:extLst>
            </p:cNvPr>
            <p:cNvSpPr/>
            <p:nvPr/>
          </p:nvSpPr>
          <p:spPr>
            <a:xfrm>
              <a:off x="10629233" y="191731"/>
              <a:ext cx="632330" cy="170715"/>
            </a:xfrm>
            <a:custGeom>
              <a:avLst/>
              <a:gdLst>
                <a:gd name="connsiteX0" fmla="*/ 632331 w 632330"/>
                <a:gd name="connsiteY0" fmla="*/ 54376 h 170715"/>
                <a:gd name="connsiteX1" fmla="*/ 389516 w 632330"/>
                <a:gd name="connsiteY1" fmla="*/ 0 h 170715"/>
                <a:gd name="connsiteX2" fmla="*/ 0 w 632330"/>
                <a:gd name="connsiteY2" fmla="*/ 113810 h 170715"/>
                <a:gd name="connsiteX3" fmla="*/ 239021 w 632330"/>
                <a:gd name="connsiteY3" fmla="*/ 170715 h 170715"/>
              </a:gdLst>
              <a:ahLst/>
              <a:cxnLst>
                <a:cxn ang="0">
                  <a:pos x="connsiteX0" y="connsiteY0"/>
                </a:cxn>
                <a:cxn ang="0">
                  <a:pos x="connsiteX1" y="connsiteY1"/>
                </a:cxn>
                <a:cxn ang="0">
                  <a:pos x="connsiteX2" y="connsiteY2"/>
                </a:cxn>
                <a:cxn ang="0">
                  <a:pos x="connsiteX3" y="connsiteY3"/>
                </a:cxn>
              </a:cxnLst>
              <a:rect l="l" t="t" r="r" b="b"/>
              <a:pathLst>
                <a:path w="632330" h="170715">
                  <a:moveTo>
                    <a:pt x="632331" y="54376"/>
                  </a:moveTo>
                  <a:lnTo>
                    <a:pt x="389516" y="0"/>
                  </a:lnTo>
                  <a:lnTo>
                    <a:pt x="0" y="113810"/>
                  </a:lnTo>
                  <a:lnTo>
                    <a:pt x="239021" y="170715"/>
                  </a:lnTo>
                  <a:close/>
                </a:path>
              </a:pathLst>
            </a:custGeom>
            <a:solidFill>
              <a:srgbClr val="F4F5F3"/>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2" name="Freeform: Shape 51">
              <a:extLst>
                <a:ext uri="{FF2B5EF4-FFF2-40B4-BE49-F238E27FC236}">
                  <a16:creationId xmlns:a16="http://schemas.microsoft.com/office/drawing/2014/main" id="{EF366EF2-C851-4803-BC43-4EB732ED25B1}"/>
                </a:ext>
              </a:extLst>
            </p:cNvPr>
            <p:cNvSpPr/>
            <p:nvPr/>
          </p:nvSpPr>
          <p:spPr>
            <a:xfrm>
              <a:off x="9235576" y="2332625"/>
              <a:ext cx="608302" cy="240265"/>
            </a:xfrm>
            <a:custGeom>
              <a:avLst/>
              <a:gdLst>
                <a:gd name="connsiteX0" fmla="*/ 608302 w 608302"/>
                <a:gd name="connsiteY0" fmla="*/ 97371 h 240265"/>
                <a:gd name="connsiteX1" fmla="*/ 375605 w 608302"/>
                <a:gd name="connsiteY1" fmla="*/ 0 h 240265"/>
                <a:gd name="connsiteX2" fmla="*/ 0 w 608302"/>
                <a:gd name="connsiteY2" fmla="*/ 139101 h 240265"/>
                <a:gd name="connsiteX3" fmla="*/ 228904 w 608302"/>
                <a:gd name="connsiteY3" fmla="*/ 240266 h 240265"/>
              </a:gdLst>
              <a:ahLst/>
              <a:cxnLst>
                <a:cxn ang="0">
                  <a:pos x="connsiteX0" y="connsiteY0"/>
                </a:cxn>
                <a:cxn ang="0">
                  <a:pos x="connsiteX1" y="connsiteY1"/>
                </a:cxn>
                <a:cxn ang="0">
                  <a:pos x="connsiteX2" y="connsiteY2"/>
                </a:cxn>
                <a:cxn ang="0">
                  <a:pos x="connsiteX3" y="connsiteY3"/>
                </a:cxn>
              </a:cxnLst>
              <a:rect l="l" t="t" r="r" b="b"/>
              <a:pathLst>
                <a:path w="608302" h="240265">
                  <a:moveTo>
                    <a:pt x="608302" y="97371"/>
                  </a:moveTo>
                  <a:lnTo>
                    <a:pt x="375605" y="0"/>
                  </a:lnTo>
                  <a:lnTo>
                    <a:pt x="0" y="139101"/>
                  </a:lnTo>
                  <a:lnTo>
                    <a:pt x="228904" y="240266"/>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3" name="Freeform: Shape 52">
              <a:extLst>
                <a:ext uri="{FF2B5EF4-FFF2-40B4-BE49-F238E27FC236}">
                  <a16:creationId xmlns:a16="http://schemas.microsoft.com/office/drawing/2014/main" id="{A8A5592C-23FD-4742-B61E-78849BE5E6BD}"/>
                </a:ext>
              </a:extLst>
            </p:cNvPr>
            <p:cNvSpPr/>
            <p:nvPr/>
          </p:nvSpPr>
          <p:spPr>
            <a:xfrm>
              <a:off x="11608081" y="4924965"/>
              <a:ext cx="3794" cy="5058"/>
            </a:xfrm>
            <a:custGeom>
              <a:avLst/>
              <a:gdLst>
                <a:gd name="connsiteX0" fmla="*/ 3794 w 3794"/>
                <a:gd name="connsiteY0" fmla="*/ 5058 h 5058"/>
                <a:gd name="connsiteX1" fmla="*/ 3794 w 3794"/>
                <a:gd name="connsiteY1" fmla="*/ 0 h 5058"/>
                <a:gd name="connsiteX2" fmla="*/ 0 w 3794"/>
                <a:gd name="connsiteY2" fmla="*/ 2529 h 5058"/>
              </a:gdLst>
              <a:ahLst/>
              <a:cxnLst>
                <a:cxn ang="0">
                  <a:pos x="connsiteX0" y="connsiteY0"/>
                </a:cxn>
                <a:cxn ang="0">
                  <a:pos x="connsiteX1" y="connsiteY1"/>
                </a:cxn>
                <a:cxn ang="0">
                  <a:pos x="connsiteX2" y="connsiteY2"/>
                </a:cxn>
              </a:cxnLst>
              <a:rect l="l" t="t" r="r" b="b"/>
              <a:pathLst>
                <a:path w="3794" h="5058">
                  <a:moveTo>
                    <a:pt x="3794" y="5058"/>
                  </a:moveTo>
                  <a:lnTo>
                    <a:pt x="3794" y="0"/>
                  </a:lnTo>
                  <a:lnTo>
                    <a:pt x="0" y="2529"/>
                  </a:lnTo>
                  <a:close/>
                </a:path>
              </a:pathLst>
            </a:custGeom>
            <a:solidFill>
              <a:srgbClr val="0A405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4" name="Freeform: Shape 53">
              <a:extLst>
                <a:ext uri="{FF2B5EF4-FFF2-40B4-BE49-F238E27FC236}">
                  <a16:creationId xmlns:a16="http://schemas.microsoft.com/office/drawing/2014/main" id="{E081EBB2-6885-4685-87D6-054AB7ADCDFE}"/>
                </a:ext>
              </a:extLst>
            </p:cNvPr>
            <p:cNvSpPr/>
            <p:nvPr/>
          </p:nvSpPr>
          <p:spPr>
            <a:xfrm>
              <a:off x="10620380" y="5500338"/>
              <a:ext cx="1597267" cy="1093840"/>
            </a:xfrm>
            <a:custGeom>
              <a:avLst/>
              <a:gdLst>
                <a:gd name="connsiteX0" fmla="*/ 1453096 w 1597267"/>
                <a:gd name="connsiteY0" fmla="*/ 460298 h 1093840"/>
                <a:gd name="connsiteX1" fmla="*/ 1453096 w 1597267"/>
                <a:gd name="connsiteY1" fmla="*/ 460298 h 1093840"/>
                <a:gd name="connsiteX2" fmla="*/ 1453096 w 1597267"/>
                <a:gd name="connsiteY2" fmla="*/ 460298 h 1093840"/>
                <a:gd name="connsiteX3" fmla="*/ 1453096 w 1597267"/>
                <a:gd name="connsiteY3" fmla="*/ 460298 h 1093840"/>
                <a:gd name="connsiteX4" fmla="*/ 1450567 w 1597267"/>
                <a:gd name="connsiteY4" fmla="*/ 460298 h 1093840"/>
                <a:gd name="connsiteX5" fmla="*/ 1450567 w 1597267"/>
                <a:gd name="connsiteY5" fmla="*/ 460298 h 1093840"/>
                <a:gd name="connsiteX6" fmla="*/ 1450567 w 1597267"/>
                <a:gd name="connsiteY6" fmla="*/ 460298 h 1093840"/>
                <a:gd name="connsiteX7" fmla="*/ 671535 w 1597267"/>
                <a:gd name="connsiteY7" fmla="*/ 0 h 1093840"/>
                <a:gd name="connsiteX8" fmla="*/ 642448 w 1597267"/>
                <a:gd name="connsiteY8" fmla="*/ 15175 h 1093840"/>
                <a:gd name="connsiteX9" fmla="*/ 0 w 1597267"/>
                <a:gd name="connsiteY9" fmla="*/ 367986 h 1093840"/>
                <a:gd name="connsiteX10" fmla="*/ 1115432 w 1597267"/>
                <a:gd name="connsiteY10" fmla="*/ 1093841 h 1093840"/>
                <a:gd name="connsiteX11" fmla="*/ 1597268 w 1597267"/>
                <a:gd name="connsiteY11" fmla="*/ 797935 h 1093840"/>
                <a:gd name="connsiteX12" fmla="*/ 1597268 w 1597267"/>
                <a:gd name="connsiteY12" fmla="*/ 375573 h 1093840"/>
                <a:gd name="connsiteX13" fmla="*/ 1453096 w 1597267"/>
                <a:gd name="connsiteY13" fmla="*/ 460298 h 1093840"/>
                <a:gd name="connsiteX14" fmla="*/ 1453096 w 1597267"/>
                <a:gd name="connsiteY14" fmla="*/ 460298 h 109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7267" h="1093840">
                  <a:moveTo>
                    <a:pt x="1453096" y="460298"/>
                  </a:moveTo>
                  <a:lnTo>
                    <a:pt x="1453096" y="460298"/>
                  </a:lnTo>
                  <a:lnTo>
                    <a:pt x="1453096" y="460298"/>
                  </a:lnTo>
                  <a:lnTo>
                    <a:pt x="1453096" y="460298"/>
                  </a:lnTo>
                  <a:lnTo>
                    <a:pt x="1450567" y="460298"/>
                  </a:lnTo>
                  <a:lnTo>
                    <a:pt x="1450567" y="460298"/>
                  </a:lnTo>
                  <a:lnTo>
                    <a:pt x="1450567" y="460298"/>
                  </a:lnTo>
                  <a:lnTo>
                    <a:pt x="671535" y="0"/>
                  </a:lnTo>
                  <a:lnTo>
                    <a:pt x="642448" y="15175"/>
                  </a:lnTo>
                  <a:lnTo>
                    <a:pt x="0" y="367986"/>
                  </a:lnTo>
                  <a:lnTo>
                    <a:pt x="1115432" y="1093841"/>
                  </a:lnTo>
                  <a:lnTo>
                    <a:pt x="1597268" y="797935"/>
                  </a:lnTo>
                  <a:lnTo>
                    <a:pt x="1597268" y="375573"/>
                  </a:lnTo>
                  <a:lnTo>
                    <a:pt x="1453096" y="460298"/>
                  </a:lnTo>
                  <a:lnTo>
                    <a:pt x="1453096" y="460298"/>
                  </a:lnTo>
                  <a:close/>
                </a:path>
              </a:pathLst>
            </a:custGeom>
            <a:solidFill>
              <a:schemeClr val="accent3"/>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5" name="Freeform: Shape 54">
              <a:extLst>
                <a:ext uri="{FF2B5EF4-FFF2-40B4-BE49-F238E27FC236}">
                  <a16:creationId xmlns:a16="http://schemas.microsoft.com/office/drawing/2014/main" id="{9788D7ED-ED6D-452D-ADD1-807D9C8494DC}"/>
                </a:ext>
              </a:extLst>
            </p:cNvPr>
            <p:cNvSpPr/>
            <p:nvPr/>
          </p:nvSpPr>
          <p:spPr>
            <a:xfrm>
              <a:off x="11418382" y="3579477"/>
              <a:ext cx="323753" cy="1742558"/>
            </a:xfrm>
            <a:custGeom>
              <a:avLst/>
              <a:gdLst>
                <a:gd name="connsiteX0" fmla="*/ 145436 w 323753"/>
                <a:gd name="connsiteY0" fmla="*/ 968650 h 1742558"/>
                <a:gd name="connsiteX1" fmla="*/ 194758 w 323753"/>
                <a:gd name="connsiteY1" fmla="*/ 1296170 h 1742558"/>
                <a:gd name="connsiteX2" fmla="*/ 201081 w 323753"/>
                <a:gd name="connsiteY2" fmla="*/ 1337900 h 1742558"/>
                <a:gd name="connsiteX3" fmla="*/ 201081 w 323753"/>
                <a:gd name="connsiteY3" fmla="*/ 1337900 h 1742558"/>
                <a:gd name="connsiteX4" fmla="*/ 204875 w 323753"/>
                <a:gd name="connsiteY4" fmla="*/ 1358133 h 1742558"/>
                <a:gd name="connsiteX5" fmla="*/ 204875 w 323753"/>
                <a:gd name="connsiteY5" fmla="*/ 1358133 h 1742558"/>
                <a:gd name="connsiteX6" fmla="*/ 204875 w 323753"/>
                <a:gd name="connsiteY6" fmla="*/ 1358133 h 1742558"/>
                <a:gd name="connsiteX7" fmla="*/ 204875 w 323753"/>
                <a:gd name="connsiteY7" fmla="*/ 1364456 h 1742558"/>
                <a:gd name="connsiteX8" fmla="*/ 256726 w 323753"/>
                <a:gd name="connsiteY8" fmla="*/ 1704621 h 1742558"/>
                <a:gd name="connsiteX9" fmla="*/ 323753 w 323753"/>
                <a:gd name="connsiteY9" fmla="*/ 1742558 h 1742558"/>
                <a:gd name="connsiteX10" fmla="*/ 72086 w 323753"/>
                <a:gd name="connsiteY10" fmla="*/ 32879 h 1742558"/>
                <a:gd name="connsiteX11" fmla="*/ 0 w 323753"/>
                <a:gd name="connsiteY11" fmla="*/ 0 h 1742558"/>
                <a:gd name="connsiteX12" fmla="*/ 84732 w 323753"/>
                <a:gd name="connsiteY12" fmla="*/ 558934 h 1742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753" h="1742558">
                  <a:moveTo>
                    <a:pt x="145436" y="968650"/>
                  </a:moveTo>
                  <a:lnTo>
                    <a:pt x="194758" y="1296170"/>
                  </a:lnTo>
                  <a:lnTo>
                    <a:pt x="201081" y="1337900"/>
                  </a:lnTo>
                  <a:lnTo>
                    <a:pt x="201081" y="1337900"/>
                  </a:lnTo>
                  <a:lnTo>
                    <a:pt x="204875" y="1358133"/>
                  </a:lnTo>
                  <a:lnTo>
                    <a:pt x="204875" y="1358133"/>
                  </a:lnTo>
                  <a:lnTo>
                    <a:pt x="204875" y="1358133"/>
                  </a:lnTo>
                  <a:lnTo>
                    <a:pt x="204875" y="1364456"/>
                  </a:lnTo>
                  <a:lnTo>
                    <a:pt x="256726" y="1704621"/>
                  </a:lnTo>
                  <a:lnTo>
                    <a:pt x="323753" y="1742558"/>
                  </a:lnTo>
                  <a:lnTo>
                    <a:pt x="72086" y="32879"/>
                  </a:lnTo>
                  <a:lnTo>
                    <a:pt x="0" y="0"/>
                  </a:lnTo>
                  <a:lnTo>
                    <a:pt x="84732" y="558934"/>
                  </a:lnTo>
                  <a:close/>
                </a:path>
              </a:pathLst>
            </a:custGeom>
            <a:solidFill>
              <a:schemeClr val="accent1">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6" name="Freeform: Shape 55">
              <a:extLst>
                <a:ext uri="{FF2B5EF4-FFF2-40B4-BE49-F238E27FC236}">
                  <a16:creationId xmlns:a16="http://schemas.microsoft.com/office/drawing/2014/main" id="{3DCE3913-018F-4295-95A6-9375940EA09F}"/>
                </a:ext>
              </a:extLst>
            </p:cNvPr>
            <p:cNvSpPr/>
            <p:nvPr/>
          </p:nvSpPr>
          <p:spPr>
            <a:xfrm>
              <a:off x="11424705" y="3092623"/>
              <a:ext cx="792943" cy="681595"/>
            </a:xfrm>
            <a:custGeom>
              <a:avLst/>
              <a:gdLst>
                <a:gd name="connsiteX0" fmla="*/ 532423 w 792943"/>
                <a:gd name="connsiteY0" fmla="*/ 230149 h 681595"/>
                <a:gd name="connsiteX1" fmla="*/ 532423 w 792943"/>
                <a:gd name="connsiteY1" fmla="*/ 230149 h 681595"/>
                <a:gd name="connsiteX2" fmla="*/ 532423 w 792943"/>
                <a:gd name="connsiteY2" fmla="*/ 230149 h 681595"/>
                <a:gd name="connsiteX3" fmla="*/ 532423 w 792943"/>
                <a:gd name="connsiteY3" fmla="*/ 231414 h 681595"/>
                <a:gd name="connsiteX4" fmla="*/ 531158 w 792943"/>
                <a:gd name="connsiteY4" fmla="*/ 232678 h 681595"/>
                <a:gd name="connsiteX5" fmla="*/ 531158 w 792943"/>
                <a:gd name="connsiteY5" fmla="*/ 232678 h 681595"/>
                <a:gd name="connsiteX6" fmla="*/ 531158 w 792943"/>
                <a:gd name="connsiteY6" fmla="*/ 232678 h 681595"/>
                <a:gd name="connsiteX7" fmla="*/ 190964 w 792943"/>
                <a:gd name="connsiteY7" fmla="*/ 389483 h 681595"/>
                <a:gd name="connsiteX8" fmla="*/ 0 w 792943"/>
                <a:gd name="connsiteY8" fmla="*/ 478002 h 681595"/>
                <a:gd name="connsiteX9" fmla="*/ 70821 w 792943"/>
                <a:gd name="connsiteY9" fmla="*/ 509616 h 681595"/>
                <a:gd name="connsiteX10" fmla="*/ 230169 w 792943"/>
                <a:gd name="connsiteY10" fmla="*/ 435007 h 681595"/>
                <a:gd name="connsiteX11" fmla="*/ 231433 w 792943"/>
                <a:gd name="connsiteY11" fmla="*/ 435007 h 681595"/>
                <a:gd name="connsiteX12" fmla="*/ 231433 w 792943"/>
                <a:gd name="connsiteY12" fmla="*/ 435007 h 681595"/>
                <a:gd name="connsiteX13" fmla="*/ 233962 w 792943"/>
                <a:gd name="connsiteY13" fmla="*/ 435007 h 681595"/>
                <a:gd name="connsiteX14" fmla="*/ 787884 w 792943"/>
                <a:gd name="connsiteY14" fmla="*/ 681596 h 681595"/>
                <a:gd name="connsiteX15" fmla="*/ 792943 w 792943"/>
                <a:gd name="connsiteY15" fmla="*/ 679066 h 681595"/>
                <a:gd name="connsiteX16" fmla="*/ 792943 w 792943"/>
                <a:gd name="connsiteY16" fmla="*/ 198535 h 681595"/>
                <a:gd name="connsiteX17" fmla="*/ 743621 w 792943"/>
                <a:gd name="connsiteY17" fmla="*/ 178302 h 681595"/>
                <a:gd name="connsiteX18" fmla="*/ 308577 w 792943"/>
                <a:gd name="connsiteY18" fmla="*/ 0 h 681595"/>
                <a:gd name="connsiteX19" fmla="*/ 252932 w 792943"/>
                <a:gd name="connsiteY19" fmla="*/ 25291 h 681595"/>
                <a:gd name="connsiteX20" fmla="*/ 155553 w 792943"/>
                <a:gd name="connsiteY20" fmla="*/ 68286 h 681595"/>
                <a:gd name="connsiteX21" fmla="*/ 531158 w 792943"/>
                <a:gd name="connsiteY21" fmla="*/ 225091 h 681595"/>
                <a:gd name="connsiteX22" fmla="*/ 531158 w 792943"/>
                <a:gd name="connsiteY22" fmla="*/ 225091 h 681595"/>
                <a:gd name="connsiteX23" fmla="*/ 532423 w 792943"/>
                <a:gd name="connsiteY23" fmla="*/ 225091 h 681595"/>
                <a:gd name="connsiteX24" fmla="*/ 532423 w 792943"/>
                <a:gd name="connsiteY24" fmla="*/ 226355 h 681595"/>
                <a:gd name="connsiteX25" fmla="*/ 532423 w 792943"/>
                <a:gd name="connsiteY25" fmla="*/ 226355 h 681595"/>
                <a:gd name="connsiteX26" fmla="*/ 532423 w 792943"/>
                <a:gd name="connsiteY26" fmla="*/ 226355 h 681595"/>
                <a:gd name="connsiteX27" fmla="*/ 532423 w 792943"/>
                <a:gd name="connsiteY27" fmla="*/ 227620 h 681595"/>
                <a:gd name="connsiteX28" fmla="*/ 532423 w 792943"/>
                <a:gd name="connsiteY28" fmla="*/ 227620 h 68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92943" h="681595">
                  <a:moveTo>
                    <a:pt x="532423" y="230149"/>
                  </a:moveTo>
                  <a:lnTo>
                    <a:pt x="532423" y="230149"/>
                  </a:lnTo>
                  <a:lnTo>
                    <a:pt x="532423" y="230149"/>
                  </a:lnTo>
                  <a:cubicBezTo>
                    <a:pt x="532423" y="231414"/>
                    <a:pt x="532423" y="231414"/>
                    <a:pt x="532423" y="231414"/>
                  </a:cubicBezTo>
                  <a:cubicBezTo>
                    <a:pt x="532423" y="231414"/>
                    <a:pt x="532423" y="231414"/>
                    <a:pt x="531158" y="232678"/>
                  </a:cubicBezTo>
                  <a:lnTo>
                    <a:pt x="531158" y="232678"/>
                  </a:lnTo>
                  <a:lnTo>
                    <a:pt x="531158" y="232678"/>
                  </a:lnTo>
                  <a:lnTo>
                    <a:pt x="190964" y="389483"/>
                  </a:lnTo>
                  <a:lnTo>
                    <a:pt x="0" y="478002"/>
                  </a:lnTo>
                  <a:lnTo>
                    <a:pt x="70821" y="509616"/>
                  </a:lnTo>
                  <a:lnTo>
                    <a:pt x="230169" y="435007"/>
                  </a:lnTo>
                  <a:lnTo>
                    <a:pt x="231433" y="435007"/>
                  </a:lnTo>
                  <a:lnTo>
                    <a:pt x="231433" y="435007"/>
                  </a:lnTo>
                  <a:lnTo>
                    <a:pt x="233962" y="435007"/>
                  </a:lnTo>
                  <a:lnTo>
                    <a:pt x="787884" y="681596"/>
                  </a:lnTo>
                  <a:lnTo>
                    <a:pt x="792943" y="679066"/>
                  </a:lnTo>
                  <a:lnTo>
                    <a:pt x="792943" y="198535"/>
                  </a:lnTo>
                  <a:lnTo>
                    <a:pt x="743621" y="178302"/>
                  </a:lnTo>
                  <a:lnTo>
                    <a:pt x="308577" y="0"/>
                  </a:lnTo>
                  <a:lnTo>
                    <a:pt x="252932" y="25291"/>
                  </a:lnTo>
                  <a:lnTo>
                    <a:pt x="155553" y="68286"/>
                  </a:lnTo>
                  <a:lnTo>
                    <a:pt x="531158" y="225091"/>
                  </a:lnTo>
                  <a:lnTo>
                    <a:pt x="531158" y="225091"/>
                  </a:lnTo>
                  <a:lnTo>
                    <a:pt x="532423" y="225091"/>
                  </a:lnTo>
                  <a:lnTo>
                    <a:pt x="532423" y="226355"/>
                  </a:lnTo>
                  <a:lnTo>
                    <a:pt x="532423" y="226355"/>
                  </a:lnTo>
                  <a:lnTo>
                    <a:pt x="532423" y="226355"/>
                  </a:lnTo>
                  <a:cubicBezTo>
                    <a:pt x="532423" y="226355"/>
                    <a:pt x="532423" y="227620"/>
                    <a:pt x="532423" y="227620"/>
                  </a:cubicBezTo>
                  <a:lnTo>
                    <a:pt x="532423" y="227620"/>
                  </a:lnTo>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7" name="Freeform: Shape 56">
              <a:extLst>
                <a:ext uri="{FF2B5EF4-FFF2-40B4-BE49-F238E27FC236}">
                  <a16:creationId xmlns:a16="http://schemas.microsoft.com/office/drawing/2014/main" id="{72BA7C6C-9DFE-497D-89FA-34ED8B1EC3EE}"/>
                </a:ext>
              </a:extLst>
            </p:cNvPr>
            <p:cNvSpPr/>
            <p:nvPr/>
          </p:nvSpPr>
          <p:spPr>
            <a:xfrm>
              <a:off x="11616934" y="1406970"/>
              <a:ext cx="600714" cy="307287"/>
            </a:xfrm>
            <a:custGeom>
              <a:avLst/>
              <a:gdLst>
                <a:gd name="connsiteX0" fmla="*/ 0 w 600714"/>
                <a:gd name="connsiteY0" fmla="*/ 125191 h 307287"/>
                <a:gd name="connsiteX1" fmla="*/ 600714 w 600714"/>
                <a:gd name="connsiteY1" fmla="*/ 307287 h 307287"/>
                <a:gd name="connsiteX2" fmla="*/ 600714 w 600714"/>
                <a:gd name="connsiteY2" fmla="*/ 75873 h 307287"/>
                <a:gd name="connsiteX3" fmla="*/ 340194 w 600714"/>
                <a:gd name="connsiteY3" fmla="*/ 0 h 307287"/>
              </a:gdLst>
              <a:ahLst/>
              <a:cxnLst>
                <a:cxn ang="0">
                  <a:pos x="connsiteX0" y="connsiteY0"/>
                </a:cxn>
                <a:cxn ang="0">
                  <a:pos x="connsiteX1" y="connsiteY1"/>
                </a:cxn>
                <a:cxn ang="0">
                  <a:pos x="connsiteX2" y="connsiteY2"/>
                </a:cxn>
                <a:cxn ang="0">
                  <a:pos x="connsiteX3" y="connsiteY3"/>
                </a:cxn>
              </a:cxnLst>
              <a:rect l="l" t="t" r="r" b="b"/>
              <a:pathLst>
                <a:path w="600714" h="307287">
                  <a:moveTo>
                    <a:pt x="0" y="125191"/>
                  </a:moveTo>
                  <a:lnTo>
                    <a:pt x="600714" y="307287"/>
                  </a:lnTo>
                  <a:lnTo>
                    <a:pt x="600714" y="75873"/>
                  </a:lnTo>
                  <a:lnTo>
                    <a:pt x="340194" y="0"/>
                  </a:lnTo>
                  <a:close/>
                </a:path>
              </a:pathLst>
            </a:custGeom>
            <a:solidFill>
              <a:schemeClr val="accent4"/>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8" name="Freeform: Shape 57">
              <a:extLst>
                <a:ext uri="{FF2B5EF4-FFF2-40B4-BE49-F238E27FC236}">
                  <a16:creationId xmlns:a16="http://schemas.microsoft.com/office/drawing/2014/main" id="{DCC40397-DA9E-4BC1-9002-29D35F66B2C9}"/>
                </a:ext>
              </a:extLst>
            </p:cNvPr>
            <p:cNvSpPr/>
            <p:nvPr/>
          </p:nvSpPr>
          <p:spPr>
            <a:xfrm>
              <a:off x="10615322" y="5878440"/>
              <a:ext cx="1155900" cy="976237"/>
            </a:xfrm>
            <a:custGeom>
              <a:avLst/>
              <a:gdLst>
                <a:gd name="connsiteX0" fmla="*/ 0 w 1155900"/>
                <a:gd name="connsiteY0" fmla="*/ 0 h 976237"/>
                <a:gd name="connsiteX1" fmla="*/ 78409 w 1155900"/>
                <a:gd name="connsiteY1" fmla="*/ 403393 h 976237"/>
                <a:gd name="connsiteX2" fmla="*/ 87262 w 1155900"/>
                <a:gd name="connsiteY2" fmla="*/ 446389 h 976237"/>
                <a:gd name="connsiteX3" fmla="*/ 870087 w 1155900"/>
                <a:gd name="connsiteY3" fmla="*/ 976237 h 976237"/>
                <a:gd name="connsiteX4" fmla="*/ 1155901 w 1155900"/>
                <a:gd name="connsiteY4" fmla="*/ 976237 h 976237"/>
                <a:gd name="connsiteX5" fmla="*/ 1115432 w 1155900"/>
                <a:gd name="connsiteY5" fmla="*/ 723326 h 9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5900" h="976237">
                  <a:moveTo>
                    <a:pt x="0" y="0"/>
                  </a:moveTo>
                  <a:lnTo>
                    <a:pt x="78409" y="403393"/>
                  </a:lnTo>
                  <a:lnTo>
                    <a:pt x="87262" y="446389"/>
                  </a:lnTo>
                  <a:lnTo>
                    <a:pt x="870087" y="976237"/>
                  </a:lnTo>
                  <a:lnTo>
                    <a:pt x="1155901" y="976237"/>
                  </a:lnTo>
                  <a:lnTo>
                    <a:pt x="1115432" y="723326"/>
                  </a:lnTo>
                  <a:close/>
                </a:path>
              </a:pathLst>
            </a:custGeom>
            <a:solidFill>
              <a:schemeClr val="accent6">
                <a:lumMod val="60000"/>
                <a:lumOff val="40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59" name="Freeform: Shape 58">
              <a:extLst>
                <a:ext uri="{FF2B5EF4-FFF2-40B4-BE49-F238E27FC236}">
                  <a16:creationId xmlns:a16="http://schemas.microsoft.com/office/drawing/2014/main" id="{5759F5B8-DD94-4FF1-AEC4-0E5740519829}"/>
                </a:ext>
              </a:extLst>
            </p:cNvPr>
            <p:cNvSpPr/>
            <p:nvPr/>
          </p:nvSpPr>
          <p:spPr>
            <a:xfrm>
              <a:off x="11740871" y="6308389"/>
              <a:ext cx="476777" cy="546287"/>
            </a:xfrm>
            <a:custGeom>
              <a:avLst/>
              <a:gdLst>
                <a:gd name="connsiteX0" fmla="*/ 39205 w 476777"/>
                <a:gd name="connsiteY0" fmla="*/ 546288 h 546287"/>
                <a:gd name="connsiteX1" fmla="*/ 476778 w 476777"/>
                <a:gd name="connsiteY1" fmla="*/ 546288 h 546287"/>
                <a:gd name="connsiteX2" fmla="*/ 476778 w 476777"/>
                <a:gd name="connsiteY2" fmla="*/ 507087 h 546287"/>
                <a:gd name="connsiteX3" fmla="*/ 476778 w 476777"/>
                <a:gd name="connsiteY3" fmla="*/ 0 h 546287"/>
                <a:gd name="connsiteX4" fmla="*/ 0 w 476777"/>
                <a:gd name="connsiteY4" fmla="*/ 293377 h 546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77" h="546287">
                  <a:moveTo>
                    <a:pt x="39205" y="546288"/>
                  </a:moveTo>
                  <a:lnTo>
                    <a:pt x="476778" y="546288"/>
                  </a:lnTo>
                  <a:lnTo>
                    <a:pt x="476778" y="507087"/>
                  </a:lnTo>
                  <a:lnTo>
                    <a:pt x="476778" y="0"/>
                  </a:lnTo>
                  <a:lnTo>
                    <a:pt x="0" y="293377"/>
                  </a:lnTo>
                  <a:close/>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0" name="Freeform: Shape 59">
              <a:extLst>
                <a:ext uri="{FF2B5EF4-FFF2-40B4-BE49-F238E27FC236}">
                  <a16:creationId xmlns:a16="http://schemas.microsoft.com/office/drawing/2014/main" id="{535A48E4-FFB3-4E28-A5CB-63EA26A6490A}"/>
                </a:ext>
              </a:extLst>
            </p:cNvPr>
            <p:cNvSpPr/>
            <p:nvPr/>
          </p:nvSpPr>
          <p:spPr>
            <a:xfrm>
              <a:off x="11662462" y="3541540"/>
              <a:ext cx="555186" cy="1876601"/>
            </a:xfrm>
            <a:custGeom>
              <a:avLst/>
              <a:gdLst>
                <a:gd name="connsiteX0" fmla="*/ 0 w 555186"/>
                <a:gd name="connsiteY0" fmla="*/ 0 h 1876601"/>
                <a:gd name="connsiteX1" fmla="*/ 240286 w 555186"/>
                <a:gd name="connsiteY1" fmla="*/ 1703357 h 1876601"/>
                <a:gd name="connsiteX2" fmla="*/ 555187 w 555186"/>
                <a:gd name="connsiteY2" fmla="*/ 1876601 h 1876601"/>
                <a:gd name="connsiteX3" fmla="*/ 555187 w 555186"/>
                <a:gd name="connsiteY3" fmla="*/ 313610 h 1876601"/>
                <a:gd name="connsiteX4" fmla="*/ 546334 w 555186"/>
                <a:gd name="connsiteY4" fmla="*/ 241530 h 1876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186" h="1876601">
                  <a:moveTo>
                    <a:pt x="0" y="0"/>
                  </a:moveTo>
                  <a:lnTo>
                    <a:pt x="240286" y="1703357"/>
                  </a:lnTo>
                  <a:lnTo>
                    <a:pt x="555187" y="1876601"/>
                  </a:lnTo>
                  <a:lnTo>
                    <a:pt x="555187" y="313610"/>
                  </a:lnTo>
                  <a:lnTo>
                    <a:pt x="546334" y="241530"/>
                  </a:lnTo>
                  <a:close/>
                </a:path>
              </a:pathLst>
            </a:custGeom>
            <a:solidFill>
              <a:schemeClr val="accent1"/>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1" name="Freeform: Shape 60">
              <a:extLst>
                <a:ext uri="{FF2B5EF4-FFF2-40B4-BE49-F238E27FC236}">
                  <a16:creationId xmlns:a16="http://schemas.microsoft.com/office/drawing/2014/main" id="{EF644793-61B0-471D-8676-D52B4446A6A8}"/>
                </a:ext>
              </a:extLst>
            </p:cNvPr>
            <p:cNvSpPr/>
            <p:nvPr/>
          </p:nvSpPr>
          <p:spPr>
            <a:xfrm>
              <a:off x="11758576" y="5252485"/>
              <a:ext cx="459072" cy="268086"/>
            </a:xfrm>
            <a:custGeom>
              <a:avLst/>
              <a:gdLst>
                <a:gd name="connsiteX0" fmla="*/ 0 w 459072"/>
                <a:gd name="connsiteY0" fmla="*/ 78403 h 268086"/>
                <a:gd name="connsiteX1" fmla="*/ 337665 w 459072"/>
                <a:gd name="connsiteY1" fmla="*/ 268086 h 268086"/>
                <a:gd name="connsiteX2" fmla="*/ 459072 w 459072"/>
                <a:gd name="connsiteY2" fmla="*/ 198535 h 268086"/>
                <a:gd name="connsiteX3" fmla="*/ 459072 w 459072"/>
                <a:gd name="connsiteY3" fmla="*/ 175773 h 268086"/>
                <a:gd name="connsiteX4" fmla="*/ 140378 w 459072"/>
                <a:gd name="connsiteY4" fmla="*/ 0 h 268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072" h="268086">
                  <a:moveTo>
                    <a:pt x="0" y="78403"/>
                  </a:moveTo>
                  <a:lnTo>
                    <a:pt x="337665" y="268086"/>
                  </a:lnTo>
                  <a:lnTo>
                    <a:pt x="459072" y="198535"/>
                  </a:lnTo>
                  <a:lnTo>
                    <a:pt x="459072" y="175773"/>
                  </a:lnTo>
                  <a:lnTo>
                    <a:pt x="140378" y="0"/>
                  </a:lnTo>
                  <a:close/>
                </a:path>
              </a:pathLst>
            </a:custGeom>
            <a:solidFill>
              <a:schemeClr val="accent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2" name="Freeform: Shape 61">
              <a:extLst>
                <a:ext uri="{FF2B5EF4-FFF2-40B4-BE49-F238E27FC236}">
                  <a16:creationId xmlns:a16="http://schemas.microsoft.com/office/drawing/2014/main" id="{3ECC36AA-98AF-4342-9FB2-83273979DA2D}"/>
                </a:ext>
              </a:extLst>
            </p:cNvPr>
            <p:cNvSpPr/>
            <p:nvPr/>
          </p:nvSpPr>
          <p:spPr>
            <a:xfrm>
              <a:off x="11500585" y="3540276"/>
              <a:ext cx="393309" cy="1783024"/>
            </a:xfrm>
            <a:custGeom>
              <a:avLst/>
              <a:gdLst>
                <a:gd name="connsiteX0" fmla="*/ 393310 w 393309"/>
                <a:gd name="connsiteY0" fmla="*/ 1704621 h 1783024"/>
                <a:gd name="connsiteX1" fmla="*/ 151759 w 393309"/>
                <a:gd name="connsiteY1" fmla="*/ 0 h 1783024"/>
                <a:gd name="connsiteX2" fmla="*/ 0 w 393309"/>
                <a:gd name="connsiteY2" fmla="*/ 70815 h 1783024"/>
                <a:gd name="connsiteX3" fmla="*/ 251668 w 393309"/>
                <a:gd name="connsiteY3" fmla="*/ 1783024 h 1783024"/>
              </a:gdLst>
              <a:ahLst/>
              <a:cxnLst>
                <a:cxn ang="0">
                  <a:pos x="connsiteX0" y="connsiteY0"/>
                </a:cxn>
                <a:cxn ang="0">
                  <a:pos x="connsiteX1" y="connsiteY1"/>
                </a:cxn>
                <a:cxn ang="0">
                  <a:pos x="connsiteX2" y="connsiteY2"/>
                </a:cxn>
                <a:cxn ang="0">
                  <a:pos x="connsiteX3" y="connsiteY3"/>
                </a:cxn>
              </a:cxnLst>
              <a:rect l="l" t="t" r="r" b="b"/>
              <a:pathLst>
                <a:path w="393309" h="1783024">
                  <a:moveTo>
                    <a:pt x="393310" y="1704621"/>
                  </a:moveTo>
                  <a:lnTo>
                    <a:pt x="151759" y="0"/>
                  </a:lnTo>
                  <a:lnTo>
                    <a:pt x="0" y="70815"/>
                  </a:lnTo>
                  <a:lnTo>
                    <a:pt x="251668" y="1783024"/>
                  </a:lnTo>
                  <a:close/>
                </a:path>
              </a:pathLst>
            </a:custGeom>
            <a:solidFill>
              <a:schemeClr val="bg2"/>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3" name="Freeform: Shape 62">
              <a:extLst>
                <a:ext uri="{FF2B5EF4-FFF2-40B4-BE49-F238E27FC236}">
                  <a16:creationId xmlns:a16="http://schemas.microsoft.com/office/drawing/2014/main" id="{4D97E4D7-5A9D-4AC3-A66F-A87C1AAEF8E3}"/>
                </a:ext>
              </a:extLst>
            </p:cNvPr>
            <p:cNvSpPr/>
            <p:nvPr/>
          </p:nvSpPr>
          <p:spPr>
            <a:xfrm>
              <a:off x="11573935" y="3168496"/>
              <a:ext cx="369281" cy="304758"/>
            </a:xfrm>
            <a:custGeom>
              <a:avLst/>
              <a:gdLst>
                <a:gd name="connsiteX0" fmla="*/ 369281 w 369281"/>
                <a:gd name="connsiteY0" fmla="*/ 155540 h 304758"/>
                <a:gd name="connsiteX1" fmla="*/ 0 w 369281"/>
                <a:gd name="connsiteY1" fmla="*/ 0 h 304758"/>
                <a:gd name="connsiteX2" fmla="*/ 42999 w 369281"/>
                <a:gd name="connsiteY2" fmla="*/ 304758 h 304758"/>
              </a:gdLst>
              <a:ahLst/>
              <a:cxnLst>
                <a:cxn ang="0">
                  <a:pos x="connsiteX0" y="connsiteY0"/>
                </a:cxn>
                <a:cxn ang="0">
                  <a:pos x="connsiteX1" y="connsiteY1"/>
                </a:cxn>
                <a:cxn ang="0">
                  <a:pos x="connsiteX2" y="connsiteY2"/>
                </a:cxn>
              </a:cxnLst>
              <a:rect l="l" t="t" r="r" b="b"/>
              <a:pathLst>
                <a:path w="369281" h="304758">
                  <a:moveTo>
                    <a:pt x="369281" y="155540"/>
                  </a:moveTo>
                  <a:lnTo>
                    <a:pt x="0" y="0"/>
                  </a:lnTo>
                  <a:lnTo>
                    <a:pt x="42999" y="304758"/>
                  </a:lnTo>
                  <a:close/>
                </a:path>
              </a:pathLst>
            </a:custGeom>
            <a:solidFill>
              <a:schemeClr val="accent6">
                <a:lumMod val="75000"/>
              </a:schemeClr>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4" name="Freeform: Shape 63">
              <a:extLst>
                <a:ext uri="{FF2B5EF4-FFF2-40B4-BE49-F238E27FC236}">
                  <a16:creationId xmlns:a16="http://schemas.microsoft.com/office/drawing/2014/main" id="{7FD8AE7B-489C-440A-9466-E15143EE28DE}"/>
                </a:ext>
              </a:extLst>
            </p:cNvPr>
            <p:cNvSpPr/>
            <p:nvPr/>
          </p:nvSpPr>
          <p:spPr>
            <a:xfrm>
              <a:off x="11504379" y="4515249"/>
              <a:ext cx="50586" cy="36672"/>
            </a:xfrm>
            <a:custGeom>
              <a:avLst/>
              <a:gdLst>
                <a:gd name="connsiteX0" fmla="*/ 50586 w 50586"/>
                <a:gd name="connsiteY0" fmla="*/ 35407 h 36672"/>
                <a:gd name="connsiteX1" fmla="*/ 49322 w 50586"/>
                <a:gd name="connsiteY1" fmla="*/ 25291 h 36672"/>
                <a:gd name="connsiteX2" fmla="*/ 0 w 50586"/>
                <a:gd name="connsiteY2" fmla="*/ 0 h 36672"/>
                <a:gd name="connsiteX3" fmla="*/ 1265 w 50586"/>
                <a:gd name="connsiteY3" fmla="*/ 2529 h 36672"/>
                <a:gd name="connsiteX4" fmla="*/ 2529 w 50586"/>
                <a:gd name="connsiteY4" fmla="*/ 11381 h 36672"/>
                <a:gd name="connsiteX5" fmla="*/ 50586 w 50586"/>
                <a:gd name="connsiteY5" fmla="*/ 36672 h 3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6" h="36672">
                  <a:moveTo>
                    <a:pt x="50586" y="35407"/>
                  </a:moveTo>
                  <a:lnTo>
                    <a:pt x="49322" y="25291"/>
                  </a:lnTo>
                  <a:lnTo>
                    <a:pt x="0" y="0"/>
                  </a:lnTo>
                  <a:lnTo>
                    <a:pt x="1265" y="2529"/>
                  </a:lnTo>
                  <a:lnTo>
                    <a:pt x="2529" y="11381"/>
                  </a:lnTo>
                  <a:lnTo>
                    <a:pt x="50586" y="3667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5" name="Freeform: Shape 64">
              <a:extLst>
                <a:ext uri="{FF2B5EF4-FFF2-40B4-BE49-F238E27FC236}">
                  <a16:creationId xmlns:a16="http://schemas.microsoft.com/office/drawing/2014/main" id="{BB80640F-CFE5-4481-AA78-BA83BCA42356}"/>
                </a:ext>
              </a:extLst>
            </p:cNvPr>
            <p:cNvSpPr/>
            <p:nvPr/>
          </p:nvSpPr>
          <p:spPr>
            <a:xfrm>
              <a:off x="8485632" y="5551623"/>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cubicBezTo>
                    <a:pt x="0" y="562"/>
                    <a:pt x="0" y="562"/>
                    <a:pt x="0" y="562"/>
                  </a:cubicBezTo>
                  <a:cubicBezTo>
                    <a:pt x="0" y="-703"/>
                    <a:pt x="0" y="562"/>
                    <a:pt x="0" y="562"/>
                  </a:cubicBezTo>
                  <a:close/>
                </a:path>
              </a:pathLst>
            </a:custGeom>
            <a:solidFill>
              <a:srgbClr val="FFFFFF"/>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6" name="Freeform: Shape 65">
              <a:extLst>
                <a:ext uri="{FF2B5EF4-FFF2-40B4-BE49-F238E27FC236}">
                  <a16:creationId xmlns:a16="http://schemas.microsoft.com/office/drawing/2014/main" id="{3819C4AD-13B4-4003-B6A7-09B15CF5371E}"/>
                </a:ext>
              </a:extLst>
            </p:cNvPr>
            <p:cNvSpPr/>
            <p:nvPr/>
          </p:nvSpPr>
          <p:spPr>
            <a:xfrm>
              <a:off x="8488161" y="4926229"/>
              <a:ext cx="1276043" cy="624690"/>
            </a:xfrm>
            <a:custGeom>
              <a:avLst/>
              <a:gdLst>
                <a:gd name="connsiteX0" fmla="*/ 1272250 w 1276043"/>
                <a:gd name="connsiteY0" fmla="*/ 0 h 624690"/>
                <a:gd name="connsiteX1" fmla="*/ 0 w 1276043"/>
                <a:gd name="connsiteY1" fmla="*/ 619632 h 624690"/>
                <a:gd name="connsiteX2" fmla="*/ 0 w 1276043"/>
                <a:gd name="connsiteY2" fmla="*/ 619632 h 624690"/>
                <a:gd name="connsiteX3" fmla="*/ 5059 w 1276043"/>
                <a:gd name="connsiteY3" fmla="*/ 619632 h 624690"/>
                <a:gd name="connsiteX4" fmla="*/ 11382 w 1276043"/>
                <a:gd name="connsiteY4" fmla="*/ 624691 h 624690"/>
                <a:gd name="connsiteX5" fmla="*/ 1276044 w 1276043"/>
                <a:gd name="connsiteY5" fmla="*/ 10116 h 624690"/>
                <a:gd name="connsiteX6" fmla="*/ 1274779 w 1276043"/>
                <a:gd name="connsiteY6" fmla="*/ 3794 h 624690"/>
                <a:gd name="connsiteX7" fmla="*/ 1272250 w 1276043"/>
                <a:gd name="connsiteY7" fmla="*/ 0 h 62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6043" h="624690">
                  <a:moveTo>
                    <a:pt x="1272250" y="0"/>
                  </a:moveTo>
                  <a:lnTo>
                    <a:pt x="0" y="619632"/>
                  </a:lnTo>
                  <a:lnTo>
                    <a:pt x="0" y="619632"/>
                  </a:lnTo>
                  <a:cubicBezTo>
                    <a:pt x="1265" y="618368"/>
                    <a:pt x="3794" y="618368"/>
                    <a:pt x="5059" y="619632"/>
                  </a:cubicBezTo>
                  <a:lnTo>
                    <a:pt x="11382" y="624691"/>
                  </a:lnTo>
                  <a:lnTo>
                    <a:pt x="1276044" y="10116"/>
                  </a:lnTo>
                  <a:lnTo>
                    <a:pt x="1274779" y="3794"/>
                  </a:lnTo>
                  <a:lnTo>
                    <a:pt x="1272250" y="0"/>
                  </a:lnTo>
                  <a:close/>
                </a:path>
              </a:pathLst>
            </a:custGeom>
            <a:solidFill>
              <a:srgbClr val="FFFFFF"/>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7" name="Freeform: Shape 66">
              <a:extLst>
                <a:ext uri="{FF2B5EF4-FFF2-40B4-BE49-F238E27FC236}">
                  <a16:creationId xmlns:a16="http://schemas.microsoft.com/office/drawing/2014/main" id="{CB7DB351-770D-4969-B22A-929ED38BE853}"/>
                </a:ext>
              </a:extLst>
            </p:cNvPr>
            <p:cNvSpPr/>
            <p:nvPr/>
          </p:nvSpPr>
          <p:spPr>
            <a:xfrm>
              <a:off x="8486896" y="5544913"/>
              <a:ext cx="1773055" cy="1309763"/>
            </a:xfrm>
            <a:custGeom>
              <a:avLst/>
              <a:gdLst>
                <a:gd name="connsiteX0" fmla="*/ 1265 w 1773055"/>
                <a:gd name="connsiteY0" fmla="*/ 948 h 1309763"/>
                <a:gd name="connsiteX1" fmla="*/ 1265 w 1773055"/>
                <a:gd name="connsiteY1" fmla="*/ 948 h 1309763"/>
                <a:gd name="connsiteX2" fmla="*/ 1265 w 1773055"/>
                <a:gd name="connsiteY2" fmla="*/ 948 h 1309763"/>
                <a:gd name="connsiteX3" fmla="*/ 1265 w 1773055"/>
                <a:gd name="connsiteY3" fmla="*/ 948 h 1309763"/>
                <a:gd name="connsiteX4" fmla="*/ 1265 w 1773055"/>
                <a:gd name="connsiteY4" fmla="*/ 948 h 1309763"/>
                <a:gd name="connsiteX5" fmla="*/ 0 w 1773055"/>
                <a:gd name="connsiteY5" fmla="*/ 3477 h 1309763"/>
                <a:gd name="connsiteX6" fmla="*/ 0 w 1773055"/>
                <a:gd name="connsiteY6" fmla="*/ 4742 h 1309763"/>
                <a:gd name="connsiteX7" fmla="*/ 0 w 1773055"/>
                <a:gd name="connsiteY7" fmla="*/ 6007 h 1309763"/>
                <a:gd name="connsiteX8" fmla="*/ 0 w 1773055"/>
                <a:gd name="connsiteY8" fmla="*/ 7271 h 1309763"/>
                <a:gd name="connsiteX9" fmla="*/ 0 w 1773055"/>
                <a:gd name="connsiteY9" fmla="*/ 7271 h 1309763"/>
                <a:gd name="connsiteX10" fmla="*/ 0 w 1773055"/>
                <a:gd name="connsiteY10" fmla="*/ 8536 h 1309763"/>
                <a:gd name="connsiteX11" fmla="*/ 0 w 1773055"/>
                <a:gd name="connsiteY11" fmla="*/ 8536 h 1309763"/>
                <a:gd name="connsiteX12" fmla="*/ 0 w 1773055"/>
                <a:gd name="connsiteY12" fmla="*/ 8536 h 1309763"/>
                <a:gd name="connsiteX13" fmla="*/ 1757880 w 1773055"/>
                <a:gd name="connsiteY13" fmla="*/ 1309764 h 1309763"/>
                <a:gd name="connsiteX14" fmla="*/ 1773056 w 1773055"/>
                <a:gd name="connsiteY14" fmla="*/ 1309764 h 1309763"/>
                <a:gd name="connsiteX15" fmla="*/ 12647 w 1773055"/>
                <a:gd name="connsiteY15" fmla="*/ 6007 h 1309763"/>
                <a:gd name="connsiteX16" fmla="*/ 6323 w 1773055"/>
                <a:gd name="connsiteY16" fmla="*/ 948 h 1309763"/>
                <a:gd name="connsiteX17" fmla="*/ 1265 w 1773055"/>
                <a:gd name="connsiteY17" fmla="*/ 948 h 13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73055" h="1309763">
                  <a:moveTo>
                    <a:pt x="1265" y="948"/>
                  </a:moveTo>
                  <a:lnTo>
                    <a:pt x="1265" y="948"/>
                  </a:lnTo>
                  <a:lnTo>
                    <a:pt x="1265" y="948"/>
                  </a:lnTo>
                  <a:lnTo>
                    <a:pt x="1265" y="948"/>
                  </a:lnTo>
                  <a:cubicBezTo>
                    <a:pt x="0" y="948"/>
                    <a:pt x="0" y="948"/>
                    <a:pt x="1265" y="948"/>
                  </a:cubicBezTo>
                  <a:cubicBezTo>
                    <a:pt x="0" y="2213"/>
                    <a:pt x="0" y="2213"/>
                    <a:pt x="0" y="3477"/>
                  </a:cubicBezTo>
                  <a:cubicBezTo>
                    <a:pt x="0" y="3477"/>
                    <a:pt x="0" y="3477"/>
                    <a:pt x="0" y="4742"/>
                  </a:cubicBezTo>
                  <a:lnTo>
                    <a:pt x="0" y="6007"/>
                  </a:lnTo>
                  <a:cubicBezTo>
                    <a:pt x="0" y="6007"/>
                    <a:pt x="0" y="7271"/>
                    <a:pt x="0" y="7271"/>
                  </a:cubicBezTo>
                  <a:cubicBezTo>
                    <a:pt x="0" y="7271"/>
                    <a:pt x="0" y="7271"/>
                    <a:pt x="0" y="7271"/>
                  </a:cubicBezTo>
                  <a:lnTo>
                    <a:pt x="0" y="8536"/>
                  </a:lnTo>
                  <a:lnTo>
                    <a:pt x="0" y="8536"/>
                  </a:lnTo>
                  <a:lnTo>
                    <a:pt x="0" y="8536"/>
                  </a:lnTo>
                  <a:lnTo>
                    <a:pt x="1757880" y="1309764"/>
                  </a:lnTo>
                  <a:lnTo>
                    <a:pt x="1773056" y="1309764"/>
                  </a:lnTo>
                  <a:lnTo>
                    <a:pt x="12647" y="6007"/>
                  </a:lnTo>
                  <a:lnTo>
                    <a:pt x="6323" y="948"/>
                  </a:lnTo>
                  <a:cubicBezTo>
                    <a:pt x="5059" y="-316"/>
                    <a:pt x="2529" y="-316"/>
                    <a:pt x="1265" y="948"/>
                  </a:cubicBezTo>
                  <a:close/>
                </a:path>
              </a:pathLst>
            </a:custGeom>
            <a:solidFill>
              <a:srgbClr val="FFFFFF"/>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8" name="Freeform: Shape 67">
              <a:extLst>
                <a:ext uri="{FF2B5EF4-FFF2-40B4-BE49-F238E27FC236}">
                  <a16:creationId xmlns:a16="http://schemas.microsoft.com/office/drawing/2014/main" id="{6F41C205-D48D-4550-A6F3-0E61FC671EB6}"/>
                </a:ext>
              </a:extLst>
            </p:cNvPr>
            <p:cNvSpPr/>
            <p:nvPr/>
          </p:nvSpPr>
          <p:spPr>
            <a:xfrm>
              <a:off x="10170161" y="4921171"/>
              <a:ext cx="45527" cy="182095"/>
            </a:xfrm>
            <a:custGeom>
              <a:avLst/>
              <a:gdLst>
                <a:gd name="connsiteX0" fmla="*/ 45528 w 45527"/>
                <a:gd name="connsiteY0" fmla="*/ 178302 h 182095"/>
                <a:gd name="connsiteX1" fmla="*/ 8853 w 45527"/>
                <a:gd name="connsiteY1" fmla="*/ 0 h 182095"/>
                <a:gd name="connsiteX2" fmla="*/ 5059 w 45527"/>
                <a:gd name="connsiteY2" fmla="*/ 1264 h 182095"/>
                <a:gd name="connsiteX3" fmla="*/ 5059 w 45527"/>
                <a:gd name="connsiteY3" fmla="*/ 1264 h 182095"/>
                <a:gd name="connsiteX4" fmla="*/ 3794 w 45527"/>
                <a:gd name="connsiteY4" fmla="*/ 1264 h 182095"/>
                <a:gd name="connsiteX5" fmla="*/ 2529 w 45527"/>
                <a:gd name="connsiteY5" fmla="*/ 1264 h 182095"/>
                <a:gd name="connsiteX6" fmla="*/ 1265 w 45527"/>
                <a:gd name="connsiteY6" fmla="*/ 1264 h 182095"/>
                <a:gd name="connsiteX7" fmla="*/ 1265 w 45527"/>
                <a:gd name="connsiteY7" fmla="*/ 1264 h 182095"/>
                <a:gd name="connsiteX8" fmla="*/ 0 w 45527"/>
                <a:gd name="connsiteY8" fmla="*/ 0 h 182095"/>
                <a:gd name="connsiteX9" fmla="*/ 36675 w 45527"/>
                <a:gd name="connsiteY9" fmla="*/ 182096 h 182095"/>
                <a:gd name="connsiteX10" fmla="*/ 40469 w 45527"/>
                <a:gd name="connsiteY10" fmla="*/ 180831 h 182095"/>
                <a:gd name="connsiteX11" fmla="*/ 45528 w 45527"/>
                <a:gd name="connsiteY11" fmla="*/ 178302 h 18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527" h="182095">
                  <a:moveTo>
                    <a:pt x="45528" y="178302"/>
                  </a:moveTo>
                  <a:lnTo>
                    <a:pt x="8853" y="0"/>
                  </a:lnTo>
                  <a:lnTo>
                    <a:pt x="5059" y="1264"/>
                  </a:lnTo>
                  <a:lnTo>
                    <a:pt x="5059" y="1264"/>
                  </a:lnTo>
                  <a:lnTo>
                    <a:pt x="3794" y="1264"/>
                  </a:lnTo>
                  <a:lnTo>
                    <a:pt x="2529" y="1264"/>
                  </a:lnTo>
                  <a:lnTo>
                    <a:pt x="1265" y="1264"/>
                  </a:lnTo>
                  <a:lnTo>
                    <a:pt x="1265" y="1264"/>
                  </a:lnTo>
                  <a:lnTo>
                    <a:pt x="0" y="0"/>
                  </a:lnTo>
                  <a:lnTo>
                    <a:pt x="36675" y="182096"/>
                  </a:lnTo>
                  <a:lnTo>
                    <a:pt x="40469" y="180831"/>
                  </a:lnTo>
                  <a:lnTo>
                    <a:pt x="45528" y="17830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69" name="Freeform: Shape 68">
              <a:extLst>
                <a:ext uri="{FF2B5EF4-FFF2-40B4-BE49-F238E27FC236}">
                  <a16:creationId xmlns:a16="http://schemas.microsoft.com/office/drawing/2014/main" id="{E9004E5B-F4FF-4C3F-8FED-BE22325414AF}"/>
                </a:ext>
              </a:extLst>
            </p:cNvPr>
            <p:cNvSpPr/>
            <p:nvPr/>
          </p:nvSpPr>
          <p:spPr>
            <a:xfrm>
              <a:off x="9826173" y="5180405"/>
              <a:ext cx="101172" cy="68285"/>
            </a:xfrm>
            <a:custGeom>
              <a:avLst/>
              <a:gdLst>
                <a:gd name="connsiteX0" fmla="*/ 98644 w 101172"/>
                <a:gd name="connsiteY0" fmla="*/ 65757 h 68285"/>
                <a:gd name="connsiteX1" fmla="*/ 101173 w 101172"/>
                <a:gd name="connsiteY1" fmla="*/ 64492 h 68285"/>
                <a:gd name="connsiteX2" fmla="*/ 0 w 101172"/>
                <a:gd name="connsiteY2" fmla="*/ 0 h 68285"/>
                <a:gd name="connsiteX3" fmla="*/ 1265 w 101172"/>
                <a:gd name="connsiteY3" fmla="*/ 2529 h 68285"/>
                <a:gd name="connsiteX4" fmla="*/ 3794 w 101172"/>
                <a:gd name="connsiteY4" fmla="*/ 12646 h 68285"/>
                <a:gd name="connsiteX5" fmla="*/ 91056 w 101172"/>
                <a:gd name="connsiteY5" fmla="*/ 68286 h 6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172" h="68285">
                  <a:moveTo>
                    <a:pt x="98644" y="65757"/>
                  </a:moveTo>
                  <a:lnTo>
                    <a:pt x="101173" y="64492"/>
                  </a:lnTo>
                  <a:lnTo>
                    <a:pt x="0" y="0"/>
                  </a:lnTo>
                  <a:lnTo>
                    <a:pt x="1265" y="2529"/>
                  </a:lnTo>
                  <a:lnTo>
                    <a:pt x="3794" y="12646"/>
                  </a:lnTo>
                  <a:lnTo>
                    <a:pt x="91056" y="6828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0" name="Freeform: Shape 69">
              <a:extLst>
                <a:ext uri="{FF2B5EF4-FFF2-40B4-BE49-F238E27FC236}">
                  <a16:creationId xmlns:a16="http://schemas.microsoft.com/office/drawing/2014/main" id="{E1D9EFE7-1282-450F-AA1E-403406294146}"/>
                </a:ext>
              </a:extLst>
            </p:cNvPr>
            <p:cNvSpPr/>
            <p:nvPr/>
          </p:nvSpPr>
          <p:spPr>
            <a:xfrm>
              <a:off x="9928610" y="477701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1" name="Freeform: Shape 70">
              <a:extLst>
                <a:ext uri="{FF2B5EF4-FFF2-40B4-BE49-F238E27FC236}">
                  <a16:creationId xmlns:a16="http://schemas.microsoft.com/office/drawing/2014/main" id="{D13C893A-6005-408B-B0EE-AD85A35C6110}"/>
                </a:ext>
              </a:extLst>
            </p:cNvPr>
            <p:cNvSpPr/>
            <p:nvPr/>
          </p:nvSpPr>
          <p:spPr>
            <a:xfrm>
              <a:off x="9929875" y="477827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2" name="Freeform: Shape 71">
              <a:extLst>
                <a:ext uri="{FF2B5EF4-FFF2-40B4-BE49-F238E27FC236}">
                  <a16:creationId xmlns:a16="http://schemas.microsoft.com/office/drawing/2014/main" id="{FB080AF4-2481-4CC9-B79D-B3B542693FD6}"/>
                </a:ext>
              </a:extLst>
            </p:cNvPr>
            <p:cNvSpPr/>
            <p:nvPr/>
          </p:nvSpPr>
          <p:spPr>
            <a:xfrm>
              <a:off x="9932404" y="4774483"/>
              <a:ext cx="241550" cy="147952"/>
            </a:xfrm>
            <a:custGeom>
              <a:avLst/>
              <a:gdLst>
                <a:gd name="connsiteX0" fmla="*/ 239021 w 241550"/>
                <a:gd name="connsiteY0" fmla="*/ 147953 h 147952"/>
                <a:gd name="connsiteX1" fmla="*/ 236492 w 241550"/>
                <a:gd name="connsiteY1" fmla="*/ 145424 h 147952"/>
                <a:gd name="connsiteX2" fmla="*/ 239021 w 241550"/>
                <a:gd name="connsiteY2" fmla="*/ 139101 h 147952"/>
                <a:gd name="connsiteX3" fmla="*/ 239021 w 241550"/>
                <a:gd name="connsiteY3" fmla="*/ 139101 h 147952"/>
                <a:gd name="connsiteX4" fmla="*/ 241550 w 241550"/>
                <a:gd name="connsiteY4" fmla="*/ 137837 h 147952"/>
                <a:gd name="connsiteX5" fmla="*/ 11382 w 241550"/>
                <a:gd name="connsiteY5" fmla="*/ 0 h 147952"/>
                <a:gd name="connsiteX6" fmla="*/ 3794 w 241550"/>
                <a:gd name="connsiteY6" fmla="*/ 3794 h 147952"/>
                <a:gd name="connsiteX7" fmla="*/ 3794 w 241550"/>
                <a:gd name="connsiteY7" fmla="*/ 3794 h 147952"/>
                <a:gd name="connsiteX8" fmla="*/ 3794 w 241550"/>
                <a:gd name="connsiteY8" fmla="*/ 3794 h 147952"/>
                <a:gd name="connsiteX9" fmla="*/ 1265 w 241550"/>
                <a:gd name="connsiteY9" fmla="*/ 3794 h 147952"/>
                <a:gd name="connsiteX10" fmla="*/ 0 w 241550"/>
                <a:gd name="connsiteY10" fmla="*/ 3794 h 147952"/>
                <a:gd name="connsiteX11" fmla="*/ 0 w 241550"/>
                <a:gd name="connsiteY11" fmla="*/ 3794 h 147952"/>
                <a:gd name="connsiteX12" fmla="*/ 0 w 241550"/>
                <a:gd name="connsiteY12" fmla="*/ 3794 h 147952"/>
                <a:gd name="connsiteX13" fmla="*/ 239021 w 241550"/>
                <a:gd name="connsiteY13" fmla="*/ 147953 h 147952"/>
                <a:gd name="connsiteX14" fmla="*/ 239021 w 241550"/>
                <a:gd name="connsiteY14" fmla="*/ 147953 h 147952"/>
                <a:gd name="connsiteX15" fmla="*/ 239021 w 241550"/>
                <a:gd name="connsiteY15" fmla="*/ 147953 h 14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1550" h="147952">
                  <a:moveTo>
                    <a:pt x="239021" y="147953"/>
                  </a:moveTo>
                  <a:cubicBezTo>
                    <a:pt x="237756" y="147953"/>
                    <a:pt x="237756" y="146689"/>
                    <a:pt x="236492" y="145424"/>
                  </a:cubicBezTo>
                  <a:cubicBezTo>
                    <a:pt x="235227" y="142895"/>
                    <a:pt x="236492" y="140366"/>
                    <a:pt x="239021" y="139101"/>
                  </a:cubicBezTo>
                  <a:cubicBezTo>
                    <a:pt x="239021" y="139101"/>
                    <a:pt x="239021" y="139101"/>
                    <a:pt x="239021" y="139101"/>
                  </a:cubicBezTo>
                  <a:lnTo>
                    <a:pt x="241550" y="137837"/>
                  </a:lnTo>
                  <a:lnTo>
                    <a:pt x="11382" y="0"/>
                  </a:lnTo>
                  <a:lnTo>
                    <a:pt x="3794" y="3794"/>
                  </a:lnTo>
                  <a:lnTo>
                    <a:pt x="3794" y="3794"/>
                  </a:lnTo>
                  <a:lnTo>
                    <a:pt x="3794" y="3794"/>
                  </a:lnTo>
                  <a:lnTo>
                    <a:pt x="1265" y="3794"/>
                  </a:lnTo>
                  <a:lnTo>
                    <a:pt x="0" y="3794"/>
                  </a:lnTo>
                  <a:lnTo>
                    <a:pt x="0" y="3794"/>
                  </a:lnTo>
                  <a:lnTo>
                    <a:pt x="0" y="3794"/>
                  </a:lnTo>
                  <a:lnTo>
                    <a:pt x="239021" y="147953"/>
                  </a:lnTo>
                  <a:lnTo>
                    <a:pt x="239021" y="147953"/>
                  </a:lnTo>
                  <a:lnTo>
                    <a:pt x="239021" y="14795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3" name="Freeform: Shape 72">
              <a:extLst>
                <a:ext uri="{FF2B5EF4-FFF2-40B4-BE49-F238E27FC236}">
                  <a16:creationId xmlns:a16="http://schemas.microsoft.com/office/drawing/2014/main" id="{231D7954-29FC-41B7-A500-C5CD4DAB0FF6}"/>
                </a:ext>
              </a:extLst>
            </p:cNvPr>
            <p:cNvSpPr/>
            <p:nvPr/>
          </p:nvSpPr>
          <p:spPr>
            <a:xfrm>
              <a:off x="10167135" y="4846562"/>
              <a:ext cx="143402" cy="78402"/>
            </a:xfrm>
            <a:custGeom>
              <a:avLst/>
              <a:gdLst>
                <a:gd name="connsiteX0" fmla="*/ 140874 w 143402"/>
                <a:gd name="connsiteY0" fmla="*/ 3794 h 78402"/>
                <a:gd name="connsiteX1" fmla="*/ 140874 w 143402"/>
                <a:gd name="connsiteY1" fmla="*/ 3794 h 78402"/>
                <a:gd name="connsiteX2" fmla="*/ 140874 w 143402"/>
                <a:gd name="connsiteY2" fmla="*/ 2529 h 78402"/>
                <a:gd name="connsiteX3" fmla="*/ 140874 w 143402"/>
                <a:gd name="connsiteY3" fmla="*/ 1265 h 78402"/>
                <a:gd name="connsiteX4" fmla="*/ 140874 w 143402"/>
                <a:gd name="connsiteY4" fmla="*/ 1265 h 78402"/>
                <a:gd name="connsiteX5" fmla="*/ 140874 w 143402"/>
                <a:gd name="connsiteY5" fmla="*/ 1265 h 78402"/>
                <a:gd name="connsiteX6" fmla="*/ 140874 w 143402"/>
                <a:gd name="connsiteY6" fmla="*/ 0 h 78402"/>
                <a:gd name="connsiteX7" fmla="*/ 142138 w 143402"/>
                <a:gd name="connsiteY7" fmla="*/ 0 h 78402"/>
                <a:gd name="connsiteX8" fmla="*/ 143403 w 143402"/>
                <a:gd name="connsiteY8" fmla="*/ 0 h 78402"/>
                <a:gd name="connsiteX9" fmla="*/ 143403 w 143402"/>
                <a:gd name="connsiteY9" fmla="*/ 0 h 78402"/>
                <a:gd name="connsiteX10" fmla="*/ 143403 w 143402"/>
                <a:gd name="connsiteY10" fmla="*/ 0 h 78402"/>
                <a:gd name="connsiteX11" fmla="*/ 5555 w 143402"/>
                <a:gd name="connsiteY11" fmla="*/ 68286 h 78402"/>
                <a:gd name="connsiteX12" fmla="*/ 3025 w 143402"/>
                <a:gd name="connsiteY12" fmla="*/ 69551 h 78402"/>
                <a:gd name="connsiteX13" fmla="*/ 496 w 143402"/>
                <a:gd name="connsiteY13" fmla="*/ 75873 h 78402"/>
                <a:gd name="connsiteX14" fmla="*/ 496 w 143402"/>
                <a:gd name="connsiteY14" fmla="*/ 75873 h 78402"/>
                <a:gd name="connsiteX15" fmla="*/ 3025 w 143402"/>
                <a:gd name="connsiteY15" fmla="*/ 78403 h 78402"/>
                <a:gd name="connsiteX16" fmla="*/ 4290 w 143402"/>
                <a:gd name="connsiteY16" fmla="*/ 78403 h 78402"/>
                <a:gd name="connsiteX17" fmla="*/ 5555 w 143402"/>
                <a:gd name="connsiteY17" fmla="*/ 78403 h 78402"/>
                <a:gd name="connsiteX18" fmla="*/ 6819 w 143402"/>
                <a:gd name="connsiteY18" fmla="*/ 78403 h 78402"/>
                <a:gd name="connsiteX19" fmla="*/ 6819 w 143402"/>
                <a:gd name="connsiteY19" fmla="*/ 78403 h 78402"/>
                <a:gd name="connsiteX20" fmla="*/ 10613 w 143402"/>
                <a:gd name="connsiteY20" fmla="*/ 77138 h 78402"/>
                <a:gd name="connsiteX21" fmla="*/ 142138 w 143402"/>
                <a:gd name="connsiteY21" fmla="*/ 12646 h 78402"/>
                <a:gd name="connsiteX22" fmla="*/ 140874 w 143402"/>
                <a:gd name="connsiteY22" fmla="*/ 3794 h 7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3402" h="78402">
                  <a:moveTo>
                    <a:pt x="140874" y="3794"/>
                  </a:moveTo>
                  <a:lnTo>
                    <a:pt x="140874" y="3794"/>
                  </a:lnTo>
                  <a:cubicBezTo>
                    <a:pt x="140874" y="2529"/>
                    <a:pt x="140874" y="2529"/>
                    <a:pt x="140874" y="2529"/>
                  </a:cubicBezTo>
                  <a:cubicBezTo>
                    <a:pt x="140874" y="2529"/>
                    <a:pt x="140874" y="2529"/>
                    <a:pt x="140874" y="1265"/>
                  </a:cubicBezTo>
                  <a:lnTo>
                    <a:pt x="140874" y="1265"/>
                  </a:lnTo>
                  <a:lnTo>
                    <a:pt x="140874" y="1265"/>
                  </a:lnTo>
                  <a:lnTo>
                    <a:pt x="140874" y="0"/>
                  </a:lnTo>
                  <a:lnTo>
                    <a:pt x="142138" y="0"/>
                  </a:lnTo>
                  <a:lnTo>
                    <a:pt x="143403" y="0"/>
                  </a:lnTo>
                  <a:lnTo>
                    <a:pt x="143403" y="0"/>
                  </a:lnTo>
                  <a:lnTo>
                    <a:pt x="143403" y="0"/>
                  </a:lnTo>
                  <a:lnTo>
                    <a:pt x="5555" y="68286"/>
                  </a:lnTo>
                  <a:lnTo>
                    <a:pt x="3025" y="69551"/>
                  </a:lnTo>
                  <a:cubicBezTo>
                    <a:pt x="496" y="70815"/>
                    <a:pt x="-769" y="73344"/>
                    <a:pt x="496" y="75873"/>
                  </a:cubicBezTo>
                  <a:cubicBezTo>
                    <a:pt x="496" y="75873"/>
                    <a:pt x="496" y="75873"/>
                    <a:pt x="496" y="75873"/>
                  </a:cubicBezTo>
                  <a:cubicBezTo>
                    <a:pt x="496" y="77138"/>
                    <a:pt x="1761" y="77138"/>
                    <a:pt x="3025" y="78403"/>
                  </a:cubicBezTo>
                  <a:lnTo>
                    <a:pt x="4290" y="78403"/>
                  </a:lnTo>
                  <a:lnTo>
                    <a:pt x="5555" y="78403"/>
                  </a:lnTo>
                  <a:lnTo>
                    <a:pt x="6819" y="78403"/>
                  </a:lnTo>
                  <a:lnTo>
                    <a:pt x="6819" y="78403"/>
                  </a:lnTo>
                  <a:lnTo>
                    <a:pt x="10613" y="77138"/>
                  </a:lnTo>
                  <a:lnTo>
                    <a:pt x="142138" y="12646"/>
                  </a:lnTo>
                  <a:lnTo>
                    <a:pt x="140874"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4" name="Freeform: Shape 73">
              <a:extLst>
                <a:ext uri="{FF2B5EF4-FFF2-40B4-BE49-F238E27FC236}">
                  <a16:creationId xmlns:a16="http://schemas.microsoft.com/office/drawing/2014/main" id="{377C8B33-B6C0-4081-BC43-8BE7D518D92D}"/>
                </a:ext>
              </a:extLst>
            </p:cNvPr>
            <p:cNvSpPr/>
            <p:nvPr/>
          </p:nvSpPr>
          <p:spPr>
            <a:xfrm>
              <a:off x="10313068" y="484529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5" name="Freeform: Shape 74">
              <a:extLst>
                <a:ext uri="{FF2B5EF4-FFF2-40B4-BE49-F238E27FC236}">
                  <a16:creationId xmlns:a16="http://schemas.microsoft.com/office/drawing/2014/main" id="{F4EFD38A-956A-4459-9C14-B0925E7F2420}"/>
                </a:ext>
              </a:extLst>
            </p:cNvPr>
            <p:cNvSpPr/>
            <p:nvPr/>
          </p:nvSpPr>
          <p:spPr>
            <a:xfrm>
              <a:off x="10314332" y="484529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6" name="Freeform: Shape 75">
              <a:extLst>
                <a:ext uri="{FF2B5EF4-FFF2-40B4-BE49-F238E27FC236}">
                  <a16:creationId xmlns:a16="http://schemas.microsoft.com/office/drawing/2014/main" id="{FFAC83FA-5655-48B6-8B05-E85B94347F92}"/>
                </a:ext>
              </a:extLst>
            </p:cNvPr>
            <p:cNvSpPr/>
            <p:nvPr/>
          </p:nvSpPr>
          <p:spPr>
            <a:xfrm>
              <a:off x="10600146" y="4115649"/>
              <a:ext cx="140377" cy="723326"/>
            </a:xfrm>
            <a:custGeom>
              <a:avLst/>
              <a:gdLst>
                <a:gd name="connsiteX0" fmla="*/ 134054 w 140377"/>
                <a:gd name="connsiteY0" fmla="*/ 722062 h 723326"/>
                <a:gd name="connsiteX1" fmla="*/ 140378 w 140377"/>
                <a:gd name="connsiteY1" fmla="*/ 719532 h 723326"/>
                <a:gd name="connsiteX2" fmla="*/ 8853 w 140377"/>
                <a:gd name="connsiteY2" fmla="*/ 0 h 723326"/>
                <a:gd name="connsiteX3" fmla="*/ 5059 w 140377"/>
                <a:gd name="connsiteY3" fmla="*/ 2529 h 723326"/>
                <a:gd name="connsiteX4" fmla="*/ 0 w 140377"/>
                <a:gd name="connsiteY4" fmla="*/ 5058 h 723326"/>
                <a:gd name="connsiteX5" fmla="*/ 131525 w 140377"/>
                <a:gd name="connsiteY5" fmla="*/ 723326 h 723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377" h="723326">
                  <a:moveTo>
                    <a:pt x="134054" y="722062"/>
                  </a:moveTo>
                  <a:lnTo>
                    <a:pt x="140378" y="719532"/>
                  </a:lnTo>
                  <a:lnTo>
                    <a:pt x="8853" y="0"/>
                  </a:lnTo>
                  <a:lnTo>
                    <a:pt x="5059" y="2529"/>
                  </a:lnTo>
                  <a:lnTo>
                    <a:pt x="0" y="5058"/>
                  </a:lnTo>
                  <a:lnTo>
                    <a:pt x="131525" y="72332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7" name="Freeform: Shape 76">
              <a:extLst>
                <a:ext uri="{FF2B5EF4-FFF2-40B4-BE49-F238E27FC236}">
                  <a16:creationId xmlns:a16="http://schemas.microsoft.com/office/drawing/2014/main" id="{09A7D6A3-BD12-4BF8-ACCF-9C9CDC13FA66}"/>
                </a:ext>
              </a:extLst>
            </p:cNvPr>
            <p:cNvSpPr/>
            <p:nvPr/>
          </p:nvSpPr>
          <p:spPr>
            <a:xfrm>
              <a:off x="11194537" y="5103267"/>
              <a:ext cx="35410" cy="22761"/>
            </a:xfrm>
            <a:custGeom>
              <a:avLst/>
              <a:gdLst>
                <a:gd name="connsiteX0" fmla="*/ 0 w 35410"/>
                <a:gd name="connsiteY0" fmla="*/ 1265 h 22761"/>
                <a:gd name="connsiteX1" fmla="*/ 1265 w 35410"/>
                <a:gd name="connsiteY1" fmla="*/ 7587 h 22761"/>
                <a:gd name="connsiteX2" fmla="*/ 29087 w 35410"/>
                <a:gd name="connsiteY2" fmla="*/ 22762 h 22761"/>
                <a:gd name="connsiteX3" fmla="*/ 29087 w 35410"/>
                <a:gd name="connsiteY3" fmla="*/ 20233 h 22761"/>
                <a:gd name="connsiteX4" fmla="*/ 29087 w 35410"/>
                <a:gd name="connsiteY4" fmla="*/ 20233 h 22761"/>
                <a:gd name="connsiteX5" fmla="*/ 29087 w 35410"/>
                <a:gd name="connsiteY5" fmla="*/ 18968 h 22761"/>
                <a:gd name="connsiteX6" fmla="*/ 29087 w 35410"/>
                <a:gd name="connsiteY6" fmla="*/ 17704 h 22761"/>
                <a:gd name="connsiteX7" fmla="*/ 29087 w 35410"/>
                <a:gd name="connsiteY7" fmla="*/ 17704 h 22761"/>
                <a:gd name="connsiteX8" fmla="*/ 29087 w 35410"/>
                <a:gd name="connsiteY8" fmla="*/ 17704 h 22761"/>
                <a:gd name="connsiteX9" fmla="*/ 29087 w 35410"/>
                <a:gd name="connsiteY9" fmla="*/ 17704 h 22761"/>
                <a:gd name="connsiteX10" fmla="*/ 30352 w 35410"/>
                <a:gd name="connsiteY10" fmla="*/ 17704 h 22761"/>
                <a:gd name="connsiteX11" fmla="*/ 30352 w 35410"/>
                <a:gd name="connsiteY11" fmla="*/ 17704 h 22761"/>
                <a:gd name="connsiteX12" fmla="*/ 31617 w 35410"/>
                <a:gd name="connsiteY12" fmla="*/ 17704 h 22761"/>
                <a:gd name="connsiteX13" fmla="*/ 32881 w 35410"/>
                <a:gd name="connsiteY13" fmla="*/ 17704 h 22761"/>
                <a:gd name="connsiteX14" fmla="*/ 34146 w 35410"/>
                <a:gd name="connsiteY14" fmla="*/ 17704 h 22761"/>
                <a:gd name="connsiteX15" fmla="*/ 35411 w 35410"/>
                <a:gd name="connsiteY15" fmla="*/ 17704 h 22761"/>
                <a:gd name="connsiteX16" fmla="*/ 6323 w 35410"/>
                <a:gd name="connsiteY16" fmla="*/ 0 h 22761"/>
                <a:gd name="connsiteX17" fmla="*/ 0 w 35410"/>
                <a:gd name="connsiteY17" fmla="*/ 1265 h 2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410" h="22761">
                  <a:moveTo>
                    <a:pt x="0" y="1265"/>
                  </a:moveTo>
                  <a:lnTo>
                    <a:pt x="1265" y="7587"/>
                  </a:lnTo>
                  <a:lnTo>
                    <a:pt x="29087" y="22762"/>
                  </a:lnTo>
                  <a:lnTo>
                    <a:pt x="29087" y="20233"/>
                  </a:lnTo>
                  <a:lnTo>
                    <a:pt x="29087" y="20233"/>
                  </a:lnTo>
                  <a:cubicBezTo>
                    <a:pt x="29087" y="20233"/>
                    <a:pt x="29087" y="20233"/>
                    <a:pt x="29087" y="18968"/>
                  </a:cubicBezTo>
                  <a:cubicBezTo>
                    <a:pt x="29087" y="18968"/>
                    <a:pt x="29087" y="17704"/>
                    <a:pt x="29087" y="17704"/>
                  </a:cubicBezTo>
                  <a:lnTo>
                    <a:pt x="29087" y="17704"/>
                  </a:lnTo>
                  <a:lnTo>
                    <a:pt x="29087" y="17704"/>
                  </a:lnTo>
                  <a:lnTo>
                    <a:pt x="29087" y="17704"/>
                  </a:lnTo>
                  <a:lnTo>
                    <a:pt x="30352" y="17704"/>
                  </a:lnTo>
                  <a:lnTo>
                    <a:pt x="30352" y="17704"/>
                  </a:lnTo>
                  <a:lnTo>
                    <a:pt x="31617" y="17704"/>
                  </a:lnTo>
                  <a:lnTo>
                    <a:pt x="32881" y="17704"/>
                  </a:lnTo>
                  <a:lnTo>
                    <a:pt x="34146" y="17704"/>
                  </a:lnTo>
                  <a:lnTo>
                    <a:pt x="35411" y="17704"/>
                  </a:lnTo>
                  <a:lnTo>
                    <a:pt x="6323" y="0"/>
                  </a:lnTo>
                  <a:lnTo>
                    <a:pt x="0"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8" name="Freeform: Shape 77">
              <a:extLst>
                <a:ext uri="{FF2B5EF4-FFF2-40B4-BE49-F238E27FC236}">
                  <a16:creationId xmlns:a16="http://schemas.microsoft.com/office/drawing/2014/main" id="{F464B933-13BC-402D-9C6C-F61A0D3ED9FF}"/>
                </a:ext>
              </a:extLst>
            </p:cNvPr>
            <p:cNvSpPr/>
            <p:nvPr/>
          </p:nvSpPr>
          <p:spPr>
            <a:xfrm>
              <a:off x="10308009" y="4850356"/>
              <a:ext cx="45527" cy="183360"/>
            </a:xfrm>
            <a:custGeom>
              <a:avLst/>
              <a:gdLst>
                <a:gd name="connsiteX0" fmla="*/ 11382 w 45527"/>
                <a:gd name="connsiteY0" fmla="*/ 8852 h 183360"/>
                <a:gd name="connsiteX1" fmla="*/ 2529 w 45527"/>
                <a:gd name="connsiteY1" fmla="*/ 3794 h 183360"/>
                <a:gd name="connsiteX2" fmla="*/ 0 w 45527"/>
                <a:gd name="connsiteY2" fmla="*/ 0 h 183360"/>
                <a:gd name="connsiteX3" fmla="*/ 0 w 45527"/>
                <a:gd name="connsiteY3" fmla="*/ 0 h 183360"/>
                <a:gd name="connsiteX4" fmla="*/ 1265 w 45527"/>
                <a:gd name="connsiteY4" fmla="*/ 6323 h 183360"/>
                <a:gd name="connsiteX5" fmla="*/ 36675 w 45527"/>
                <a:gd name="connsiteY5" fmla="*/ 183361 h 183360"/>
                <a:gd name="connsiteX6" fmla="*/ 40469 w 45527"/>
                <a:gd name="connsiteY6" fmla="*/ 182096 h 183360"/>
                <a:gd name="connsiteX7" fmla="*/ 45528 w 45527"/>
                <a:gd name="connsiteY7" fmla="*/ 179567 h 183360"/>
                <a:gd name="connsiteX8" fmla="*/ 11382 w 45527"/>
                <a:gd name="connsiteY8" fmla="*/ 8852 h 18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27" h="183360">
                  <a:moveTo>
                    <a:pt x="11382" y="8852"/>
                  </a:moveTo>
                  <a:lnTo>
                    <a:pt x="2529" y="3794"/>
                  </a:lnTo>
                  <a:cubicBezTo>
                    <a:pt x="1265" y="2529"/>
                    <a:pt x="0" y="1265"/>
                    <a:pt x="0" y="0"/>
                  </a:cubicBezTo>
                  <a:lnTo>
                    <a:pt x="0" y="0"/>
                  </a:lnTo>
                  <a:lnTo>
                    <a:pt x="1265" y="6323"/>
                  </a:lnTo>
                  <a:lnTo>
                    <a:pt x="36675" y="183361"/>
                  </a:lnTo>
                  <a:lnTo>
                    <a:pt x="40469" y="182096"/>
                  </a:lnTo>
                  <a:lnTo>
                    <a:pt x="45528" y="179567"/>
                  </a:lnTo>
                  <a:lnTo>
                    <a:pt x="11382" y="885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79" name="Freeform: Shape 78">
              <a:extLst>
                <a:ext uri="{FF2B5EF4-FFF2-40B4-BE49-F238E27FC236}">
                  <a16:creationId xmlns:a16="http://schemas.microsoft.com/office/drawing/2014/main" id="{B283F884-4524-4DC6-B96A-0D891CEFC91C}"/>
                </a:ext>
              </a:extLst>
            </p:cNvPr>
            <p:cNvSpPr/>
            <p:nvPr/>
          </p:nvSpPr>
          <p:spPr>
            <a:xfrm>
              <a:off x="10311803" y="484529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0" name="Freeform: Shape 79">
              <a:extLst>
                <a:ext uri="{FF2B5EF4-FFF2-40B4-BE49-F238E27FC236}">
                  <a16:creationId xmlns:a16="http://schemas.microsoft.com/office/drawing/2014/main" id="{C5711CD4-BDA4-40BC-AA9C-E29C822575A8}"/>
                </a:ext>
              </a:extLst>
            </p:cNvPr>
            <p:cNvSpPr/>
            <p:nvPr/>
          </p:nvSpPr>
          <p:spPr>
            <a:xfrm>
              <a:off x="10314332" y="484529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1" name="Freeform: Shape 80">
              <a:extLst>
                <a:ext uri="{FF2B5EF4-FFF2-40B4-BE49-F238E27FC236}">
                  <a16:creationId xmlns:a16="http://schemas.microsoft.com/office/drawing/2014/main" id="{6CC882F3-59CA-4F4A-B728-C4FC521C8336}"/>
                </a:ext>
              </a:extLst>
            </p:cNvPr>
            <p:cNvSpPr/>
            <p:nvPr/>
          </p:nvSpPr>
          <p:spPr>
            <a:xfrm>
              <a:off x="10308009" y="4846562"/>
              <a:ext cx="193493" cy="113810"/>
            </a:xfrm>
            <a:custGeom>
              <a:avLst/>
              <a:gdLst>
                <a:gd name="connsiteX0" fmla="*/ 11382 w 193493"/>
                <a:gd name="connsiteY0" fmla="*/ 12646 h 113810"/>
                <a:gd name="connsiteX1" fmla="*/ 183376 w 193493"/>
                <a:gd name="connsiteY1" fmla="*/ 113810 h 113810"/>
                <a:gd name="connsiteX2" fmla="*/ 190964 w 193493"/>
                <a:gd name="connsiteY2" fmla="*/ 110017 h 113810"/>
                <a:gd name="connsiteX3" fmla="*/ 193493 w 193493"/>
                <a:gd name="connsiteY3" fmla="*/ 108752 h 113810"/>
                <a:gd name="connsiteX4" fmla="*/ 6323 w 193493"/>
                <a:gd name="connsiteY4" fmla="*/ 0 h 113810"/>
                <a:gd name="connsiteX5" fmla="*/ 6323 w 193493"/>
                <a:gd name="connsiteY5" fmla="*/ 0 h 113810"/>
                <a:gd name="connsiteX6" fmla="*/ 6323 w 193493"/>
                <a:gd name="connsiteY6" fmla="*/ 0 h 113810"/>
                <a:gd name="connsiteX7" fmla="*/ 5059 w 193493"/>
                <a:gd name="connsiteY7" fmla="*/ 0 h 113810"/>
                <a:gd name="connsiteX8" fmla="*/ 2529 w 193493"/>
                <a:gd name="connsiteY8" fmla="*/ 0 h 113810"/>
                <a:gd name="connsiteX9" fmla="*/ 2529 w 193493"/>
                <a:gd name="connsiteY9" fmla="*/ 0 h 113810"/>
                <a:gd name="connsiteX10" fmla="*/ 1265 w 193493"/>
                <a:gd name="connsiteY10" fmla="*/ 0 h 113810"/>
                <a:gd name="connsiteX11" fmla="*/ 0 w 193493"/>
                <a:gd name="connsiteY11" fmla="*/ 0 h 113810"/>
                <a:gd name="connsiteX12" fmla="*/ 0 w 193493"/>
                <a:gd name="connsiteY12" fmla="*/ 1265 h 113810"/>
                <a:gd name="connsiteX13" fmla="*/ 0 w 193493"/>
                <a:gd name="connsiteY13" fmla="*/ 1265 h 113810"/>
                <a:gd name="connsiteX14" fmla="*/ 0 w 193493"/>
                <a:gd name="connsiteY14" fmla="*/ 1265 h 113810"/>
                <a:gd name="connsiteX15" fmla="*/ 0 w 193493"/>
                <a:gd name="connsiteY15" fmla="*/ 2529 h 113810"/>
                <a:gd name="connsiteX16" fmla="*/ 0 w 193493"/>
                <a:gd name="connsiteY16" fmla="*/ 3794 h 113810"/>
                <a:gd name="connsiteX17" fmla="*/ 2529 w 193493"/>
                <a:gd name="connsiteY17" fmla="*/ 7587 h 113810"/>
                <a:gd name="connsiteX18" fmla="*/ 11382 w 193493"/>
                <a:gd name="connsiteY18" fmla="*/ 12646 h 11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3493" h="113810">
                  <a:moveTo>
                    <a:pt x="11382" y="12646"/>
                  </a:moveTo>
                  <a:lnTo>
                    <a:pt x="183376" y="113810"/>
                  </a:lnTo>
                  <a:lnTo>
                    <a:pt x="190964" y="110017"/>
                  </a:lnTo>
                  <a:lnTo>
                    <a:pt x="193493" y="108752"/>
                  </a:lnTo>
                  <a:lnTo>
                    <a:pt x="6323" y="0"/>
                  </a:lnTo>
                  <a:lnTo>
                    <a:pt x="6323" y="0"/>
                  </a:lnTo>
                  <a:lnTo>
                    <a:pt x="6323" y="0"/>
                  </a:lnTo>
                  <a:lnTo>
                    <a:pt x="5059" y="0"/>
                  </a:lnTo>
                  <a:lnTo>
                    <a:pt x="2529" y="0"/>
                  </a:lnTo>
                  <a:lnTo>
                    <a:pt x="2529" y="0"/>
                  </a:lnTo>
                  <a:lnTo>
                    <a:pt x="1265" y="0"/>
                  </a:lnTo>
                  <a:lnTo>
                    <a:pt x="0" y="0"/>
                  </a:lnTo>
                  <a:lnTo>
                    <a:pt x="0" y="1265"/>
                  </a:lnTo>
                  <a:lnTo>
                    <a:pt x="0" y="1265"/>
                  </a:lnTo>
                  <a:lnTo>
                    <a:pt x="0" y="1265"/>
                  </a:lnTo>
                  <a:cubicBezTo>
                    <a:pt x="0" y="1265"/>
                    <a:pt x="0" y="1265"/>
                    <a:pt x="0" y="2529"/>
                  </a:cubicBezTo>
                  <a:cubicBezTo>
                    <a:pt x="0" y="2529"/>
                    <a:pt x="0" y="3794"/>
                    <a:pt x="0" y="3794"/>
                  </a:cubicBezTo>
                  <a:cubicBezTo>
                    <a:pt x="0" y="5059"/>
                    <a:pt x="1265" y="6323"/>
                    <a:pt x="2529" y="7587"/>
                  </a:cubicBezTo>
                  <a:lnTo>
                    <a:pt x="11382" y="1264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2" name="Freeform: Shape 81">
              <a:extLst>
                <a:ext uri="{FF2B5EF4-FFF2-40B4-BE49-F238E27FC236}">
                  <a16:creationId xmlns:a16="http://schemas.microsoft.com/office/drawing/2014/main" id="{2184B79C-7B5C-444C-9CB7-DC252386E593}"/>
                </a:ext>
              </a:extLst>
            </p:cNvPr>
            <p:cNvSpPr/>
            <p:nvPr/>
          </p:nvSpPr>
          <p:spPr>
            <a:xfrm>
              <a:off x="11194537" y="4911055"/>
              <a:ext cx="365487" cy="194741"/>
            </a:xfrm>
            <a:custGeom>
              <a:avLst/>
              <a:gdLst>
                <a:gd name="connsiteX0" fmla="*/ 365487 w 365487"/>
                <a:gd name="connsiteY0" fmla="*/ 1265 h 194741"/>
                <a:gd name="connsiteX1" fmla="*/ 362958 w 365487"/>
                <a:gd name="connsiteY1" fmla="*/ 0 h 194741"/>
                <a:gd name="connsiteX2" fmla="*/ 362958 w 365487"/>
                <a:gd name="connsiteY2" fmla="*/ 0 h 194741"/>
                <a:gd name="connsiteX3" fmla="*/ 361693 w 365487"/>
                <a:gd name="connsiteY3" fmla="*/ 0 h 194741"/>
                <a:gd name="connsiteX4" fmla="*/ 361693 w 365487"/>
                <a:gd name="connsiteY4" fmla="*/ 0 h 194741"/>
                <a:gd name="connsiteX5" fmla="*/ 0 w 365487"/>
                <a:gd name="connsiteY5" fmla="*/ 190948 h 194741"/>
                <a:gd name="connsiteX6" fmla="*/ 0 w 365487"/>
                <a:gd name="connsiteY6" fmla="*/ 190948 h 194741"/>
                <a:gd name="connsiteX7" fmla="*/ 1265 w 365487"/>
                <a:gd name="connsiteY7" fmla="*/ 194742 h 194741"/>
                <a:gd name="connsiteX8" fmla="*/ 6323 w 365487"/>
                <a:gd name="connsiteY8" fmla="*/ 192213 h 194741"/>
                <a:gd name="connsiteX9" fmla="*/ 365487 w 365487"/>
                <a:gd name="connsiteY9" fmla="*/ 1265 h 19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487" h="194741">
                  <a:moveTo>
                    <a:pt x="365487" y="1265"/>
                  </a:moveTo>
                  <a:lnTo>
                    <a:pt x="362958" y="0"/>
                  </a:lnTo>
                  <a:lnTo>
                    <a:pt x="362958" y="0"/>
                  </a:lnTo>
                  <a:lnTo>
                    <a:pt x="361693" y="0"/>
                  </a:lnTo>
                  <a:lnTo>
                    <a:pt x="361693" y="0"/>
                  </a:lnTo>
                  <a:lnTo>
                    <a:pt x="0" y="190948"/>
                  </a:lnTo>
                  <a:cubicBezTo>
                    <a:pt x="0" y="190948"/>
                    <a:pt x="0" y="190948"/>
                    <a:pt x="0" y="190948"/>
                  </a:cubicBezTo>
                  <a:lnTo>
                    <a:pt x="1265" y="194742"/>
                  </a:lnTo>
                  <a:lnTo>
                    <a:pt x="6323" y="192213"/>
                  </a:lnTo>
                  <a:lnTo>
                    <a:pt x="365487"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3" name="Freeform: Shape 82">
              <a:extLst>
                <a:ext uri="{FF2B5EF4-FFF2-40B4-BE49-F238E27FC236}">
                  <a16:creationId xmlns:a16="http://schemas.microsoft.com/office/drawing/2014/main" id="{5742FB3F-6A78-4DD2-9D10-BD062F6E783C}"/>
                </a:ext>
              </a:extLst>
            </p:cNvPr>
            <p:cNvSpPr/>
            <p:nvPr/>
          </p:nvSpPr>
          <p:spPr>
            <a:xfrm>
              <a:off x="11733283" y="6601766"/>
              <a:ext cx="48057" cy="252910"/>
            </a:xfrm>
            <a:custGeom>
              <a:avLst/>
              <a:gdLst>
                <a:gd name="connsiteX0" fmla="*/ 5059 w 48057"/>
                <a:gd name="connsiteY0" fmla="*/ 1265 h 252910"/>
                <a:gd name="connsiteX1" fmla="*/ 5059 w 48057"/>
                <a:gd name="connsiteY1" fmla="*/ 1265 h 252910"/>
                <a:gd name="connsiteX2" fmla="*/ 5059 w 48057"/>
                <a:gd name="connsiteY2" fmla="*/ 1265 h 252910"/>
                <a:gd name="connsiteX3" fmla="*/ 5059 w 48057"/>
                <a:gd name="connsiteY3" fmla="*/ 1265 h 252910"/>
                <a:gd name="connsiteX4" fmla="*/ 2529 w 48057"/>
                <a:gd name="connsiteY4" fmla="*/ 1265 h 252910"/>
                <a:gd name="connsiteX5" fmla="*/ 1265 w 48057"/>
                <a:gd name="connsiteY5" fmla="*/ 1265 h 252910"/>
                <a:gd name="connsiteX6" fmla="*/ 1265 w 48057"/>
                <a:gd name="connsiteY6" fmla="*/ 1265 h 252910"/>
                <a:gd name="connsiteX7" fmla="*/ 0 w 48057"/>
                <a:gd name="connsiteY7" fmla="*/ 0 h 252910"/>
                <a:gd name="connsiteX8" fmla="*/ 39205 w 48057"/>
                <a:gd name="connsiteY8" fmla="*/ 252911 h 252910"/>
                <a:gd name="connsiteX9" fmla="*/ 48057 w 48057"/>
                <a:gd name="connsiteY9" fmla="*/ 252911 h 252910"/>
                <a:gd name="connsiteX10" fmla="*/ 8853 w 48057"/>
                <a:gd name="connsiteY10" fmla="*/ 0 h 252910"/>
                <a:gd name="connsiteX11" fmla="*/ 5059 w 48057"/>
                <a:gd name="connsiteY11" fmla="*/ 1265 h 25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57" h="252910">
                  <a:moveTo>
                    <a:pt x="5059" y="1265"/>
                  </a:moveTo>
                  <a:lnTo>
                    <a:pt x="5059" y="1265"/>
                  </a:lnTo>
                  <a:lnTo>
                    <a:pt x="5059" y="1265"/>
                  </a:lnTo>
                  <a:lnTo>
                    <a:pt x="5059" y="1265"/>
                  </a:lnTo>
                  <a:lnTo>
                    <a:pt x="2529" y="1265"/>
                  </a:lnTo>
                  <a:lnTo>
                    <a:pt x="1265" y="1265"/>
                  </a:lnTo>
                  <a:lnTo>
                    <a:pt x="1265" y="1265"/>
                  </a:lnTo>
                  <a:lnTo>
                    <a:pt x="0" y="0"/>
                  </a:lnTo>
                  <a:lnTo>
                    <a:pt x="39205" y="252911"/>
                  </a:lnTo>
                  <a:lnTo>
                    <a:pt x="48057" y="252911"/>
                  </a:lnTo>
                  <a:lnTo>
                    <a:pt x="8853" y="0"/>
                  </a:lnTo>
                  <a:lnTo>
                    <a:pt x="5059"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4" name="Freeform: Shape 83">
              <a:extLst>
                <a:ext uri="{FF2B5EF4-FFF2-40B4-BE49-F238E27FC236}">
                  <a16:creationId xmlns:a16="http://schemas.microsoft.com/office/drawing/2014/main" id="{873C42DD-8298-4452-AC9F-0974CC345149}"/>
                </a:ext>
              </a:extLst>
            </p:cNvPr>
            <p:cNvSpPr/>
            <p:nvPr/>
          </p:nvSpPr>
          <p:spPr>
            <a:xfrm>
              <a:off x="10983338"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5" name="Freeform: Shape 84">
              <a:extLst>
                <a:ext uri="{FF2B5EF4-FFF2-40B4-BE49-F238E27FC236}">
                  <a16:creationId xmlns:a16="http://schemas.microsoft.com/office/drawing/2014/main" id="{EE791905-E294-4FE8-936E-319C4D08B27F}"/>
                </a:ext>
              </a:extLst>
            </p:cNvPr>
            <p:cNvSpPr/>
            <p:nvPr/>
          </p:nvSpPr>
          <p:spPr>
            <a:xfrm>
              <a:off x="10982074"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6" name="Freeform: Shape 85">
              <a:extLst>
                <a:ext uri="{FF2B5EF4-FFF2-40B4-BE49-F238E27FC236}">
                  <a16:creationId xmlns:a16="http://schemas.microsoft.com/office/drawing/2014/main" id="{1DFFF5F8-97A6-4E20-AA5F-7C866258E724}"/>
                </a:ext>
              </a:extLst>
            </p:cNvPr>
            <p:cNvSpPr/>
            <p:nvPr/>
          </p:nvSpPr>
          <p:spPr>
            <a:xfrm>
              <a:off x="10601411" y="3933553"/>
              <a:ext cx="378133" cy="184625"/>
            </a:xfrm>
            <a:custGeom>
              <a:avLst/>
              <a:gdLst>
                <a:gd name="connsiteX0" fmla="*/ 6323 w 378133"/>
                <a:gd name="connsiteY0" fmla="*/ 178302 h 184625"/>
                <a:gd name="connsiteX1" fmla="*/ 3794 w 378133"/>
                <a:gd name="connsiteY1" fmla="*/ 184625 h 184625"/>
                <a:gd name="connsiteX2" fmla="*/ 7588 w 378133"/>
                <a:gd name="connsiteY2" fmla="*/ 183361 h 184625"/>
                <a:gd name="connsiteX3" fmla="*/ 376869 w 378133"/>
                <a:gd name="connsiteY3" fmla="*/ 10116 h 184625"/>
                <a:gd name="connsiteX4" fmla="*/ 375605 w 378133"/>
                <a:gd name="connsiteY4" fmla="*/ 3794 h 184625"/>
                <a:gd name="connsiteX5" fmla="*/ 375605 w 378133"/>
                <a:gd name="connsiteY5" fmla="*/ 3794 h 184625"/>
                <a:gd name="connsiteX6" fmla="*/ 375605 w 378133"/>
                <a:gd name="connsiteY6" fmla="*/ 2529 h 184625"/>
                <a:gd name="connsiteX7" fmla="*/ 375605 w 378133"/>
                <a:gd name="connsiteY7" fmla="*/ 1265 h 184625"/>
                <a:gd name="connsiteX8" fmla="*/ 375605 w 378133"/>
                <a:gd name="connsiteY8" fmla="*/ 1265 h 184625"/>
                <a:gd name="connsiteX9" fmla="*/ 375605 w 378133"/>
                <a:gd name="connsiteY9" fmla="*/ 1265 h 184625"/>
                <a:gd name="connsiteX10" fmla="*/ 375605 w 378133"/>
                <a:gd name="connsiteY10" fmla="*/ 0 h 184625"/>
                <a:gd name="connsiteX11" fmla="*/ 376869 w 378133"/>
                <a:gd name="connsiteY11" fmla="*/ 0 h 184625"/>
                <a:gd name="connsiteX12" fmla="*/ 378134 w 378133"/>
                <a:gd name="connsiteY12" fmla="*/ 0 h 184625"/>
                <a:gd name="connsiteX13" fmla="*/ 378134 w 378133"/>
                <a:gd name="connsiteY13" fmla="*/ 0 h 184625"/>
                <a:gd name="connsiteX14" fmla="*/ 0 w 378133"/>
                <a:gd name="connsiteY14" fmla="*/ 177038 h 184625"/>
                <a:gd name="connsiteX15" fmla="*/ 6323 w 378133"/>
                <a:gd name="connsiteY15" fmla="*/ 178302 h 184625"/>
                <a:gd name="connsiteX16" fmla="*/ 6323 w 378133"/>
                <a:gd name="connsiteY16" fmla="*/ 178302 h 1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8133" h="184625">
                  <a:moveTo>
                    <a:pt x="6323" y="178302"/>
                  </a:moveTo>
                  <a:cubicBezTo>
                    <a:pt x="7588" y="180831"/>
                    <a:pt x="6323" y="183361"/>
                    <a:pt x="3794" y="184625"/>
                  </a:cubicBezTo>
                  <a:lnTo>
                    <a:pt x="7588" y="183361"/>
                  </a:lnTo>
                  <a:lnTo>
                    <a:pt x="376869" y="10116"/>
                  </a:lnTo>
                  <a:lnTo>
                    <a:pt x="375605" y="3794"/>
                  </a:lnTo>
                  <a:lnTo>
                    <a:pt x="375605" y="3794"/>
                  </a:lnTo>
                  <a:cubicBezTo>
                    <a:pt x="375605" y="3794"/>
                    <a:pt x="375605" y="2529"/>
                    <a:pt x="375605" y="2529"/>
                  </a:cubicBezTo>
                  <a:cubicBezTo>
                    <a:pt x="375605" y="2529"/>
                    <a:pt x="375605" y="2529"/>
                    <a:pt x="375605" y="1265"/>
                  </a:cubicBezTo>
                  <a:lnTo>
                    <a:pt x="375605" y="1265"/>
                  </a:lnTo>
                  <a:lnTo>
                    <a:pt x="375605" y="1265"/>
                  </a:lnTo>
                  <a:lnTo>
                    <a:pt x="375605" y="0"/>
                  </a:lnTo>
                  <a:lnTo>
                    <a:pt x="376869" y="0"/>
                  </a:lnTo>
                  <a:lnTo>
                    <a:pt x="378134" y="0"/>
                  </a:lnTo>
                  <a:lnTo>
                    <a:pt x="378134" y="0"/>
                  </a:lnTo>
                  <a:lnTo>
                    <a:pt x="0" y="177038"/>
                  </a:lnTo>
                  <a:cubicBezTo>
                    <a:pt x="0" y="175773"/>
                    <a:pt x="3794" y="175773"/>
                    <a:pt x="6323" y="178302"/>
                  </a:cubicBezTo>
                  <a:cubicBezTo>
                    <a:pt x="5059" y="177038"/>
                    <a:pt x="6323" y="177038"/>
                    <a:pt x="6323" y="17830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7" name="Freeform: Shape 86">
              <a:extLst>
                <a:ext uri="{FF2B5EF4-FFF2-40B4-BE49-F238E27FC236}">
                  <a16:creationId xmlns:a16="http://schemas.microsoft.com/office/drawing/2014/main" id="{967EC6BC-55F4-4E87-8A9A-B1D16EA33B96}"/>
                </a:ext>
              </a:extLst>
            </p:cNvPr>
            <p:cNvSpPr/>
            <p:nvPr/>
          </p:nvSpPr>
          <p:spPr>
            <a:xfrm>
              <a:off x="10584970" y="4108830"/>
              <a:ext cx="23260" cy="15670"/>
            </a:xfrm>
            <a:custGeom>
              <a:avLst/>
              <a:gdLst>
                <a:gd name="connsiteX0" fmla="*/ 3794 w 23260"/>
                <a:gd name="connsiteY0" fmla="*/ 9348 h 15670"/>
                <a:gd name="connsiteX1" fmla="*/ 3794 w 23260"/>
                <a:gd name="connsiteY1" fmla="*/ 9348 h 15670"/>
                <a:gd name="connsiteX2" fmla="*/ 3794 w 23260"/>
                <a:gd name="connsiteY2" fmla="*/ 9348 h 15670"/>
                <a:gd name="connsiteX3" fmla="*/ 5059 w 23260"/>
                <a:gd name="connsiteY3" fmla="*/ 10612 h 15670"/>
                <a:gd name="connsiteX4" fmla="*/ 5059 w 23260"/>
                <a:gd name="connsiteY4" fmla="*/ 11877 h 15670"/>
                <a:gd name="connsiteX5" fmla="*/ 5059 w 23260"/>
                <a:gd name="connsiteY5" fmla="*/ 11877 h 15670"/>
                <a:gd name="connsiteX6" fmla="*/ 6323 w 23260"/>
                <a:gd name="connsiteY6" fmla="*/ 15671 h 15670"/>
                <a:gd name="connsiteX7" fmla="*/ 15176 w 23260"/>
                <a:gd name="connsiteY7" fmla="*/ 11877 h 15670"/>
                <a:gd name="connsiteX8" fmla="*/ 20235 w 23260"/>
                <a:gd name="connsiteY8" fmla="*/ 9348 h 15670"/>
                <a:gd name="connsiteX9" fmla="*/ 22764 w 23260"/>
                <a:gd name="connsiteY9" fmla="*/ 3025 h 15670"/>
                <a:gd name="connsiteX10" fmla="*/ 16441 w 23260"/>
                <a:gd name="connsiteY10" fmla="*/ 496 h 15670"/>
                <a:gd name="connsiteX11" fmla="*/ 0 w 23260"/>
                <a:gd name="connsiteY11" fmla="*/ 6819 h 15670"/>
                <a:gd name="connsiteX12" fmla="*/ 2529 w 23260"/>
                <a:gd name="connsiteY12" fmla="*/ 8084 h 15670"/>
                <a:gd name="connsiteX13" fmla="*/ 3794 w 23260"/>
                <a:gd name="connsiteY13" fmla="*/ 9348 h 1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260" h="15670">
                  <a:moveTo>
                    <a:pt x="3794" y="9348"/>
                  </a:moveTo>
                  <a:lnTo>
                    <a:pt x="3794" y="9348"/>
                  </a:lnTo>
                  <a:lnTo>
                    <a:pt x="3794" y="9348"/>
                  </a:lnTo>
                  <a:lnTo>
                    <a:pt x="5059" y="10612"/>
                  </a:lnTo>
                  <a:lnTo>
                    <a:pt x="5059" y="11877"/>
                  </a:lnTo>
                  <a:lnTo>
                    <a:pt x="5059" y="11877"/>
                  </a:lnTo>
                  <a:lnTo>
                    <a:pt x="6323" y="15671"/>
                  </a:lnTo>
                  <a:lnTo>
                    <a:pt x="15176" y="11877"/>
                  </a:lnTo>
                  <a:lnTo>
                    <a:pt x="20235" y="9348"/>
                  </a:lnTo>
                  <a:cubicBezTo>
                    <a:pt x="22764" y="8084"/>
                    <a:pt x="24028" y="5554"/>
                    <a:pt x="22764" y="3025"/>
                  </a:cubicBezTo>
                  <a:cubicBezTo>
                    <a:pt x="21499" y="496"/>
                    <a:pt x="18970" y="-769"/>
                    <a:pt x="16441" y="496"/>
                  </a:cubicBezTo>
                  <a:lnTo>
                    <a:pt x="0" y="6819"/>
                  </a:lnTo>
                  <a:lnTo>
                    <a:pt x="2529" y="8084"/>
                  </a:lnTo>
                  <a:cubicBezTo>
                    <a:pt x="1265" y="8084"/>
                    <a:pt x="3794" y="8084"/>
                    <a:pt x="3794" y="934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8" name="Freeform: Shape 87">
              <a:extLst>
                <a:ext uri="{FF2B5EF4-FFF2-40B4-BE49-F238E27FC236}">
                  <a16:creationId xmlns:a16="http://schemas.microsoft.com/office/drawing/2014/main" id="{5D989A2C-B640-4813-AD82-A6CA267292D7}"/>
                </a:ext>
              </a:extLst>
            </p:cNvPr>
            <p:cNvSpPr/>
            <p:nvPr/>
          </p:nvSpPr>
          <p:spPr>
            <a:xfrm>
              <a:off x="10103134" y="3226666"/>
              <a:ext cx="972524" cy="432478"/>
            </a:xfrm>
            <a:custGeom>
              <a:avLst/>
              <a:gdLst>
                <a:gd name="connsiteX0" fmla="*/ 1265 w 972524"/>
                <a:gd name="connsiteY0" fmla="*/ 432478 h 432478"/>
                <a:gd name="connsiteX1" fmla="*/ 972525 w 972524"/>
                <a:gd name="connsiteY1" fmla="*/ 8852 h 432478"/>
                <a:gd name="connsiteX2" fmla="*/ 971260 w 972524"/>
                <a:gd name="connsiteY2" fmla="*/ 3794 h 432478"/>
                <a:gd name="connsiteX3" fmla="*/ 971260 w 972524"/>
                <a:gd name="connsiteY3" fmla="*/ 0 h 432478"/>
                <a:gd name="connsiteX4" fmla="*/ 0 w 972524"/>
                <a:gd name="connsiteY4" fmla="*/ 423626 h 432478"/>
                <a:gd name="connsiteX5" fmla="*/ 1265 w 972524"/>
                <a:gd name="connsiteY5" fmla="*/ 428685 h 43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524" h="432478">
                  <a:moveTo>
                    <a:pt x="1265" y="432478"/>
                  </a:moveTo>
                  <a:lnTo>
                    <a:pt x="972525" y="8852"/>
                  </a:lnTo>
                  <a:lnTo>
                    <a:pt x="971260" y="3794"/>
                  </a:lnTo>
                  <a:lnTo>
                    <a:pt x="971260" y="0"/>
                  </a:lnTo>
                  <a:lnTo>
                    <a:pt x="0" y="423626"/>
                  </a:lnTo>
                  <a:lnTo>
                    <a:pt x="1265" y="42868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89" name="Freeform: Shape 88">
              <a:extLst>
                <a:ext uri="{FF2B5EF4-FFF2-40B4-BE49-F238E27FC236}">
                  <a16:creationId xmlns:a16="http://schemas.microsoft.com/office/drawing/2014/main" id="{4947C583-E94D-4D18-9AF3-1AD4D5525AF6}"/>
                </a:ext>
              </a:extLst>
            </p:cNvPr>
            <p:cNvSpPr/>
            <p:nvPr/>
          </p:nvSpPr>
          <p:spPr>
            <a:xfrm>
              <a:off x="10582441" y="4120707"/>
              <a:ext cx="141642" cy="724590"/>
            </a:xfrm>
            <a:custGeom>
              <a:avLst/>
              <a:gdLst>
                <a:gd name="connsiteX0" fmla="*/ 137848 w 141642"/>
                <a:gd name="connsiteY0" fmla="*/ 724591 h 724590"/>
                <a:gd name="connsiteX1" fmla="*/ 141642 w 141642"/>
                <a:gd name="connsiteY1" fmla="*/ 723326 h 724590"/>
                <a:gd name="connsiteX2" fmla="*/ 10117 w 141642"/>
                <a:gd name="connsiteY2" fmla="*/ 3794 h 724590"/>
                <a:gd name="connsiteX3" fmla="*/ 8853 w 141642"/>
                <a:gd name="connsiteY3" fmla="*/ 0 h 724590"/>
                <a:gd name="connsiteX4" fmla="*/ 8853 w 141642"/>
                <a:gd name="connsiteY4" fmla="*/ 0 h 724590"/>
                <a:gd name="connsiteX5" fmla="*/ 8853 w 141642"/>
                <a:gd name="connsiteY5" fmla="*/ 3794 h 724590"/>
                <a:gd name="connsiteX6" fmla="*/ 2529 w 141642"/>
                <a:gd name="connsiteY6" fmla="*/ 6323 h 724590"/>
                <a:gd name="connsiteX7" fmla="*/ 2529 w 141642"/>
                <a:gd name="connsiteY7" fmla="*/ 6323 h 724590"/>
                <a:gd name="connsiteX8" fmla="*/ 0 w 141642"/>
                <a:gd name="connsiteY8" fmla="*/ 5058 h 724590"/>
                <a:gd name="connsiteX9" fmla="*/ 131525 w 141642"/>
                <a:gd name="connsiteY9" fmla="*/ 722062 h 724590"/>
                <a:gd name="connsiteX10" fmla="*/ 137848 w 141642"/>
                <a:gd name="connsiteY10" fmla="*/ 724591 h 72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642" h="724590">
                  <a:moveTo>
                    <a:pt x="137848" y="724591"/>
                  </a:moveTo>
                  <a:lnTo>
                    <a:pt x="141642" y="723326"/>
                  </a:lnTo>
                  <a:lnTo>
                    <a:pt x="10117" y="3794"/>
                  </a:lnTo>
                  <a:lnTo>
                    <a:pt x="8853" y="0"/>
                  </a:lnTo>
                  <a:lnTo>
                    <a:pt x="8853" y="0"/>
                  </a:lnTo>
                  <a:cubicBezTo>
                    <a:pt x="8853" y="1265"/>
                    <a:pt x="8853" y="2529"/>
                    <a:pt x="8853" y="3794"/>
                  </a:cubicBezTo>
                  <a:cubicBezTo>
                    <a:pt x="7588" y="6323"/>
                    <a:pt x="5059" y="6323"/>
                    <a:pt x="2529" y="6323"/>
                  </a:cubicBezTo>
                  <a:cubicBezTo>
                    <a:pt x="2529" y="6323"/>
                    <a:pt x="2529" y="6323"/>
                    <a:pt x="2529" y="6323"/>
                  </a:cubicBezTo>
                  <a:lnTo>
                    <a:pt x="0" y="5058"/>
                  </a:lnTo>
                  <a:lnTo>
                    <a:pt x="131525" y="722062"/>
                  </a:lnTo>
                  <a:lnTo>
                    <a:pt x="137848" y="72459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0" name="Freeform: Shape 89">
              <a:extLst>
                <a:ext uri="{FF2B5EF4-FFF2-40B4-BE49-F238E27FC236}">
                  <a16:creationId xmlns:a16="http://schemas.microsoft.com/office/drawing/2014/main" id="{F73C9466-CA74-4025-94EC-F5B728FD7A3E}"/>
                </a:ext>
              </a:extLst>
            </p:cNvPr>
            <p:cNvSpPr/>
            <p:nvPr/>
          </p:nvSpPr>
          <p:spPr>
            <a:xfrm>
              <a:off x="9817320" y="5182934"/>
              <a:ext cx="31616" cy="104958"/>
            </a:xfrm>
            <a:custGeom>
              <a:avLst/>
              <a:gdLst>
                <a:gd name="connsiteX0" fmla="*/ 31617 w 31616"/>
                <a:gd name="connsiteY0" fmla="*/ 101164 h 104958"/>
                <a:gd name="connsiteX1" fmla="*/ 11382 w 31616"/>
                <a:gd name="connsiteY1" fmla="*/ 11381 h 104958"/>
                <a:gd name="connsiteX2" fmla="*/ 8853 w 31616"/>
                <a:gd name="connsiteY2" fmla="*/ 0 h 104958"/>
                <a:gd name="connsiteX3" fmla="*/ 5059 w 31616"/>
                <a:gd name="connsiteY3" fmla="*/ 5058 h 104958"/>
                <a:gd name="connsiteX4" fmla="*/ 5059 w 31616"/>
                <a:gd name="connsiteY4" fmla="*/ 5058 h 104958"/>
                <a:gd name="connsiteX5" fmla="*/ 0 w 31616"/>
                <a:gd name="connsiteY5" fmla="*/ 1265 h 104958"/>
                <a:gd name="connsiteX6" fmla="*/ 0 w 31616"/>
                <a:gd name="connsiteY6" fmla="*/ 1265 h 104958"/>
                <a:gd name="connsiteX7" fmla="*/ 22764 w 31616"/>
                <a:gd name="connsiteY7" fmla="*/ 104958 h 104958"/>
                <a:gd name="connsiteX8" fmla="*/ 26558 w 31616"/>
                <a:gd name="connsiteY8" fmla="*/ 103694 h 104958"/>
                <a:gd name="connsiteX9" fmla="*/ 31617 w 31616"/>
                <a:gd name="connsiteY9" fmla="*/ 101164 h 10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16" h="104958">
                  <a:moveTo>
                    <a:pt x="31617" y="101164"/>
                  </a:moveTo>
                  <a:lnTo>
                    <a:pt x="11382" y="11381"/>
                  </a:lnTo>
                  <a:lnTo>
                    <a:pt x="8853" y="0"/>
                  </a:lnTo>
                  <a:cubicBezTo>
                    <a:pt x="8853" y="2529"/>
                    <a:pt x="7588" y="5058"/>
                    <a:pt x="5059" y="5058"/>
                  </a:cubicBezTo>
                  <a:cubicBezTo>
                    <a:pt x="5059" y="5058"/>
                    <a:pt x="5059" y="5058"/>
                    <a:pt x="5059" y="5058"/>
                  </a:cubicBezTo>
                  <a:cubicBezTo>
                    <a:pt x="2529" y="5058"/>
                    <a:pt x="0" y="3794"/>
                    <a:pt x="0" y="1265"/>
                  </a:cubicBezTo>
                  <a:cubicBezTo>
                    <a:pt x="0" y="1265"/>
                    <a:pt x="0" y="1265"/>
                    <a:pt x="0" y="1265"/>
                  </a:cubicBezTo>
                  <a:lnTo>
                    <a:pt x="22764" y="104958"/>
                  </a:lnTo>
                  <a:lnTo>
                    <a:pt x="26558" y="103694"/>
                  </a:lnTo>
                  <a:lnTo>
                    <a:pt x="31617" y="10116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1" name="Freeform: Shape 90">
              <a:extLst>
                <a:ext uri="{FF2B5EF4-FFF2-40B4-BE49-F238E27FC236}">
                  <a16:creationId xmlns:a16="http://schemas.microsoft.com/office/drawing/2014/main" id="{570D80E9-85C7-4BCE-A4A6-AA10B9443A62}"/>
                </a:ext>
              </a:extLst>
            </p:cNvPr>
            <p:cNvSpPr/>
            <p:nvPr/>
          </p:nvSpPr>
          <p:spPr>
            <a:xfrm>
              <a:off x="11184419" y="5100738"/>
              <a:ext cx="74615" cy="395806"/>
            </a:xfrm>
            <a:custGeom>
              <a:avLst/>
              <a:gdLst>
                <a:gd name="connsiteX0" fmla="*/ 11382 w 74615"/>
                <a:gd name="connsiteY0" fmla="*/ 10117 h 395806"/>
                <a:gd name="connsiteX1" fmla="*/ 10117 w 74615"/>
                <a:gd name="connsiteY1" fmla="*/ 3794 h 395806"/>
                <a:gd name="connsiteX2" fmla="*/ 8853 w 74615"/>
                <a:gd name="connsiteY2" fmla="*/ 0 h 395806"/>
                <a:gd name="connsiteX3" fmla="*/ 8853 w 74615"/>
                <a:gd name="connsiteY3" fmla="*/ 0 h 395806"/>
                <a:gd name="connsiteX4" fmla="*/ 0 w 74615"/>
                <a:gd name="connsiteY4" fmla="*/ 5058 h 395806"/>
                <a:gd name="connsiteX5" fmla="*/ 65763 w 74615"/>
                <a:gd name="connsiteY5" fmla="*/ 395806 h 395806"/>
                <a:gd name="connsiteX6" fmla="*/ 68292 w 74615"/>
                <a:gd name="connsiteY6" fmla="*/ 394542 h 395806"/>
                <a:gd name="connsiteX7" fmla="*/ 74615 w 74615"/>
                <a:gd name="connsiteY7" fmla="*/ 390748 h 395806"/>
                <a:gd name="connsiteX8" fmla="*/ 11382 w 74615"/>
                <a:gd name="connsiteY8" fmla="*/ 10117 h 39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15" h="395806">
                  <a:moveTo>
                    <a:pt x="11382" y="10117"/>
                  </a:moveTo>
                  <a:lnTo>
                    <a:pt x="10117" y="3794"/>
                  </a:lnTo>
                  <a:lnTo>
                    <a:pt x="8853" y="0"/>
                  </a:lnTo>
                  <a:cubicBezTo>
                    <a:pt x="8853" y="0"/>
                    <a:pt x="8853" y="0"/>
                    <a:pt x="8853" y="0"/>
                  </a:cubicBezTo>
                  <a:lnTo>
                    <a:pt x="0" y="5058"/>
                  </a:lnTo>
                  <a:lnTo>
                    <a:pt x="65763" y="395806"/>
                  </a:lnTo>
                  <a:lnTo>
                    <a:pt x="68292" y="394542"/>
                  </a:lnTo>
                  <a:lnTo>
                    <a:pt x="74615" y="390748"/>
                  </a:lnTo>
                  <a:lnTo>
                    <a:pt x="11382" y="1011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2" name="Freeform: Shape 91">
              <a:extLst>
                <a:ext uri="{FF2B5EF4-FFF2-40B4-BE49-F238E27FC236}">
                  <a16:creationId xmlns:a16="http://schemas.microsoft.com/office/drawing/2014/main" id="{C39B436B-529B-44B5-A950-D1CE124F3279}"/>
                </a:ext>
              </a:extLst>
            </p:cNvPr>
            <p:cNvSpPr/>
            <p:nvPr/>
          </p:nvSpPr>
          <p:spPr>
            <a:xfrm>
              <a:off x="11449998" y="4137146"/>
              <a:ext cx="44263" cy="30349"/>
            </a:xfrm>
            <a:custGeom>
              <a:avLst/>
              <a:gdLst>
                <a:gd name="connsiteX0" fmla="*/ 1265 w 44263"/>
                <a:gd name="connsiteY0" fmla="*/ 30349 h 30349"/>
                <a:gd name="connsiteX1" fmla="*/ 44263 w 44263"/>
                <a:gd name="connsiteY1" fmla="*/ 8852 h 30349"/>
                <a:gd name="connsiteX2" fmla="*/ 44263 w 44263"/>
                <a:gd name="connsiteY2" fmla="*/ 3794 h 30349"/>
                <a:gd name="connsiteX3" fmla="*/ 42999 w 44263"/>
                <a:gd name="connsiteY3" fmla="*/ 0 h 30349"/>
                <a:gd name="connsiteX4" fmla="*/ 0 w 44263"/>
                <a:gd name="connsiteY4" fmla="*/ 21497 h 30349"/>
                <a:gd name="connsiteX5" fmla="*/ 1265 w 44263"/>
                <a:gd name="connsiteY5" fmla="*/ 26555 h 3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63" h="30349">
                  <a:moveTo>
                    <a:pt x="1265" y="30349"/>
                  </a:moveTo>
                  <a:lnTo>
                    <a:pt x="44263" y="8852"/>
                  </a:lnTo>
                  <a:lnTo>
                    <a:pt x="44263" y="3794"/>
                  </a:lnTo>
                  <a:lnTo>
                    <a:pt x="42999" y="0"/>
                  </a:lnTo>
                  <a:lnTo>
                    <a:pt x="0" y="21497"/>
                  </a:lnTo>
                  <a:lnTo>
                    <a:pt x="1265" y="2655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3" name="Freeform: Shape 92">
              <a:extLst>
                <a:ext uri="{FF2B5EF4-FFF2-40B4-BE49-F238E27FC236}">
                  <a16:creationId xmlns:a16="http://schemas.microsoft.com/office/drawing/2014/main" id="{947E7AD0-3359-4B88-B849-85B776ED5FF0}"/>
                </a:ext>
              </a:extLst>
            </p:cNvPr>
            <p:cNvSpPr/>
            <p:nvPr/>
          </p:nvSpPr>
          <p:spPr>
            <a:xfrm>
              <a:off x="11214771" y="4049892"/>
              <a:ext cx="12646" cy="948"/>
            </a:xfrm>
            <a:custGeom>
              <a:avLst/>
              <a:gdLst>
                <a:gd name="connsiteX0" fmla="*/ 0 w 12646"/>
                <a:gd name="connsiteY0" fmla="*/ 0 h 948"/>
                <a:gd name="connsiteX1" fmla="*/ 0 w 12646"/>
                <a:gd name="connsiteY1" fmla="*/ 0 h 948"/>
                <a:gd name="connsiteX2" fmla="*/ 0 w 12646"/>
                <a:gd name="connsiteY2" fmla="*/ 0 h 948"/>
                <a:gd name="connsiteX3" fmla="*/ 0 w 12646"/>
                <a:gd name="connsiteY3" fmla="*/ 0 h 948"/>
              </a:gdLst>
              <a:ahLst/>
              <a:cxnLst>
                <a:cxn ang="0">
                  <a:pos x="connsiteX0" y="connsiteY0"/>
                </a:cxn>
                <a:cxn ang="0">
                  <a:pos x="connsiteX1" y="connsiteY1"/>
                </a:cxn>
                <a:cxn ang="0">
                  <a:pos x="connsiteX2" y="connsiteY2"/>
                </a:cxn>
                <a:cxn ang="0">
                  <a:pos x="connsiteX3" y="connsiteY3"/>
                </a:cxn>
              </a:cxnLst>
              <a:rect l="l" t="t" r="r" b="b"/>
              <a:pathLst>
                <a:path w="12646" h="948">
                  <a:moveTo>
                    <a:pt x="0" y="0"/>
                  </a:moveTo>
                  <a:lnTo>
                    <a:pt x="0" y="0"/>
                  </a:lnTo>
                  <a:lnTo>
                    <a:pt x="0" y="0"/>
                  </a:lnTo>
                  <a:cubicBezTo>
                    <a:pt x="0" y="1265"/>
                    <a:pt x="0" y="1265"/>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4" name="Freeform: Shape 93">
              <a:extLst>
                <a:ext uri="{FF2B5EF4-FFF2-40B4-BE49-F238E27FC236}">
                  <a16:creationId xmlns:a16="http://schemas.microsoft.com/office/drawing/2014/main" id="{2C41B442-9954-453D-80F1-ECA1218A00A4}"/>
                </a:ext>
              </a:extLst>
            </p:cNvPr>
            <p:cNvSpPr/>
            <p:nvPr/>
          </p:nvSpPr>
          <p:spPr>
            <a:xfrm>
              <a:off x="10984603" y="3931024"/>
              <a:ext cx="223845" cy="121397"/>
            </a:xfrm>
            <a:custGeom>
              <a:avLst/>
              <a:gdLst>
                <a:gd name="connsiteX0" fmla="*/ 2529 w 223845"/>
                <a:gd name="connsiteY0" fmla="*/ 5058 h 121397"/>
                <a:gd name="connsiteX1" fmla="*/ 3794 w 223845"/>
                <a:gd name="connsiteY1" fmla="*/ 13910 h 121397"/>
                <a:gd name="connsiteX2" fmla="*/ 223845 w 223845"/>
                <a:gd name="connsiteY2" fmla="*/ 121397 h 121397"/>
                <a:gd name="connsiteX3" fmla="*/ 223845 w 223845"/>
                <a:gd name="connsiteY3" fmla="*/ 121397 h 121397"/>
                <a:gd name="connsiteX4" fmla="*/ 221316 w 223845"/>
                <a:gd name="connsiteY4" fmla="*/ 117604 h 121397"/>
                <a:gd name="connsiteX5" fmla="*/ 220051 w 223845"/>
                <a:gd name="connsiteY5" fmla="*/ 108752 h 121397"/>
                <a:gd name="connsiteX6" fmla="*/ 0 w 223845"/>
                <a:gd name="connsiteY6" fmla="*/ 0 h 121397"/>
                <a:gd name="connsiteX7" fmla="*/ 0 w 223845"/>
                <a:gd name="connsiteY7" fmla="*/ 0 h 121397"/>
                <a:gd name="connsiteX8" fmla="*/ 2529 w 223845"/>
                <a:gd name="connsiteY8" fmla="*/ 5058 h 12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845" h="121397">
                  <a:moveTo>
                    <a:pt x="2529" y="5058"/>
                  </a:moveTo>
                  <a:lnTo>
                    <a:pt x="3794" y="13910"/>
                  </a:lnTo>
                  <a:lnTo>
                    <a:pt x="223845" y="121397"/>
                  </a:lnTo>
                  <a:lnTo>
                    <a:pt x="223845" y="121397"/>
                  </a:lnTo>
                  <a:cubicBezTo>
                    <a:pt x="222580" y="121397"/>
                    <a:pt x="221316" y="120133"/>
                    <a:pt x="221316" y="117604"/>
                  </a:cubicBezTo>
                  <a:lnTo>
                    <a:pt x="220051" y="108752"/>
                  </a:lnTo>
                  <a:lnTo>
                    <a:pt x="0" y="0"/>
                  </a:lnTo>
                  <a:lnTo>
                    <a:pt x="0" y="0"/>
                  </a:lnTo>
                  <a:cubicBezTo>
                    <a:pt x="1265" y="1265"/>
                    <a:pt x="1265" y="2529"/>
                    <a:pt x="252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5" name="Freeform: Shape 94">
              <a:extLst>
                <a:ext uri="{FF2B5EF4-FFF2-40B4-BE49-F238E27FC236}">
                  <a16:creationId xmlns:a16="http://schemas.microsoft.com/office/drawing/2014/main" id="{3A6A6689-DAE2-416A-A9D3-C4F66229AFE3}"/>
                </a:ext>
              </a:extLst>
            </p:cNvPr>
            <p:cNvSpPr/>
            <p:nvPr/>
          </p:nvSpPr>
          <p:spPr>
            <a:xfrm>
              <a:off x="10982074" y="3932288"/>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6" name="Freeform: Shape 95">
              <a:extLst>
                <a:ext uri="{FF2B5EF4-FFF2-40B4-BE49-F238E27FC236}">
                  <a16:creationId xmlns:a16="http://schemas.microsoft.com/office/drawing/2014/main" id="{98D1E467-CADB-41DA-BFBD-130617E0EC7E}"/>
                </a:ext>
              </a:extLst>
            </p:cNvPr>
            <p:cNvSpPr/>
            <p:nvPr/>
          </p:nvSpPr>
          <p:spPr>
            <a:xfrm>
              <a:off x="10980809" y="393228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7" name="Freeform: Shape 96">
              <a:extLst>
                <a:ext uri="{FF2B5EF4-FFF2-40B4-BE49-F238E27FC236}">
                  <a16:creationId xmlns:a16="http://schemas.microsoft.com/office/drawing/2014/main" id="{30643B74-4147-4BAE-87F5-CE3292D80FA0}"/>
                </a:ext>
              </a:extLst>
            </p:cNvPr>
            <p:cNvSpPr/>
            <p:nvPr/>
          </p:nvSpPr>
          <p:spPr>
            <a:xfrm>
              <a:off x="10978280" y="3934255"/>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cubicBezTo>
                    <a:pt x="0" y="562"/>
                    <a:pt x="0" y="-703"/>
                    <a:pt x="0" y="562"/>
                  </a:cubicBezTo>
                  <a:lnTo>
                    <a:pt x="0" y="56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8" name="Freeform: Shape 97">
              <a:extLst>
                <a:ext uri="{FF2B5EF4-FFF2-40B4-BE49-F238E27FC236}">
                  <a16:creationId xmlns:a16="http://schemas.microsoft.com/office/drawing/2014/main" id="{AE0F5BC0-95AF-41EC-A47E-1653D6E66160}"/>
                </a:ext>
              </a:extLst>
            </p:cNvPr>
            <p:cNvSpPr/>
            <p:nvPr/>
          </p:nvSpPr>
          <p:spPr>
            <a:xfrm>
              <a:off x="9743970" y="5338475"/>
              <a:ext cx="12646" cy="948"/>
            </a:xfrm>
            <a:custGeom>
              <a:avLst/>
              <a:gdLst>
                <a:gd name="connsiteX0" fmla="*/ 0 w 12646"/>
                <a:gd name="connsiteY0" fmla="*/ 0 h 948"/>
                <a:gd name="connsiteX1" fmla="*/ 0 w 12646"/>
                <a:gd name="connsiteY1" fmla="*/ 0 h 948"/>
                <a:gd name="connsiteX2" fmla="*/ 0 w 12646"/>
                <a:gd name="connsiteY2" fmla="*/ 0 h 948"/>
              </a:gdLst>
              <a:ahLst/>
              <a:cxnLst>
                <a:cxn ang="0">
                  <a:pos x="connsiteX0" y="connsiteY0"/>
                </a:cxn>
                <a:cxn ang="0">
                  <a:pos x="connsiteX1" y="connsiteY1"/>
                </a:cxn>
                <a:cxn ang="0">
                  <a:pos x="connsiteX2" y="connsiteY2"/>
                </a:cxn>
              </a:cxnLst>
              <a:rect l="l" t="t" r="r" b="b"/>
              <a:pathLst>
                <a:path w="12646" h="948">
                  <a:moveTo>
                    <a:pt x="0" y="0"/>
                  </a:moveTo>
                  <a:cubicBezTo>
                    <a:pt x="0" y="1264"/>
                    <a:pt x="0" y="1264"/>
                    <a:pt x="0" y="0"/>
                  </a:cubicBezTo>
                  <a:cubicBezTo>
                    <a:pt x="0" y="1264"/>
                    <a:pt x="0" y="1264"/>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99" name="Freeform: Shape 98">
              <a:extLst>
                <a:ext uri="{FF2B5EF4-FFF2-40B4-BE49-F238E27FC236}">
                  <a16:creationId xmlns:a16="http://schemas.microsoft.com/office/drawing/2014/main" id="{DAEFD4A6-82AA-43B0-846D-95545C182534}"/>
                </a:ext>
              </a:extLst>
            </p:cNvPr>
            <p:cNvSpPr/>
            <p:nvPr/>
          </p:nvSpPr>
          <p:spPr>
            <a:xfrm>
              <a:off x="9743970" y="5337210"/>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0" name="Freeform: Shape 99">
              <a:extLst>
                <a:ext uri="{FF2B5EF4-FFF2-40B4-BE49-F238E27FC236}">
                  <a16:creationId xmlns:a16="http://schemas.microsoft.com/office/drawing/2014/main" id="{2938AC6B-2CF2-4650-AD2A-B02E1E74685F}"/>
                </a:ext>
              </a:extLst>
            </p:cNvPr>
            <p:cNvSpPr/>
            <p:nvPr/>
          </p:nvSpPr>
          <p:spPr>
            <a:xfrm>
              <a:off x="9745235" y="5335945"/>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1" name="Freeform: Shape 100">
              <a:extLst>
                <a:ext uri="{FF2B5EF4-FFF2-40B4-BE49-F238E27FC236}">
                  <a16:creationId xmlns:a16="http://schemas.microsoft.com/office/drawing/2014/main" id="{1959058E-A9E8-4CFD-849F-AFDA210B1ECD}"/>
                </a:ext>
              </a:extLst>
            </p:cNvPr>
            <p:cNvSpPr/>
            <p:nvPr/>
          </p:nvSpPr>
          <p:spPr>
            <a:xfrm>
              <a:off x="9743970" y="5343533"/>
              <a:ext cx="193493" cy="824490"/>
            </a:xfrm>
            <a:custGeom>
              <a:avLst/>
              <a:gdLst>
                <a:gd name="connsiteX0" fmla="*/ 185905 w 193493"/>
                <a:gd name="connsiteY0" fmla="*/ 818168 h 824490"/>
                <a:gd name="connsiteX1" fmla="*/ 192229 w 193493"/>
                <a:gd name="connsiteY1" fmla="*/ 816903 h 824490"/>
                <a:gd name="connsiteX2" fmla="*/ 192229 w 193493"/>
                <a:gd name="connsiteY2" fmla="*/ 816903 h 824490"/>
                <a:gd name="connsiteX3" fmla="*/ 193493 w 193493"/>
                <a:gd name="connsiteY3" fmla="*/ 818168 h 824490"/>
                <a:gd name="connsiteX4" fmla="*/ 11382 w 193493"/>
                <a:gd name="connsiteY4" fmla="*/ 7587 h 824490"/>
                <a:gd name="connsiteX5" fmla="*/ 1265 w 193493"/>
                <a:gd name="connsiteY5" fmla="*/ 1265 h 824490"/>
                <a:gd name="connsiteX6" fmla="*/ 1265 w 193493"/>
                <a:gd name="connsiteY6" fmla="*/ 1265 h 824490"/>
                <a:gd name="connsiteX7" fmla="*/ 0 w 193493"/>
                <a:gd name="connsiteY7" fmla="*/ 0 h 824490"/>
                <a:gd name="connsiteX8" fmla="*/ 0 w 193493"/>
                <a:gd name="connsiteY8" fmla="*/ 0 h 824490"/>
                <a:gd name="connsiteX9" fmla="*/ 0 w 193493"/>
                <a:gd name="connsiteY9" fmla="*/ 0 h 824490"/>
                <a:gd name="connsiteX10" fmla="*/ 0 w 193493"/>
                <a:gd name="connsiteY10" fmla="*/ 0 h 824490"/>
                <a:gd name="connsiteX11" fmla="*/ 0 w 193493"/>
                <a:gd name="connsiteY11" fmla="*/ 0 h 824490"/>
                <a:gd name="connsiteX12" fmla="*/ 0 w 193493"/>
                <a:gd name="connsiteY12" fmla="*/ 0 h 824490"/>
                <a:gd name="connsiteX13" fmla="*/ 185905 w 193493"/>
                <a:gd name="connsiteY13" fmla="*/ 823226 h 824490"/>
                <a:gd name="connsiteX14" fmla="*/ 185905 w 193493"/>
                <a:gd name="connsiteY14" fmla="*/ 824490 h 824490"/>
                <a:gd name="connsiteX15" fmla="*/ 185905 w 193493"/>
                <a:gd name="connsiteY15" fmla="*/ 818168 h 8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3493" h="824490">
                  <a:moveTo>
                    <a:pt x="185905" y="818168"/>
                  </a:moveTo>
                  <a:cubicBezTo>
                    <a:pt x="187170" y="815639"/>
                    <a:pt x="189699" y="815639"/>
                    <a:pt x="192229" y="816903"/>
                  </a:cubicBezTo>
                  <a:cubicBezTo>
                    <a:pt x="192229" y="816903"/>
                    <a:pt x="192229" y="816903"/>
                    <a:pt x="192229" y="816903"/>
                  </a:cubicBezTo>
                  <a:lnTo>
                    <a:pt x="193493" y="818168"/>
                  </a:lnTo>
                  <a:lnTo>
                    <a:pt x="11382" y="7587"/>
                  </a:lnTo>
                  <a:lnTo>
                    <a:pt x="1265" y="1265"/>
                  </a:lnTo>
                  <a:lnTo>
                    <a:pt x="1265" y="1265"/>
                  </a:lnTo>
                  <a:lnTo>
                    <a:pt x="0" y="0"/>
                  </a:lnTo>
                  <a:lnTo>
                    <a:pt x="0" y="0"/>
                  </a:lnTo>
                  <a:lnTo>
                    <a:pt x="0" y="0"/>
                  </a:lnTo>
                  <a:cubicBezTo>
                    <a:pt x="0" y="0"/>
                    <a:pt x="0" y="0"/>
                    <a:pt x="0" y="0"/>
                  </a:cubicBezTo>
                  <a:cubicBezTo>
                    <a:pt x="0" y="0"/>
                    <a:pt x="0" y="0"/>
                    <a:pt x="0" y="0"/>
                  </a:cubicBezTo>
                  <a:lnTo>
                    <a:pt x="0" y="0"/>
                  </a:lnTo>
                  <a:lnTo>
                    <a:pt x="185905" y="823226"/>
                  </a:lnTo>
                  <a:cubicBezTo>
                    <a:pt x="185905" y="823226"/>
                    <a:pt x="185905" y="823226"/>
                    <a:pt x="185905" y="824490"/>
                  </a:cubicBezTo>
                  <a:cubicBezTo>
                    <a:pt x="184641" y="821961"/>
                    <a:pt x="184641" y="819432"/>
                    <a:pt x="185905" y="81816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2" name="Freeform: Shape 101">
              <a:extLst>
                <a:ext uri="{FF2B5EF4-FFF2-40B4-BE49-F238E27FC236}">
                  <a16:creationId xmlns:a16="http://schemas.microsoft.com/office/drawing/2014/main" id="{C85F0943-E7DE-451C-A91A-9274AA7C0AFE}"/>
                </a:ext>
              </a:extLst>
            </p:cNvPr>
            <p:cNvSpPr/>
            <p:nvPr/>
          </p:nvSpPr>
          <p:spPr>
            <a:xfrm>
              <a:off x="9745235" y="5342268"/>
              <a:ext cx="442631" cy="288318"/>
            </a:xfrm>
            <a:custGeom>
              <a:avLst/>
              <a:gdLst>
                <a:gd name="connsiteX0" fmla="*/ 437573 w 442631"/>
                <a:gd name="connsiteY0" fmla="*/ 284525 h 288318"/>
                <a:gd name="connsiteX1" fmla="*/ 437573 w 442631"/>
                <a:gd name="connsiteY1" fmla="*/ 284525 h 288318"/>
                <a:gd name="connsiteX2" fmla="*/ 437573 w 442631"/>
                <a:gd name="connsiteY2" fmla="*/ 284525 h 288318"/>
                <a:gd name="connsiteX3" fmla="*/ 437573 w 442631"/>
                <a:gd name="connsiteY3" fmla="*/ 283260 h 288318"/>
                <a:gd name="connsiteX4" fmla="*/ 437573 w 442631"/>
                <a:gd name="connsiteY4" fmla="*/ 281996 h 288318"/>
                <a:gd name="connsiteX5" fmla="*/ 437573 w 442631"/>
                <a:gd name="connsiteY5" fmla="*/ 280732 h 288318"/>
                <a:gd name="connsiteX6" fmla="*/ 438838 w 442631"/>
                <a:gd name="connsiteY6" fmla="*/ 280732 h 288318"/>
                <a:gd name="connsiteX7" fmla="*/ 440102 w 442631"/>
                <a:gd name="connsiteY7" fmla="*/ 280732 h 288318"/>
                <a:gd name="connsiteX8" fmla="*/ 440102 w 442631"/>
                <a:gd name="connsiteY8" fmla="*/ 280732 h 288318"/>
                <a:gd name="connsiteX9" fmla="*/ 442632 w 442631"/>
                <a:gd name="connsiteY9" fmla="*/ 279467 h 288318"/>
                <a:gd name="connsiteX10" fmla="*/ 12647 w 442631"/>
                <a:gd name="connsiteY10" fmla="*/ 0 h 288318"/>
                <a:gd name="connsiteX11" fmla="*/ 5059 w 442631"/>
                <a:gd name="connsiteY11" fmla="*/ 3794 h 288318"/>
                <a:gd name="connsiteX12" fmla="*/ 0 w 442631"/>
                <a:gd name="connsiteY12" fmla="*/ 3794 h 288318"/>
                <a:gd name="connsiteX13" fmla="*/ 0 w 442631"/>
                <a:gd name="connsiteY13" fmla="*/ 3794 h 288318"/>
                <a:gd name="connsiteX14" fmla="*/ 10117 w 442631"/>
                <a:gd name="connsiteY14" fmla="*/ 10116 h 288318"/>
                <a:gd name="connsiteX15" fmla="*/ 437573 w 442631"/>
                <a:gd name="connsiteY15" fmla="*/ 288319 h 288318"/>
                <a:gd name="connsiteX16" fmla="*/ 437573 w 442631"/>
                <a:gd name="connsiteY16" fmla="*/ 284525 h 288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2631" h="288318">
                  <a:moveTo>
                    <a:pt x="437573" y="284525"/>
                  </a:moveTo>
                  <a:lnTo>
                    <a:pt x="437573" y="284525"/>
                  </a:lnTo>
                  <a:cubicBezTo>
                    <a:pt x="437573" y="284525"/>
                    <a:pt x="437573" y="283260"/>
                    <a:pt x="437573" y="284525"/>
                  </a:cubicBezTo>
                  <a:lnTo>
                    <a:pt x="437573" y="283260"/>
                  </a:lnTo>
                  <a:lnTo>
                    <a:pt x="437573" y="281996"/>
                  </a:lnTo>
                  <a:lnTo>
                    <a:pt x="437573" y="280732"/>
                  </a:lnTo>
                  <a:lnTo>
                    <a:pt x="438838" y="280732"/>
                  </a:lnTo>
                  <a:cubicBezTo>
                    <a:pt x="438838" y="280732"/>
                    <a:pt x="438838" y="280732"/>
                    <a:pt x="440102" y="280732"/>
                  </a:cubicBezTo>
                  <a:cubicBezTo>
                    <a:pt x="441367" y="280732"/>
                    <a:pt x="440102" y="280732"/>
                    <a:pt x="440102" y="280732"/>
                  </a:cubicBezTo>
                  <a:lnTo>
                    <a:pt x="442632" y="279467"/>
                  </a:lnTo>
                  <a:lnTo>
                    <a:pt x="12647" y="0"/>
                  </a:lnTo>
                  <a:lnTo>
                    <a:pt x="5059" y="3794"/>
                  </a:lnTo>
                  <a:cubicBezTo>
                    <a:pt x="3794" y="5058"/>
                    <a:pt x="1265" y="5058"/>
                    <a:pt x="0" y="3794"/>
                  </a:cubicBezTo>
                  <a:lnTo>
                    <a:pt x="0" y="3794"/>
                  </a:lnTo>
                  <a:lnTo>
                    <a:pt x="10117" y="10116"/>
                  </a:lnTo>
                  <a:lnTo>
                    <a:pt x="437573" y="288319"/>
                  </a:lnTo>
                  <a:lnTo>
                    <a:pt x="437573" y="28452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3" name="Freeform: Shape 102">
              <a:extLst>
                <a:ext uri="{FF2B5EF4-FFF2-40B4-BE49-F238E27FC236}">
                  <a16:creationId xmlns:a16="http://schemas.microsoft.com/office/drawing/2014/main" id="{781CC6BE-D9AF-4606-B25C-593CA30C6592}"/>
                </a:ext>
              </a:extLst>
            </p:cNvPr>
            <p:cNvSpPr/>
            <p:nvPr/>
          </p:nvSpPr>
          <p:spPr>
            <a:xfrm>
              <a:off x="9742705" y="5339739"/>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lnTo>
                    <a:pt x="0" y="0"/>
                  </a:lnTo>
                  <a:cubicBezTo>
                    <a:pt x="1265" y="0"/>
                    <a:pt x="1265" y="0"/>
                    <a:pt x="0" y="0"/>
                  </a:cubicBezTo>
                  <a:cubicBezTo>
                    <a:pt x="1265" y="0"/>
                    <a:pt x="1265"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4" name="Freeform: Shape 103">
              <a:extLst>
                <a:ext uri="{FF2B5EF4-FFF2-40B4-BE49-F238E27FC236}">
                  <a16:creationId xmlns:a16="http://schemas.microsoft.com/office/drawing/2014/main" id="{6C70DEDB-3B0D-4986-8E3F-E9C1252CACF2}"/>
                </a:ext>
              </a:extLst>
            </p:cNvPr>
            <p:cNvSpPr/>
            <p:nvPr/>
          </p:nvSpPr>
          <p:spPr>
            <a:xfrm>
              <a:off x="9743970" y="533721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5" name="Freeform: Shape 104">
              <a:extLst>
                <a:ext uri="{FF2B5EF4-FFF2-40B4-BE49-F238E27FC236}">
                  <a16:creationId xmlns:a16="http://schemas.microsoft.com/office/drawing/2014/main" id="{D185D106-0A13-49DF-8756-5818253783CA}"/>
                </a:ext>
              </a:extLst>
            </p:cNvPr>
            <p:cNvSpPr/>
            <p:nvPr/>
          </p:nvSpPr>
          <p:spPr>
            <a:xfrm>
              <a:off x="9743970" y="534100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6" name="Freeform: Shape 105">
              <a:extLst>
                <a:ext uri="{FF2B5EF4-FFF2-40B4-BE49-F238E27FC236}">
                  <a16:creationId xmlns:a16="http://schemas.microsoft.com/office/drawing/2014/main" id="{C85EB70F-EDDF-4465-BC2F-F433299307DE}"/>
                </a:ext>
              </a:extLst>
            </p:cNvPr>
            <p:cNvSpPr/>
            <p:nvPr/>
          </p:nvSpPr>
          <p:spPr>
            <a:xfrm>
              <a:off x="9745235" y="5335945"/>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7" name="Freeform: Shape 106">
              <a:extLst>
                <a:ext uri="{FF2B5EF4-FFF2-40B4-BE49-F238E27FC236}">
                  <a16:creationId xmlns:a16="http://schemas.microsoft.com/office/drawing/2014/main" id="{2B20A7D1-0404-4777-AB79-A711D279C620}"/>
                </a:ext>
              </a:extLst>
            </p:cNvPr>
            <p:cNvSpPr/>
            <p:nvPr/>
          </p:nvSpPr>
          <p:spPr>
            <a:xfrm>
              <a:off x="10181543" y="5628058"/>
              <a:ext cx="93584" cy="409716"/>
            </a:xfrm>
            <a:custGeom>
              <a:avLst/>
              <a:gdLst>
                <a:gd name="connsiteX0" fmla="*/ 87262 w 93584"/>
                <a:gd name="connsiteY0" fmla="*/ 407187 h 409716"/>
                <a:gd name="connsiteX1" fmla="*/ 87262 w 93584"/>
                <a:gd name="connsiteY1" fmla="*/ 407187 h 409716"/>
                <a:gd name="connsiteX2" fmla="*/ 87262 w 93584"/>
                <a:gd name="connsiteY2" fmla="*/ 405923 h 409716"/>
                <a:gd name="connsiteX3" fmla="*/ 88526 w 93584"/>
                <a:gd name="connsiteY3" fmla="*/ 404658 h 409716"/>
                <a:gd name="connsiteX4" fmla="*/ 88526 w 93584"/>
                <a:gd name="connsiteY4" fmla="*/ 404658 h 409716"/>
                <a:gd name="connsiteX5" fmla="*/ 88526 w 93584"/>
                <a:gd name="connsiteY5" fmla="*/ 404658 h 409716"/>
                <a:gd name="connsiteX6" fmla="*/ 93585 w 93584"/>
                <a:gd name="connsiteY6" fmla="*/ 402129 h 409716"/>
                <a:gd name="connsiteX7" fmla="*/ 8853 w 93584"/>
                <a:gd name="connsiteY7" fmla="*/ 1265 h 409716"/>
                <a:gd name="connsiteX8" fmla="*/ 6323 w 93584"/>
                <a:gd name="connsiteY8" fmla="*/ 2529 h 409716"/>
                <a:gd name="connsiteX9" fmla="*/ 0 w 93584"/>
                <a:gd name="connsiteY9" fmla="*/ 1265 h 409716"/>
                <a:gd name="connsiteX10" fmla="*/ 0 w 93584"/>
                <a:gd name="connsiteY10" fmla="*/ 0 h 409716"/>
                <a:gd name="connsiteX11" fmla="*/ 0 w 93584"/>
                <a:gd name="connsiteY11" fmla="*/ 0 h 409716"/>
                <a:gd name="connsiteX12" fmla="*/ 0 w 93584"/>
                <a:gd name="connsiteY12" fmla="*/ 1265 h 409716"/>
                <a:gd name="connsiteX13" fmla="*/ 85997 w 93584"/>
                <a:gd name="connsiteY13" fmla="*/ 409716 h 409716"/>
                <a:gd name="connsiteX14" fmla="*/ 85997 w 93584"/>
                <a:gd name="connsiteY14" fmla="*/ 409716 h 409716"/>
                <a:gd name="connsiteX15" fmla="*/ 85997 w 93584"/>
                <a:gd name="connsiteY15" fmla="*/ 408451 h 409716"/>
                <a:gd name="connsiteX16" fmla="*/ 87262 w 93584"/>
                <a:gd name="connsiteY16" fmla="*/ 407187 h 40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3584" h="409716">
                  <a:moveTo>
                    <a:pt x="87262" y="407187"/>
                  </a:moveTo>
                  <a:lnTo>
                    <a:pt x="87262" y="407187"/>
                  </a:lnTo>
                  <a:lnTo>
                    <a:pt x="87262" y="405923"/>
                  </a:lnTo>
                  <a:lnTo>
                    <a:pt x="88526" y="404658"/>
                  </a:lnTo>
                  <a:lnTo>
                    <a:pt x="88526" y="404658"/>
                  </a:lnTo>
                  <a:lnTo>
                    <a:pt x="88526" y="404658"/>
                  </a:lnTo>
                  <a:lnTo>
                    <a:pt x="93585" y="402129"/>
                  </a:lnTo>
                  <a:lnTo>
                    <a:pt x="8853" y="1265"/>
                  </a:lnTo>
                  <a:lnTo>
                    <a:pt x="6323" y="2529"/>
                  </a:lnTo>
                  <a:cubicBezTo>
                    <a:pt x="3794" y="3794"/>
                    <a:pt x="1265" y="2529"/>
                    <a:pt x="0" y="1265"/>
                  </a:cubicBezTo>
                  <a:cubicBezTo>
                    <a:pt x="0" y="1265"/>
                    <a:pt x="0" y="0"/>
                    <a:pt x="0" y="0"/>
                  </a:cubicBezTo>
                  <a:lnTo>
                    <a:pt x="0" y="0"/>
                  </a:lnTo>
                  <a:lnTo>
                    <a:pt x="0" y="1265"/>
                  </a:lnTo>
                  <a:lnTo>
                    <a:pt x="85997" y="409716"/>
                  </a:lnTo>
                  <a:lnTo>
                    <a:pt x="85997" y="409716"/>
                  </a:lnTo>
                  <a:cubicBezTo>
                    <a:pt x="85997" y="409716"/>
                    <a:pt x="85997" y="409716"/>
                    <a:pt x="85997" y="408451"/>
                  </a:cubicBezTo>
                  <a:lnTo>
                    <a:pt x="87262" y="40718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8" name="Freeform: Shape 107">
              <a:extLst>
                <a:ext uri="{FF2B5EF4-FFF2-40B4-BE49-F238E27FC236}">
                  <a16:creationId xmlns:a16="http://schemas.microsoft.com/office/drawing/2014/main" id="{CF916049-7D3D-40FD-9D6B-348C5F75B172}"/>
                </a:ext>
              </a:extLst>
            </p:cNvPr>
            <p:cNvSpPr/>
            <p:nvPr/>
          </p:nvSpPr>
          <p:spPr>
            <a:xfrm>
              <a:off x="10361125" y="647151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09" name="Freeform: Shape 108">
              <a:extLst>
                <a:ext uri="{FF2B5EF4-FFF2-40B4-BE49-F238E27FC236}">
                  <a16:creationId xmlns:a16="http://schemas.microsoft.com/office/drawing/2014/main" id="{44B0776E-C654-45B2-BBD3-EDDF415E2F97}"/>
                </a:ext>
              </a:extLst>
            </p:cNvPr>
            <p:cNvSpPr/>
            <p:nvPr/>
          </p:nvSpPr>
          <p:spPr>
            <a:xfrm>
              <a:off x="10364919" y="6472781"/>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0" name="Freeform: Shape 109">
              <a:extLst>
                <a:ext uri="{FF2B5EF4-FFF2-40B4-BE49-F238E27FC236}">
                  <a16:creationId xmlns:a16="http://schemas.microsoft.com/office/drawing/2014/main" id="{0A833F4B-39B7-43AC-AEBE-06A81FEC7AE7}"/>
                </a:ext>
              </a:extLst>
            </p:cNvPr>
            <p:cNvSpPr/>
            <p:nvPr/>
          </p:nvSpPr>
          <p:spPr>
            <a:xfrm>
              <a:off x="10268804" y="6037774"/>
              <a:ext cx="98643" cy="424890"/>
            </a:xfrm>
            <a:custGeom>
              <a:avLst/>
              <a:gdLst>
                <a:gd name="connsiteX0" fmla="*/ 6323 w 98643"/>
                <a:gd name="connsiteY0" fmla="*/ 2529 h 424890"/>
                <a:gd name="connsiteX1" fmla="*/ 0 w 98643"/>
                <a:gd name="connsiteY1" fmla="*/ 1265 h 424890"/>
                <a:gd name="connsiteX2" fmla="*/ 0 w 98643"/>
                <a:gd name="connsiteY2" fmla="*/ 0 h 424890"/>
                <a:gd name="connsiteX3" fmla="*/ 0 w 98643"/>
                <a:gd name="connsiteY3" fmla="*/ 0 h 424890"/>
                <a:gd name="connsiteX4" fmla="*/ 88526 w 98643"/>
                <a:gd name="connsiteY4" fmla="*/ 419833 h 424890"/>
                <a:gd name="connsiteX5" fmla="*/ 96114 w 98643"/>
                <a:gd name="connsiteY5" fmla="*/ 424891 h 424890"/>
                <a:gd name="connsiteX6" fmla="*/ 98644 w 98643"/>
                <a:gd name="connsiteY6" fmla="*/ 423626 h 424890"/>
                <a:gd name="connsiteX7" fmla="*/ 10117 w 98643"/>
                <a:gd name="connsiteY7" fmla="*/ 1265 h 424890"/>
                <a:gd name="connsiteX8" fmla="*/ 6323 w 98643"/>
                <a:gd name="connsiteY8" fmla="*/ 2529 h 42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643" h="424890">
                  <a:moveTo>
                    <a:pt x="6323" y="2529"/>
                  </a:moveTo>
                  <a:cubicBezTo>
                    <a:pt x="3794" y="3794"/>
                    <a:pt x="1265" y="2529"/>
                    <a:pt x="0" y="1265"/>
                  </a:cubicBezTo>
                  <a:cubicBezTo>
                    <a:pt x="0" y="1265"/>
                    <a:pt x="0" y="0"/>
                    <a:pt x="0" y="0"/>
                  </a:cubicBezTo>
                  <a:lnTo>
                    <a:pt x="0" y="0"/>
                  </a:lnTo>
                  <a:lnTo>
                    <a:pt x="88526" y="419833"/>
                  </a:lnTo>
                  <a:lnTo>
                    <a:pt x="96114" y="424891"/>
                  </a:lnTo>
                  <a:lnTo>
                    <a:pt x="98644" y="423626"/>
                  </a:lnTo>
                  <a:lnTo>
                    <a:pt x="10117" y="1265"/>
                  </a:lnTo>
                  <a:lnTo>
                    <a:pt x="6323" y="252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1" name="Freeform: Shape 110">
              <a:extLst>
                <a:ext uri="{FF2B5EF4-FFF2-40B4-BE49-F238E27FC236}">
                  <a16:creationId xmlns:a16="http://schemas.microsoft.com/office/drawing/2014/main" id="{778D4242-0672-4B3F-8DE4-2B9F2DE45922}"/>
                </a:ext>
              </a:extLst>
            </p:cNvPr>
            <p:cNvSpPr/>
            <p:nvPr/>
          </p:nvSpPr>
          <p:spPr>
            <a:xfrm>
              <a:off x="11562553" y="4873118"/>
              <a:ext cx="42998" cy="30349"/>
            </a:xfrm>
            <a:custGeom>
              <a:avLst/>
              <a:gdLst>
                <a:gd name="connsiteX0" fmla="*/ 42998 w 42998"/>
                <a:gd name="connsiteY0" fmla="*/ 10117 h 30349"/>
                <a:gd name="connsiteX1" fmla="*/ 41734 w 42998"/>
                <a:gd name="connsiteY1" fmla="*/ 3794 h 30349"/>
                <a:gd name="connsiteX2" fmla="*/ 41734 w 42998"/>
                <a:gd name="connsiteY2" fmla="*/ 0 h 30349"/>
                <a:gd name="connsiteX3" fmla="*/ 0 w 42998"/>
                <a:gd name="connsiteY3" fmla="*/ 21498 h 30349"/>
                <a:gd name="connsiteX4" fmla="*/ 1265 w 42998"/>
                <a:gd name="connsiteY4" fmla="*/ 27820 h 30349"/>
                <a:gd name="connsiteX5" fmla="*/ 1265 w 42998"/>
                <a:gd name="connsiteY5" fmla="*/ 27820 h 30349"/>
                <a:gd name="connsiteX6" fmla="*/ 1265 w 42998"/>
                <a:gd name="connsiteY6" fmla="*/ 29085 h 30349"/>
                <a:gd name="connsiteX7" fmla="*/ 1265 w 42998"/>
                <a:gd name="connsiteY7" fmla="*/ 29085 h 30349"/>
                <a:gd name="connsiteX8" fmla="*/ 2529 w 42998"/>
                <a:gd name="connsiteY8" fmla="*/ 30349 h 30349"/>
                <a:gd name="connsiteX9" fmla="*/ 42998 w 42998"/>
                <a:gd name="connsiteY9" fmla="*/ 10117 h 3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998" h="30349">
                  <a:moveTo>
                    <a:pt x="42998" y="10117"/>
                  </a:moveTo>
                  <a:lnTo>
                    <a:pt x="41734" y="3794"/>
                  </a:lnTo>
                  <a:lnTo>
                    <a:pt x="41734" y="0"/>
                  </a:lnTo>
                  <a:lnTo>
                    <a:pt x="0" y="21498"/>
                  </a:lnTo>
                  <a:lnTo>
                    <a:pt x="1265" y="27820"/>
                  </a:lnTo>
                  <a:lnTo>
                    <a:pt x="1265" y="27820"/>
                  </a:lnTo>
                  <a:cubicBezTo>
                    <a:pt x="1265" y="27820"/>
                    <a:pt x="1265" y="27820"/>
                    <a:pt x="1265" y="29085"/>
                  </a:cubicBezTo>
                  <a:lnTo>
                    <a:pt x="1265" y="29085"/>
                  </a:lnTo>
                  <a:lnTo>
                    <a:pt x="2529" y="30349"/>
                  </a:lnTo>
                  <a:lnTo>
                    <a:pt x="42998" y="1011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2" name="Freeform: Shape 111">
              <a:extLst>
                <a:ext uri="{FF2B5EF4-FFF2-40B4-BE49-F238E27FC236}">
                  <a16:creationId xmlns:a16="http://schemas.microsoft.com/office/drawing/2014/main" id="{5013DE24-5708-4E87-A72D-8933EBF9D6F9}"/>
                </a:ext>
              </a:extLst>
            </p:cNvPr>
            <p:cNvSpPr/>
            <p:nvPr/>
          </p:nvSpPr>
          <p:spPr>
            <a:xfrm>
              <a:off x="11107275" y="4659408"/>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3" name="Freeform: Shape 112">
              <a:extLst>
                <a:ext uri="{FF2B5EF4-FFF2-40B4-BE49-F238E27FC236}">
                  <a16:creationId xmlns:a16="http://schemas.microsoft.com/office/drawing/2014/main" id="{E16A862A-2489-4EDA-871D-0F57F85F0010}"/>
                </a:ext>
              </a:extLst>
            </p:cNvPr>
            <p:cNvSpPr/>
            <p:nvPr/>
          </p:nvSpPr>
          <p:spPr>
            <a:xfrm>
              <a:off x="10978280" y="3931024"/>
              <a:ext cx="128995" cy="724590"/>
            </a:xfrm>
            <a:custGeom>
              <a:avLst/>
              <a:gdLst>
                <a:gd name="connsiteX0" fmla="*/ 1265 w 128995"/>
                <a:gd name="connsiteY0" fmla="*/ 1265 h 724590"/>
                <a:gd name="connsiteX1" fmla="*/ 1265 w 128995"/>
                <a:gd name="connsiteY1" fmla="*/ 1265 h 724590"/>
                <a:gd name="connsiteX2" fmla="*/ 1265 w 128995"/>
                <a:gd name="connsiteY2" fmla="*/ 1265 h 724590"/>
                <a:gd name="connsiteX3" fmla="*/ 0 w 128995"/>
                <a:gd name="connsiteY3" fmla="*/ 2529 h 724590"/>
                <a:gd name="connsiteX4" fmla="*/ 0 w 128995"/>
                <a:gd name="connsiteY4" fmla="*/ 3794 h 724590"/>
                <a:gd name="connsiteX5" fmla="*/ 0 w 128995"/>
                <a:gd name="connsiteY5" fmla="*/ 5058 h 724590"/>
                <a:gd name="connsiteX6" fmla="*/ 0 w 128995"/>
                <a:gd name="connsiteY6" fmla="*/ 5058 h 724590"/>
                <a:gd name="connsiteX7" fmla="*/ 1265 w 128995"/>
                <a:gd name="connsiteY7" fmla="*/ 11381 h 724590"/>
                <a:gd name="connsiteX8" fmla="*/ 120143 w 128995"/>
                <a:gd name="connsiteY8" fmla="*/ 722062 h 724590"/>
                <a:gd name="connsiteX9" fmla="*/ 122672 w 128995"/>
                <a:gd name="connsiteY9" fmla="*/ 720797 h 724590"/>
                <a:gd name="connsiteX10" fmla="*/ 128995 w 128995"/>
                <a:gd name="connsiteY10" fmla="*/ 723326 h 724590"/>
                <a:gd name="connsiteX11" fmla="*/ 128995 w 128995"/>
                <a:gd name="connsiteY11" fmla="*/ 723326 h 724590"/>
                <a:gd name="connsiteX12" fmla="*/ 128995 w 128995"/>
                <a:gd name="connsiteY12" fmla="*/ 724591 h 724590"/>
                <a:gd name="connsiteX13" fmla="*/ 128995 w 128995"/>
                <a:gd name="connsiteY13" fmla="*/ 724591 h 724590"/>
                <a:gd name="connsiteX14" fmla="*/ 10117 w 128995"/>
                <a:gd name="connsiteY14" fmla="*/ 12646 h 724590"/>
                <a:gd name="connsiteX15" fmla="*/ 8853 w 128995"/>
                <a:gd name="connsiteY15" fmla="*/ 3794 h 724590"/>
                <a:gd name="connsiteX16" fmla="*/ 6323 w 128995"/>
                <a:gd name="connsiteY16" fmla="*/ 0 h 724590"/>
                <a:gd name="connsiteX17" fmla="*/ 3794 w 128995"/>
                <a:gd name="connsiteY17" fmla="*/ 0 h 724590"/>
                <a:gd name="connsiteX18" fmla="*/ 2529 w 128995"/>
                <a:gd name="connsiteY18" fmla="*/ 0 h 724590"/>
                <a:gd name="connsiteX19" fmla="*/ 1265 w 128995"/>
                <a:gd name="connsiteY19" fmla="*/ 1265 h 724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995" h="724590">
                  <a:moveTo>
                    <a:pt x="1265" y="1265"/>
                  </a:moveTo>
                  <a:lnTo>
                    <a:pt x="1265" y="1265"/>
                  </a:lnTo>
                  <a:lnTo>
                    <a:pt x="1265" y="1265"/>
                  </a:lnTo>
                  <a:cubicBezTo>
                    <a:pt x="0" y="2529"/>
                    <a:pt x="0" y="2529"/>
                    <a:pt x="0" y="2529"/>
                  </a:cubicBezTo>
                  <a:cubicBezTo>
                    <a:pt x="0" y="2529"/>
                    <a:pt x="0" y="2529"/>
                    <a:pt x="0" y="3794"/>
                  </a:cubicBezTo>
                  <a:cubicBezTo>
                    <a:pt x="0" y="3794"/>
                    <a:pt x="0" y="5058"/>
                    <a:pt x="0" y="5058"/>
                  </a:cubicBezTo>
                  <a:lnTo>
                    <a:pt x="0" y="5058"/>
                  </a:lnTo>
                  <a:lnTo>
                    <a:pt x="1265" y="11381"/>
                  </a:lnTo>
                  <a:lnTo>
                    <a:pt x="120143" y="722062"/>
                  </a:lnTo>
                  <a:lnTo>
                    <a:pt x="122672" y="720797"/>
                  </a:lnTo>
                  <a:cubicBezTo>
                    <a:pt x="125201" y="719532"/>
                    <a:pt x="127731" y="720797"/>
                    <a:pt x="128995" y="723326"/>
                  </a:cubicBezTo>
                  <a:cubicBezTo>
                    <a:pt x="128995" y="723326"/>
                    <a:pt x="128995" y="723326"/>
                    <a:pt x="128995" y="723326"/>
                  </a:cubicBezTo>
                  <a:cubicBezTo>
                    <a:pt x="128995" y="723326"/>
                    <a:pt x="128995" y="724591"/>
                    <a:pt x="128995" y="724591"/>
                  </a:cubicBezTo>
                  <a:lnTo>
                    <a:pt x="128995" y="724591"/>
                  </a:lnTo>
                  <a:lnTo>
                    <a:pt x="10117" y="12646"/>
                  </a:lnTo>
                  <a:lnTo>
                    <a:pt x="8853" y="3794"/>
                  </a:lnTo>
                  <a:cubicBezTo>
                    <a:pt x="8853" y="2529"/>
                    <a:pt x="7588" y="1265"/>
                    <a:pt x="6323" y="0"/>
                  </a:cubicBezTo>
                  <a:lnTo>
                    <a:pt x="3794" y="0"/>
                  </a:lnTo>
                  <a:lnTo>
                    <a:pt x="2529" y="0"/>
                  </a:lnTo>
                  <a:lnTo>
                    <a:pt x="1265"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4" name="Freeform: Shape 113">
              <a:extLst>
                <a:ext uri="{FF2B5EF4-FFF2-40B4-BE49-F238E27FC236}">
                  <a16:creationId xmlns:a16="http://schemas.microsoft.com/office/drawing/2014/main" id="{19F6166C-C375-4C8B-8E19-25139C3AEA96}"/>
                </a:ext>
              </a:extLst>
            </p:cNvPr>
            <p:cNvSpPr/>
            <p:nvPr/>
          </p:nvSpPr>
          <p:spPr>
            <a:xfrm>
              <a:off x="11252711" y="5500338"/>
              <a:ext cx="8852" cy="10116"/>
            </a:xfrm>
            <a:custGeom>
              <a:avLst/>
              <a:gdLst>
                <a:gd name="connsiteX0" fmla="*/ 5059 w 8852"/>
                <a:gd name="connsiteY0" fmla="*/ 1265 h 10116"/>
                <a:gd name="connsiteX1" fmla="*/ 0 w 8852"/>
                <a:gd name="connsiteY1" fmla="*/ 5058 h 10116"/>
                <a:gd name="connsiteX2" fmla="*/ 0 w 8852"/>
                <a:gd name="connsiteY2" fmla="*/ 10116 h 10116"/>
                <a:gd name="connsiteX3" fmla="*/ 3794 w 8852"/>
                <a:gd name="connsiteY3" fmla="*/ 7587 h 10116"/>
                <a:gd name="connsiteX4" fmla="*/ 8853 w 8852"/>
                <a:gd name="connsiteY4" fmla="*/ 5058 h 10116"/>
                <a:gd name="connsiteX5" fmla="*/ 7588 w 8852"/>
                <a:gd name="connsiteY5" fmla="*/ 0 h 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2" h="10116">
                  <a:moveTo>
                    <a:pt x="5059" y="1265"/>
                  </a:moveTo>
                  <a:lnTo>
                    <a:pt x="0" y="5058"/>
                  </a:lnTo>
                  <a:lnTo>
                    <a:pt x="0" y="10116"/>
                  </a:lnTo>
                  <a:lnTo>
                    <a:pt x="3794" y="7587"/>
                  </a:lnTo>
                  <a:lnTo>
                    <a:pt x="8853" y="5058"/>
                  </a:lnTo>
                  <a:lnTo>
                    <a:pt x="7588"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5" name="Freeform: Shape 114">
              <a:extLst>
                <a:ext uri="{FF2B5EF4-FFF2-40B4-BE49-F238E27FC236}">
                  <a16:creationId xmlns:a16="http://schemas.microsoft.com/office/drawing/2014/main" id="{DC1C2460-965E-423A-A8E4-5BE02E57F220}"/>
                </a:ext>
              </a:extLst>
            </p:cNvPr>
            <p:cNvSpPr/>
            <p:nvPr/>
          </p:nvSpPr>
          <p:spPr>
            <a:xfrm>
              <a:off x="10735465" y="4652611"/>
              <a:ext cx="373075" cy="193951"/>
            </a:xfrm>
            <a:custGeom>
              <a:avLst/>
              <a:gdLst>
                <a:gd name="connsiteX0" fmla="*/ 365487 w 373075"/>
                <a:gd name="connsiteY0" fmla="*/ 474 h 193951"/>
                <a:gd name="connsiteX1" fmla="*/ 362958 w 373075"/>
                <a:gd name="connsiteY1" fmla="*/ 1739 h 193951"/>
                <a:gd name="connsiteX2" fmla="*/ 5059 w 373075"/>
                <a:gd name="connsiteY2" fmla="*/ 182570 h 193951"/>
                <a:gd name="connsiteX3" fmla="*/ 0 w 373075"/>
                <a:gd name="connsiteY3" fmla="*/ 185100 h 193951"/>
                <a:gd name="connsiteX4" fmla="*/ 6323 w 373075"/>
                <a:gd name="connsiteY4" fmla="*/ 187628 h 193951"/>
                <a:gd name="connsiteX5" fmla="*/ 3794 w 373075"/>
                <a:gd name="connsiteY5" fmla="*/ 193951 h 193951"/>
                <a:gd name="connsiteX6" fmla="*/ 370546 w 373075"/>
                <a:gd name="connsiteY6" fmla="*/ 9326 h 193951"/>
                <a:gd name="connsiteX7" fmla="*/ 370546 w 373075"/>
                <a:gd name="connsiteY7" fmla="*/ 9326 h 193951"/>
                <a:gd name="connsiteX8" fmla="*/ 371811 w 373075"/>
                <a:gd name="connsiteY8" fmla="*/ 9326 h 193951"/>
                <a:gd name="connsiteX9" fmla="*/ 373075 w 373075"/>
                <a:gd name="connsiteY9" fmla="*/ 9326 h 193951"/>
                <a:gd name="connsiteX10" fmla="*/ 373075 w 373075"/>
                <a:gd name="connsiteY10" fmla="*/ 9326 h 193951"/>
                <a:gd name="connsiteX11" fmla="*/ 373075 w 373075"/>
                <a:gd name="connsiteY11" fmla="*/ 8062 h 193951"/>
                <a:gd name="connsiteX12" fmla="*/ 373075 w 373075"/>
                <a:gd name="connsiteY12" fmla="*/ 6797 h 193951"/>
                <a:gd name="connsiteX13" fmla="*/ 373075 w 373075"/>
                <a:gd name="connsiteY13" fmla="*/ 5532 h 193951"/>
                <a:gd name="connsiteX14" fmla="*/ 373075 w 373075"/>
                <a:gd name="connsiteY14" fmla="*/ 4268 h 193951"/>
                <a:gd name="connsiteX15" fmla="*/ 365487 w 373075"/>
                <a:gd name="connsiteY15" fmla="*/ 474 h 193951"/>
                <a:gd name="connsiteX16" fmla="*/ 365487 w 373075"/>
                <a:gd name="connsiteY16" fmla="*/ 474 h 1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3075" h="193951">
                  <a:moveTo>
                    <a:pt x="365487" y="474"/>
                  </a:moveTo>
                  <a:lnTo>
                    <a:pt x="362958" y="1739"/>
                  </a:lnTo>
                  <a:lnTo>
                    <a:pt x="5059" y="182570"/>
                  </a:lnTo>
                  <a:lnTo>
                    <a:pt x="0" y="185100"/>
                  </a:lnTo>
                  <a:cubicBezTo>
                    <a:pt x="2529" y="183835"/>
                    <a:pt x="5059" y="185100"/>
                    <a:pt x="6323" y="187628"/>
                  </a:cubicBezTo>
                  <a:cubicBezTo>
                    <a:pt x="7588" y="190158"/>
                    <a:pt x="6323" y="192687"/>
                    <a:pt x="3794" y="193951"/>
                  </a:cubicBezTo>
                  <a:lnTo>
                    <a:pt x="370546" y="9326"/>
                  </a:lnTo>
                  <a:lnTo>
                    <a:pt x="370546" y="9326"/>
                  </a:lnTo>
                  <a:cubicBezTo>
                    <a:pt x="370546" y="9326"/>
                    <a:pt x="370546" y="9326"/>
                    <a:pt x="371811" y="9326"/>
                  </a:cubicBezTo>
                  <a:cubicBezTo>
                    <a:pt x="371811" y="9326"/>
                    <a:pt x="371811" y="9326"/>
                    <a:pt x="373075" y="9326"/>
                  </a:cubicBezTo>
                  <a:lnTo>
                    <a:pt x="373075" y="9326"/>
                  </a:lnTo>
                  <a:cubicBezTo>
                    <a:pt x="373075" y="9326"/>
                    <a:pt x="373075" y="9326"/>
                    <a:pt x="373075" y="8062"/>
                  </a:cubicBezTo>
                  <a:cubicBezTo>
                    <a:pt x="373075" y="8062"/>
                    <a:pt x="373075" y="8062"/>
                    <a:pt x="373075" y="6797"/>
                  </a:cubicBezTo>
                  <a:cubicBezTo>
                    <a:pt x="373075" y="6797"/>
                    <a:pt x="373075" y="5532"/>
                    <a:pt x="373075" y="5532"/>
                  </a:cubicBezTo>
                  <a:cubicBezTo>
                    <a:pt x="373075" y="5532"/>
                    <a:pt x="373075" y="4268"/>
                    <a:pt x="373075" y="4268"/>
                  </a:cubicBezTo>
                  <a:cubicBezTo>
                    <a:pt x="370546" y="474"/>
                    <a:pt x="368017" y="-790"/>
                    <a:pt x="365487" y="474"/>
                  </a:cubicBezTo>
                  <a:cubicBezTo>
                    <a:pt x="365487" y="474"/>
                    <a:pt x="365487" y="474"/>
                    <a:pt x="365487" y="47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6" name="Freeform: Shape 115">
              <a:extLst>
                <a:ext uri="{FF2B5EF4-FFF2-40B4-BE49-F238E27FC236}">
                  <a16:creationId xmlns:a16="http://schemas.microsoft.com/office/drawing/2014/main" id="{39ECA219-A58D-4895-A4D0-C4F9417C2C68}"/>
                </a:ext>
              </a:extLst>
            </p:cNvPr>
            <p:cNvSpPr/>
            <p:nvPr/>
          </p:nvSpPr>
          <p:spPr>
            <a:xfrm>
              <a:off x="10424358" y="4899674"/>
              <a:ext cx="1130607" cy="601928"/>
            </a:xfrm>
            <a:custGeom>
              <a:avLst/>
              <a:gdLst>
                <a:gd name="connsiteX0" fmla="*/ 768914 w 1130607"/>
                <a:gd name="connsiteY0" fmla="*/ 201064 h 601928"/>
                <a:gd name="connsiteX1" fmla="*/ 1130608 w 1130607"/>
                <a:gd name="connsiteY1" fmla="*/ 10116 h 601928"/>
                <a:gd name="connsiteX2" fmla="*/ 1129343 w 1130607"/>
                <a:gd name="connsiteY2" fmla="*/ 3794 h 601928"/>
                <a:gd name="connsiteX3" fmla="*/ 1129343 w 1130607"/>
                <a:gd name="connsiteY3" fmla="*/ 0 h 601928"/>
                <a:gd name="connsiteX4" fmla="*/ 0 w 1130607"/>
                <a:gd name="connsiteY4" fmla="*/ 594341 h 601928"/>
                <a:gd name="connsiteX5" fmla="*/ 2529 w 1130607"/>
                <a:gd name="connsiteY5" fmla="*/ 595606 h 601928"/>
                <a:gd name="connsiteX6" fmla="*/ 2529 w 1130607"/>
                <a:gd name="connsiteY6" fmla="*/ 595606 h 601928"/>
                <a:gd name="connsiteX7" fmla="*/ 2529 w 1130607"/>
                <a:gd name="connsiteY7" fmla="*/ 595606 h 601928"/>
                <a:gd name="connsiteX8" fmla="*/ 3794 w 1130607"/>
                <a:gd name="connsiteY8" fmla="*/ 596871 h 601928"/>
                <a:gd name="connsiteX9" fmla="*/ 3794 w 1130607"/>
                <a:gd name="connsiteY9" fmla="*/ 596871 h 601928"/>
                <a:gd name="connsiteX10" fmla="*/ 3794 w 1130607"/>
                <a:gd name="connsiteY10" fmla="*/ 596871 h 601928"/>
                <a:gd name="connsiteX11" fmla="*/ 3794 w 1130607"/>
                <a:gd name="connsiteY11" fmla="*/ 598135 h 601928"/>
                <a:gd name="connsiteX12" fmla="*/ 3794 w 1130607"/>
                <a:gd name="connsiteY12" fmla="*/ 599400 h 601928"/>
                <a:gd name="connsiteX13" fmla="*/ 3794 w 1130607"/>
                <a:gd name="connsiteY13" fmla="*/ 600664 h 601928"/>
                <a:gd name="connsiteX14" fmla="*/ 3794 w 1130607"/>
                <a:gd name="connsiteY14" fmla="*/ 601929 h 601928"/>
                <a:gd name="connsiteX15" fmla="*/ 3794 w 1130607"/>
                <a:gd name="connsiteY15" fmla="*/ 601929 h 601928"/>
                <a:gd name="connsiteX16" fmla="*/ 3794 w 1130607"/>
                <a:gd name="connsiteY16" fmla="*/ 601929 h 601928"/>
                <a:gd name="connsiteX17" fmla="*/ 3794 w 1130607"/>
                <a:gd name="connsiteY17" fmla="*/ 601929 h 601928"/>
                <a:gd name="connsiteX18" fmla="*/ 2529 w 1130607"/>
                <a:gd name="connsiteY18" fmla="*/ 601929 h 601928"/>
                <a:gd name="connsiteX19" fmla="*/ 2529 w 1130607"/>
                <a:gd name="connsiteY19" fmla="*/ 601929 h 601928"/>
                <a:gd name="connsiteX20" fmla="*/ 760062 w 1130607"/>
                <a:gd name="connsiteY20" fmla="*/ 202329 h 601928"/>
                <a:gd name="connsiteX21" fmla="*/ 768914 w 1130607"/>
                <a:gd name="connsiteY21" fmla="*/ 201064 h 60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30607" h="601928">
                  <a:moveTo>
                    <a:pt x="768914" y="201064"/>
                  </a:moveTo>
                  <a:lnTo>
                    <a:pt x="1130608" y="10116"/>
                  </a:lnTo>
                  <a:cubicBezTo>
                    <a:pt x="1130608" y="7587"/>
                    <a:pt x="1130608" y="6323"/>
                    <a:pt x="1129343" y="3794"/>
                  </a:cubicBezTo>
                  <a:lnTo>
                    <a:pt x="1129343" y="0"/>
                  </a:lnTo>
                  <a:lnTo>
                    <a:pt x="0" y="594341"/>
                  </a:lnTo>
                  <a:lnTo>
                    <a:pt x="2529" y="595606"/>
                  </a:lnTo>
                  <a:lnTo>
                    <a:pt x="2529" y="595606"/>
                  </a:lnTo>
                  <a:lnTo>
                    <a:pt x="2529" y="595606"/>
                  </a:lnTo>
                  <a:lnTo>
                    <a:pt x="3794" y="596871"/>
                  </a:lnTo>
                  <a:lnTo>
                    <a:pt x="3794" y="596871"/>
                  </a:lnTo>
                  <a:lnTo>
                    <a:pt x="3794" y="596871"/>
                  </a:lnTo>
                  <a:cubicBezTo>
                    <a:pt x="3794" y="596871"/>
                    <a:pt x="3794" y="596871"/>
                    <a:pt x="3794" y="598135"/>
                  </a:cubicBezTo>
                  <a:cubicBezTo>
                    <a:pt x="3794" y="598135"/>
                    <a:pt x="3794" y="598135"/>
                    <a:pt x="3794" y="599400"/>
                  </a:cubicBezTo>
                  <a:cubicBezTo>
                    <a:pt x="3794" y="599400"/>
                    <a:pt x="3794" y="599400"/>
                    <a:pt x="3794" y="600664"/>
                  </a:cubicBezTo>
                  <a:lnTo>
                    <a:pt x="3794" y="601929"/>
                  </a:lnTo>
                  <a:lnTo>
                    <a:pt x="3794" y="601929"/>
                  </a:lnTo>
                  <a:lnTo>
                    <a:pt x="3794" y="601929"/>
                  </a:lnTo>
                  <a:cubicBezTo>
                    <a:pt x="3794" y="601929"/>
                    <a:pt x="3794" y="601929"/>
                    <a:pt x="3794" y="601929"/>
                  </a:cubicBezTo>
                  <a:cubicBezTo>
                    <a:pt x="3794" y="601929"/>
                    <a:pt x="3794" y="601929"/>
                    <a:pt x="2529" y="601929"/>
                  </a:cubicBezTo>
                  <a:lnTo>
                    <a:pt x="2529" y="601929"/>
                  </a:lnTo>
                  <a:lnTo>
                    <a:pt x="760062" y="202329"/>
                  </a:lnTo>
                  <a:lnTo>
                    <a:pt x="768914" y="20106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7" name="Freeform: Shape 116">
              <a:extLst>
                <a:ext uri="{FF2B5EF4-FFF2-40B4-BE49-F238E27FC236}">
                  <a16:creationId xmlns:a16="http://schemas.microsoft.com/office/drawing/2014/main" id="{3E84A8EA-4ABB-43FA-9D2E-69034A465429}"/>
                </a:ext>
              </a:extLst>
            </p:cNvPr>
            <p:cNvSpPr/>
            <p:nvPr/>
          </p:nvSpPr>
          <p:spPr>
            <a:xfrm>
              <a:off x="11252711" y="5477576"/>
              <a:ext cx="29087" cy="24026"/>
            </a:xfrm>
            <a:custGeom>
              <a:avLst/>
              <a:gdLst>
                <a:gd name="connsiteX0" fmla="*/ 6323 w 29087"/>
                <a:gd name="connsiteY0" fmla="*/ 12646 h 24026"/>
                <a:gd name="connsiteX1" fmla="*/ 0 w 29087"/>
                <a:gd name="connsiteY1" fmla="*/ 16439 h 24026"/>
                <a:gd name="connsiteX2" fmla="*/ 6323 w 29087"/>
                <a:gd name="connsiteY2" fmla="*/ 17704 h 24026"/>
                <a:gd name="connsiteX3" fmla="*/ 5059 w 29087"/>
                <a:gd name="connsiteY3" fmla="*/ 24026 h 24026"/>
                <a:gd name="connsiteX4" fmla="*/ 3794 w 29087"/>
                <a:gd name="connsiteY4" fmla="*/ 24026 h 24026"/>
                <a:gd name="connsiteX5" fmla="*/ 6323 w 29087"/>
                <a:gd name="connsiteY5" fmla="*/ 22762 h 24026"/>
                <a:gd name="connsiteX6" fmla="*/ 29087 w 29087"/>
                <a:gd name="connsiteY6" fmla="*/ 10116 h 24026"/>
                <a:gd name="connsiteX7" fmla="*/ 27823 w 29087"/>
                <a:gd name="connsiteY7" fmla="*/ 3794 h 24026"/>
                <a:gd name="connsiteX8" fmla="*/ 27823 w 29087"/>
                <a:gd name="connsiteY8" fmla="*/ 0 h 24026"/>
                <a:gd name="connsiteX9" fmla="*/ 6323 w 29087"/>
                <a:gd name="connsiteY9" fmla="*/ 12646 h 2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87" h="24026">
                  <a:moveTo>
                    <a:pt x="6323" y="12646"/>
                  </a:moveTo>
                  <a:lnTo>
                    <a:pt x="0" y="16439"/>
                  </a:lnTo>
                  <a:cubicBezTo>
                    <a:pt x="2529" y="15174"/>
                    <a:pt x="5059" y="15174"/>
                    <a:pt x="6323" y="17704"/>
                  </a:cubicBezTo>
                  <a:cubicBezTo>
                    <a:pt x="7588" y="20233"/>
                    <a:pt x="7588" y="22762"/>
                    <a:pt x="5059" y="24026"/>
                  </a:cubicBezTo>
                  <a:cubicBezTo>
                    <a:pt x="5059" y="24026"/>
                    <a:pt x="3794" y="24026"/>
                    <a:pt x="3794" y="24026"/>
                  </a:cubicBezTo>
                  <a:lnTo>
                    <a:pt x="6323" y="22762"/>
                  </a:lnTo>
                  <a:lnTo>
                    <a:pt x="29087" y="10116"/>
                  </a:lnTo>
                  <a:lnTo>
                    <a:pt x="27823" y="3794"/>
                  </a:lnTo>
                  <a:lnTo>
                    <a:pt x="27823" y="0"/>
                  </a:lnTo>
                  <a:lnTo>
                    <a:pt x="6323" y="1264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8" name="Freeform: Shape 117">
              <a:extLst>
                <a:ext uri="{FF2B5EF4-FFF2-40B4-BE49-F238E27FC236}">
                  <a16:creationId xmlns:a16="http://schemas.microsoft.com/office/drawing/2014/main" id="{94442DB2-247B-4F6C-AE2E-E989FC7FE81A}"/>
                </a:ext>
              </a:extLst>
            </p:cNvPr>
            <p:cNvSpPr/>
            <p:nvPr/>
          </p:nvSpPr>
          <p:spPr>
            <a:xfrm>
              <a:off x="10720289" y="4832156"/>
              <a:ext cx="21995" cy="18199"/>
            </a:xfrm>
            <a:custGeom>
              <a:avLst/>
              <a:gdLst>
                <a:gd name="connsiteX0" fmla="*/ 3794 w 21995"/>
                <a:gd name="connsiteY0" fmla="*/ 10612 h 18199"/>
                <a:gd name="connsiteX1" fmla="*/ 0 w 21995"/>
                <a:gd name="connsiteY1" fmla="*/ 11877 h 18199"/>
                <a:gd name="connsiteX2" fmla="*/ 2529 w 21995"/>
                <a:gd name="connsiteY2" fmla="*/ 13142 h 18199"/>
                <a:gd name="connsiteX3" fmla="*/ 2529 w 21995"/>
                <a:gd name="connsiteY3" fmla="*/ 13142 h 18199"/>
                <a:gd name="connsiteX4" fmla="*/ 3794 w 21995"/>
                <a:gd name="connsiteY4" fmla="*/ 13142 h 18199"/>
                <a:gd name="connsiteX5" fmla="*/ 3794 w 21995"/>
                <a:gd name="connsiteY5" fmla="*/ 13142 h 18199"/>
                <a:gd name="connsiteX6" fmla="*/ 3794 w 21995"/>
                <a:gd name="connsiteY6" fmla="*/ 13142 h 18199"/>
                <a:gd name="connsiteX7" fmla="*/ 3794 w 21995"/>
                <a:gd name="connsiteY7" fmla="*/ 13142 h 18199"/>
                <a:gd name="connsiteX8" fmla="*/ 3794 w 21995"/>
                <a:gd name="connsiteY8" fmla="*/ 14406 h 18199"/>
                <a:gd name="connsiteX9" fmla="*/ 3794 w 21995"/>
                <a:gd name="connsiteY9" fmla="*/ 15671 h 18199"/>
                <a:gd name="connsiteX10" fmla="*/ 3794 w 21995"/>
                <a:gd name="connsiteY10" fmla="*/ 16935 h 18199"/>
                <a:gd name="connsiteX11" fmla="*/ 3794 w 21995"/>
                <a:gd name="connsiteY11" fmla="*/ 18200 h 18199"/>
                <a:gd name="connsiteX12" fmla="*/ 3794 w 21995"/>
                <a:gd name="connsiteY12" fmla="*/ 18200 h 18199"/>
                <a:gd name="connsiteX13" fmla="*/ 3794 w 21995"/>
                <a:gd name="connsiteY13" fmla="*/ 18200 h 18199"/>
                <a:gd name="connsiteX14" fmla="*/ 3794 w 21995"/>
                <a:gd name="connsiteY14" fmla="*/ 18200 h 18199"/>
                <a:gd name="connsiteX15" fmla="*/ 2529 w 21995"/>
                <a:gd name="connsiteY15" fmla="*/ 18200 h 18199"/>
                <a:gd name="connsiteX16" fmla="*/ 2529 w 21995"/>
                <a:gd name="connsiteY16" fmla="*/ 18200 h 18199"/>
                <a:gd name="connsiteX17" fmla="*/ 18970 w 21995"/>
                <a:gd name="connsiteY17" fmla="*/ 9348 h 18199"/>
                <a:gd name="connsiteX18" fmla="*/ 21499 w 21995"/>
                <a:gd name="connsiteY18" fmla="*/ 3025 h 18199"/>
                <a:gd name="connsiteX19" fmla="*/ 15176 w 21995"/>
                <a:gd name="connsiteY19" fmla="*/ 496 h 18199"/>
                <a:gd name="connsiteX20" fmla="*/ 15176 w 21995"/>
                <a:gd name="connsiteY20" fmla="*/ 496 h 18199"/>
                <a:gd name="connsiteX21" fmla="*/ 11382 w 21995"/>
                <a:gd name="connsiteY21" fmla="*/ 1760 h 18199"/>
                <a:gd name="connsiteX22" fmla="*/ 3794 w 21995"/>
                <a:gd name="connsiteY22" fmla="*/ 10612 h 1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995" h="18199">
                  <a:moveTo>
                    <a:pt x="3794" y="10612"/>
                  </a:moveTo>
                  <a:lnTo>
                    <a:pt x="0" y="11877"/>
                  </a:lnTo>
                  <a:lnTo>
                    <a:pt x="2529" y="13142"/>
                  </a:lnTo>
                  <a:lnTo>
                    <a:pt x="2529" y="13142"/>
                  </a:lnTo>
                  <a:lnTo>
                    <a:pt x="3794" y="13142"/>
                  </a:lnTo>
                  <a:cubicBezTo>
                    <a:pt x="3794" y="13142"/>
                    <a:pt x="3794" y="13142"/>
                    <a:pt x="3794" y="13142"/>
                  </a:cubicBezTo>
                  <a:lnTo>
                    <a:pt x="3794" y="13142"/>
                  </a:lnTo>
                  <a:lnTo>
                    <a:pt x="3794" y="13142"/>
                  </a:lnTo>
                  <a:cubicBezTo>
                    <a:pt x="3794" y="13142"/>
                    <a:pt x="3794" y="13142"/>
                    <a:pt x="3794" y="14406"/>
                  </a:cubicBezTo>
                  <a:cubicBezTo>
                    <a:pt x="3794" y="14406"/>
                    <a:pt x="3794" y="14406"/>
                    <a:pt x="3794" y="15671"/>
                  </a:cubicBezTo>
                  <a:cubicBezTo>
                    <a:pt x="3794" y="15671"/>
                    <a:pt x="3794" y="15671"/>
                    <a:pt x="3794" y="16935"/>
                  </a:cubicBezTo>
                  <a:cubicBezTo>
                    <a:pt x="3794" y="16935"/>
                    <a:pt x="3794" y="16935"/>
                    <a:pt x="3794" y="18200"/>
                  </a:cubicBezTo>
                  <a:lnTo>
                    <a:pt x="3794" y="18200"/>
                  </a:lnTo>
                  <a:lnTo>
                    <a:pt x="3794" y="18200"/>
                  </a:lnTo>
                  <a:lnTo>
                    <a:pt x="3794" y="18200"/>
                  </a:lnTo>
                  <a:lnTo>
                    <a:pt x="2529" y="18200"/>
                  </a:lnTo>
                  <a:lnTo>
                    <a:pt x="2529" y="18200"/>
                  </a:lnTo>
                  <a:lnTo>
                    <a:pt x="18970" y="9348"/>
                  </a:lnTo>
                  <a:cubicBezTo>
                    <a:pt x="21499" y="8083"/>
                    <a:pt x="22764" y="5554"/>
                    <a:pt x="21499" y="3025"/>
                  </a:cubicBezTo>
                  <a:cubicBezTo>
                    <a:pt x="20235" y="496"/>
                    <a:pt x="17705" y="-769"/>
                    <a:pt x="15176" y="496"/>
                  </a:cubicBezTo>
                  <a:lnTo>
                    <a:pt x="15176" y="496"/>
                  </a:lnTo>
                  <a:lnTo>
                    <a:pt x="11382" y="1760"/>
                  </a:lnTo>
                  <a:lnTo>
                    <a:pt x="3794" y="1061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19" name="Freeform: Shape 118">
              <a:extLst>
                <a:ext uri="{FF2B5EF4-FFF2-40B4-BE49-F238E27FC236}">
                  <a16:creationId xmlns:a16="http://schemas.microsoft.com/office/drawing/2014/main" id="{86F05C06-D1EB-472E-8E57-F01633E528B3}"/>
                </a:ext>
              </a:extLst>
            </p:cNvPr>
            <p:cNvSpPr/>
            <p:nvPr/>
          </p:nvSpPr>
          <p:spPr>
            <a:xfrm>
              <a:off x="10271334" y="5493184"/>
              <a:ext cx="988965" cy="547949"/>
            </a:xfrm>
            <a:custGeom>
              <a:avLst/>
              <a:gdLst>
                <a:gd name="connsiteX0" fmla="*/ 988965 w 988965"/>
                <a:gd name="connsiteY0" fmla="*/ 2095 h 547949"/>
                <a:gd name="connsiteX1" fmla="*/ 982642 w 988965"/>
                <a:gd name="connsiteY1" fmla="*/ 831 h 547949"/>
                <a:gd name="connsiteX2" fmla="*/ 980113 w 988965"/>
                <a:gd name="connsiteY2" fmla="*/ 2095 h 547949"/>
                <a:gd name="connsiteX3" fmla="*/ 6323 w 988965"/>
                <a:gd name="connsiteY3" fmla="*/ 535738 h 547949"/>
                <a:gd name="connsiteX4" fmla="*/ 1265 w 988965"/>
                <a:gd name="connsiteY4" fmla="*/ 538267 h 547949"/>
                <a:gd name="connsiteX5" fmla="*/ 1265 w 988965"/>
                <a:gd name="connsiteY5" fmla="*/ 538267 h 547949"/>
                <a:gd name="connsiteX6" fmla="*/ 1265 w 988965"/>
                <a:gd name="connsiteY6" fmla="*/ 538267 h 547949"/>
                <a:gd name="connsiteX7" fmla="*/ 0 w 988965"/>
                <a:gd name="connsiteY7" fmla="*/ 539532 h 547949"/>
                <a:gd name="connsiteX8" fmla="*/ 0 w 988965"/>
                <a:gd name="connsiteY8" fmla="*/ 540796 h 547949"/>
                <a:gd name="connsiteX9" fmla="*/ 0 w 988965"/>
                <a:gd name="connsiteY9" fmla="*/ 542061 h 547949"/>
                <a:gd name="connsiteX10" fmla="*/ 0 w 988965"/>
                <a:gd name="connsiteY10" fmla="*/ 543325 h 547949"/>
                <a:gd name="connsiteX11" fmla="*/ 0 w 988965"/>
                <a:gd name="connsiteY11" fmla="*/ 544590 h 547949"/>
                <a:gd name="connsiteX12" fmla="*/ 0 w 988965"/>
                <a:gd name="connsiteY12" fmla="*/ 545854 h 547949"/>
                <a:gd name="connsiteX13" fmla="*/ 6323 w 988965"/>
                <a:gd name="connsiteY13" fmla="*/ 547119 h 547949"/>
                <a:gd name="connsiteX14" fmla="*/ 8853 w 988965"/>
                <a:gd name="connsiteY14" fmla="*/ 545854 h 547949"/>
                <a:gd name="connsiteX15" fmla="*/ 982642 w 988965"/>
                <a:gd name="connsiteY15" fmla="*/ 12212 h 547949"/>
                <a:gd name="connsiteX16" fmla="*/ 988965 w 988965"/>
                <a:gd name="connsiteY16" fmla="*/ 8418 h 547949"/>
                <a:gd name="connsiteX17" fmla="*/ 988965 w 988965"/>
                <a:gd name="connsiteY17" fmla="*/ 2095 h 547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8965" h="547949">
                  <a:moveTo>
                    <a:pt x="988965" y="2095"/>
                  </a:moveTo>
                  <a:cubicBezTo>
                    <a:pt x="987701" y="-434"/>
                    <a:pt x="985172" y="-434"/>
                    <a:pt x="982642" y="831"/>
                  </a:cubicBezTo>
                  <a:lnTo>
                    <a:pt x="980113" y="2095"/>
                  </a:lnTo>
                  <a:lnTo>
                    <a:pt x="6323" y="535738"/>
                  </a:lnTo>
                  <a:lnTo>
                    <a:pt x="1265" y="538267"/>
                  </a:lnTo>
                  <a:lnTo>
                    <a:pt x="1265" y="538267"/>
                  </a:lnTo>
                  <a:lnTo>
                    <a:pt x="1265" y="538267"/>
                  </a:lnTo>
                  <a:lnTo>
                    <a:pt x="0" y="539532"/>
                  </a:lnTo>
                  <a:lnTo>
                    <a:pt x="0" y="540796"/>
                  </a:lnTo>
                  <a:lnTo>
                    <a:pt x="0" y="542061"/>
                  </a:lnTo>
                  <a:lnTo>
                    <a:pt x="0" y="543325"/>
                  </a:lnTo>
                  <a:cubicBezTo>
                    <a:pt x="0" y="543325"/>
                    <a:pt x="0" y="543325"/>
                    <a:pt x="0" y="544590"/>
                  </a:cubicBezTo>
                  <a:cubicBezTo>
                    <a:pt x="0" y="544590"/>
                    <a:pt x="0" y="545854"/>
                    <a:pt x="0" y="545854"/>
                  </a:cubicBezTo>
                  <a:cubicBezTo>
                    <a:pt x="1265" y="548383"/>
                    <a:pt x="3794" y="548383"/>
                    <a:pt x="6323" y="547119"/>
                  </a:cubicBezTo>
                  <a:lnTo>
                    <a:pt x="8853" y="545854"/>
                  </a:lnTo>
                  <a:lnTo>
                    <a:pt x="982642" y="12212"/>
                  </a:lnTo>
                  <a:lnTo>
                    <a:pt x="988965" y="8418"/>
                  </a:lnTo>
                  <a:cubicBezTo>
                    <a:pt x="988965" y="7153"/>
                    <a:pt x="988965" y="4624"/>
                    <a:pt x="988965" y="209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0" name="Freeform: Shape 119">
              <a:extLst>
                <a:ext uri="{FF2B5EF4-FFF2-40B4-BE49-F238E27FC236}">
                  <a16:creationId xmlns:a16="http://schemas.microsoft.com/office/drawing/2014/main" id="{80A45588-668D-475A-B79F-E113595B8144}"/>
                </a:ext>
              </a:extLst>
            </p:cNvPr>
            <p:cNvSpPr/>
            <p:nvPr/>
          </p:nvSpPr>
          <p:spPr>
            <a:xfrm>
              <a:off x="10724083" y="484782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cubicBezTo>
                    <a:pt x="0" y="0"/>
                    <a:pt x="0" y="0"/>
                    <a:pt x="0" y="0"/>
                  </a:cubicBez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1" name="Freeform: Shape 120">
              <a:extLst>
                <a:ext uri="{FF2B5EF4-FFF2-40B4-BE49-F238E27FC236}">
                  <a16:creationId xmlns:a16="http://schemas.microsoft.com/office/drawing/2014/main" id="{2F84E816-E5F5-4E04-AAB0-7B84484B9863}"/>
                </a:ext>
              </a:extLst>
            </p:cNvPr>
            <p:cNvSpPr/>
            <p:nvPr/>
          </p:nvSpPr>
          <p:spPr>
            <a:xfrm>
              <a:off x="10498973" y="4850356"/>
              <a:ext cx="222580" cy="115074"/>
            </a:xfrm>
            <a:custGeom>
              <a:avLst/>
              <a:gdLst>
                <a:gd name="connsiteX0" fmla="*/ 218787 w 222580"/>
                <a:gd name="connsiteY0" fmla="*/ 3794 h 115074"/>
                <a:gd name="connsiteX1" fmla="*/ 211198 w 222580"/>
                <a:gd name="connsiteY1" fmla="*/ 0 h 115074"/>
                <a:gd name="connsiteX2" fmla="*/ 2529 w 222580"/>
                <a:gd name="connsiteY2" fmla="*/ 104958 h 115074"/>
                <a:gd name="connsiteX3" fmla="*/ 0 w 222580"/>
                <a:gd name="connsiteY3" fmla="*/ 106223 h 115074"/>
                <a:gd name="connsiteX4" fmla="*/ 6323 w 222580"/>
                <a:gd name="connsiteY4" fmla="*/ 108752 h 115074"/>
                <a:gd name="connsiteX5" fmla="*/ 3794 w 222580"/>
                <a:gd name="connsiteY5" fmla="*/ 115075 h 115074"/>
                <a:gd name="connsiteX6" fmla="*/ 3794 w 222580"/>
                <a:gd name="connsiteY6" fmla="*/ 115075 h 115074"/>
                <a:gd name="connsiteX7" fmla="*/ 222581 w 222580"/>
                <a:gd name="connsiteY7" fmla="*/ 5058 h 115074"/>
                <a:gd name="connsiteX8" fmla="*/ 222581 w 222580"/>
                <a:gd name="connsiteY8" fmla="*/ 5058 h 115074"/>
                <a:gd name="connsiteX9" fmla="*/ 218787 w 222580"/>
                <a:gd name="connsiteY9" fmla="*/ 3794 h 11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580" h="115074">
                  <a:moveTo>
                    <a:pt x="218787" y="3794"/>
                  </a:moveTo>
                  <a:lnTo>
                    <a:pt x="211198" y="0"/>
                  </a:lnTo>
                  <a:lnTo>
                    <a:pt x="2529" y="104958"/>
                  </a:lnTo>
                  <a:lnTo>
                    <a:pt x="0" y="106223"/>
                  </a:lnTo>
                  <a:cubicBezTo>
                    <a:pt x="2529" y="104958"/>
                    <a:pt x="5059" y="106223"/>
                    <a:pt x="6323" y="108752"/>
                  </a:cubicBezTo>
                  <a:cubicBezTo>
                    <a:pt x="7588" y="111281"/>
                    <a:pt x="6323" y="113810"/>
                    <a:pt x="3794" y="115075"/>
                  </a:cubicBezTo>
                  <a:cubicBezTo>
                    <a:pt x="3794" y="115075"/>
                    <a:pt x="3794" y="115075"/>
                    <a:pt x="3794" y="115075"/>
                  </a:cubicBezTo>
                  <a:lnTo>
                    <a:pt x="222581" y="5058"/>
                  </a:lnTo>
                  <a:lnTo>
                    <a:pt x="222581" y="5058"/>
                  </a:lnTo>
                  <a:cubicBezTo>
                    <a:pt x="221316" y="5058"/>
                    <a:pt x="220051" y="5058"/>
                    <a:pt x="218787"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2" name="Freeform: Shape 121">
              <a:extLst>
                <a:ext uri="{FF2B5EF4-FFF2-40B4-BE49-F238E27FC236}">
                  <a16:creationId xmlns:a16="http://schemas.microsoft.com/office/drawing/2014/main" id="{297EB405-2AF7-4BDD-8B33-381393928162}"/>
                </a:ext>
              </a:extLst>
            </p:cNvPr>
            <p:cNvSpPr/>
            <p:nvPr/>
          </p:nvSpPr>
          <p:spPr>
            <a:xfrm>
              <a:off x="8714535" y="5480105"/>
              <a:ext cx="1922285" cy="1375837"/>
            </a:xfrm>
            <a:custGeom>
              <a:avLst/>
              <a:gdLst>
                <a:gd name="connsiteX0" fmla="*/ 0 w 1922285"/>
                <a:gd name="connsiteY0" fmla="*/ 2529 h 1375837"/>
                <a:gd name="connsiteX1" fmla="*/ 0 w 1922285"/>
                <a:gd name="connsiteY1" fmla="*/ 2529 h 1375837"/>
                <a:gd name="connsiteX2" fmla="*/ 1905845 w 1922285"/>
                <a:gd name="connsiteY2" fmla="*/ 1375837 h 1375837"/>
                <a:gd name="connsiteX3" fmla="*/ 1922286 w 1922285"/>
                <a:gd name="connsiteY3" fmla="*/ 1375837 h 1375837"/>
                <a:gd name="connsiteX4" fmla="*/ 11382 w 1922285"/>
                <a:gd name="connsiteY4" fmla="*/ 0 h 1375837"/>
                <a:gd name="connsiteX5" fmla="*/ 5059 w 1922285"/>
                <a:gd name="connsiteY5" fmla="*/ 3794 h 1375837"/>
                <a:gd name="connsiteX6" fmla="*/ 0 w 1922285"/>
                <a:gd name="connsiteY6" fmla="*/ 2529 h 137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2285" h="1375837">
                  <a:moveTo>
                    <a:pt x="0" y="2529"/>
                  </a:moveTo>
                  <a:lnTo>
                    <a:pt x="0" y="2529"/>
                  </a:lnTo>
                  <a:lnTo>
                    <a:pt x="1905845" y="1375837"/>
                  </a:lnTo>
                  <a:lnTo>
                    <a:pt x="1922286" y="1375837"/>
                  </a:lnTo>
                  <a:lnTo>
                    <a:pt x="11382" y="0"/>
                  </a:lnTo>
                  <a:lnTo>
                    <a:pt x="5059" y="3794"/>
                  </a:lnTo>
                  <a:cubicBezTo>
                    <a:pt x="2529" y="3794"/>
                    <a:pt x="1265" y="3794"/>
                    <a:pt x="0" y="252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3" name="Freeform: Shape 122">
              <a:extLst>
                <a:ext uri="{FF2B5EF4-FFF2-40B4-BE49-F238E27FC236}">
                  <a16:creationId xmlns:a16="http://schemas.microsoft.com/office/drawing/2014/main" id="{4658B5A4-FCA1-4599-8834-59AA8E9B6D6F}"/>
                </a:ext>
              </a:extLst>
            </p:cNvPr>
            <p:cNvSpPr/>
            <p:nvPr/>
          </p:nvSpPr>
          <p:spPr>
            <a:xfrm>
              <a:off x="8713271" y="547631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4" name="Freeform: Shape 123">
              <a:extLst>
                <a:ext uri="{FF2B5EF4-FFF2-40B4-BE49-F238E27FC236}">
                  <a16:creationId xmlns:a16="http://schemas.microsoft.com/office/drawing/2014/main" id="{B52F9744-12A6-4F6C-83BA-1C34001F6A36}"/>
                </a:ext>
              </a:extLst>
            </p:cNvPr>
            <p:cNvSpPr/>
            <p:nvPr/>
          </p:nvSpPr>
          <p:spPr>
            <a:xfrm>
              <a:off x="8713271" y="4960372"/>
              <a:ext cx="1055992" cy="520681"/>
            </a:xfrm>
            <a:custGeom>
              <a:avLst/>
              <a:gdLst>
                <a:gd name="connsiteX0" fmla="*/ 1054728 w 1055992"/>
                <a:gd name="connsiteY0" fmla="*/ 0 h 520681"/>
                <a:gd name="connsiteX1" fmla="*/ 1265 w 1055992"/>
                <a:gd name="connsiteY1" fmla="*/ 513410 h 520681"/>
                <a:gd name="connsiteX2" fmla="*/ 1265 w 1055992"/>
                <a:gd name="connsiteY2" fmla="*/ 513410 h 520681"/>
                <a:gd name="connsiteX3" fmla="*/ 1265 w 1055992"/>
                <a:gd name="connsiteY3" fmla="*/ 513410 h 520681"/>
                <a:gd name="connsiteX4" fmla="*/ 0 w 1055992"/>
                <a:gd name="connsiteY4" fmla="*/ 513410 h 520681"/>
                <a:gd name="connsiteX5" fmla="*/ 0 w 1055992"/>
                <a:gd name="connsiteY5" fmla="*/ 513410 h 520681"/>
                <a:gd name="connsiteX6" fmla="*/ 0 w 1055992"/>
                <a:gd name="connsiteY6" fmla="*/ 514674 h 520681"/>
                <a:gd name="connsiteX7" fmla="*/ 0 w 1055992"/>
                <a:gd name="connsiteY7" fmla="*/ 515939 h 520681"/>
                <a:gd name="connsiteX8" fmla="*/ 0 w 1055992"/>
                <a:gd name="connsiteY8" fmla="*/ 517204 h 520681"/>
                <a:gd name="connsiteX9" fmla="*/ 0 w 1055992"/>
                <a:gd name="connsiteY9" fmla="*/ 518468 h 520681"/>
                <a:gd name="connsiteX10" fmla="*/ 0 w 1055992"/>
                <a:gd name="connsiteY10" fmla="*/ 518468 h 520681"/>
                <a:gd name="connsiteX11" fmla="*/ 0 w 1055992"/>
                <a:gd name="connsiteY11" fmla="*/ 518468 h 520681"/>
                <a:gd name="connsiteX12" fmla="*/ 0 w 1055992"/>
                <a:gd name="connsiteY12" fmla="*/ 519733 h 520681"/>
                <a:gd name="connsiteX13" fmla="*/ 0 w 1055992"/>
                <a:gd name="connsiteY13" fmla="*/ 519733 h 520681"/>
                <a:gd name="connsiteX14" fmla="*/ 5059 w 1055992"/>
                <a:gd name="connsiteY14" fmla="*/ 519733 h 520681"/>
                <a:gd name="connsiteX15" fmla="*/ 11382 w 1055992"/>
                <a:gd name="connsiteY15" fmla="*/ 515939 h 520681"/>
                <a:gd name="connsiteX16" fmla="*/ 1055993 w 1055992"/>
                <a:gd name="connsiteY16" fmla="*/ 6323 h 520681"/>
                <a:gd name="connsiteX17" fmla="*/ 1054728 w 1055992"/>
                <a:gd name="connsiteY17" fmla="*/ 0 h 520681"/>
                <a:gd name="connsiteX18" fmla="*/ 1054728 w 1055992"/>
                <a:gd name="connsiteY18" fmla="*/ 0 h 52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5992" h="520681">
                  <a:moveTo>
                    <a:pt x="1054728" y="0"/>
                  </a:moveTo>
                  <a:lnTo>
                    <a:pt x="1265" y="513410"/>
                  </a:lnTo>
                  <a:lnTo>
                    <a:pt x="1265" y="513410"/>
                  </a:lnTo>
                  <a:lnTo>
                    <a:pt x="1265" y="513410"/>
                  </a:lnTo>
                  <a:lnTo>
                    <a:pt x="0" y="513410"/>
                  </a:lnTo>
                  <a:lnTo>
                    <a:pt x="0" y="513410"/>
                  </a:lnTo>
                  <a:cubicBezTo>
                    <a:pt x="0" y="513410"/>
                    <a:pt x="0" y="513410"/>
                    <a:pt x="0" y="514674"/>
                  </a:cubicBezTo>
                  <a:cubicBezTo>
                    <a:pt x="0" y="514674"/>
                    <a:pt x="0" y="514674"/>
                    <a:pt x="0" y="515939"/>
                  </a:cubicBezTo>
                  <a:cubicBezTo>
                    <a:pt x="0" y="515939"/>
                    <a:pt x="0" y="515939"/>
                    <a:pt x="0" y="517204"/>
                  </a:cubicBezTo>
                  <a:cubicBezTo>
                    <a:pt x="0" y="517204"/>
                    <a:pt x="0" y="518468"/>
                    <a:pt x="0" y="518468"/>
                  </a:cubicBezTo>
                  <a:lnTo>
                    <a:pt x="0" y="518468"/>
                  </a:lnTo>
                  <a:lnTo>
                    <a:pt x="0" y="518468"/>
                  </a:lnTo>
                  <a:lnTo>
                    <a:pt x="0" y="519733"/>
                  </a:lnTo>
                  <a:lnTo>
                    <a:pt x="0" y="519733"/>
                  </a:lnTo>
                  <a:cubicBezTo>
                    <a:pt x="1265" y="520997"/>
                    <a:pt x="3794" y="520997"/>
                    <a:pt x="5059" y="519733"/>
                  </a:cubicBezTo>
                  <a:lnTo>
                    <a:pt x="11382" y="515939"/>
                  </a:lnTo>
                  <a:lnTo>
                    <a:pt x="1055993" y="6323"/>
                  </a:lnTo>
                  <a:lnTo>
                    <a:pt x="1054728" y="0"/>
                  </a:lnTo>
                  <a:lnTo>
                    <a:pt x="1054728"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5" name="Freeform: Shape 124">
              <a:extLst>
                <a:ext uri="{FF2B5EF4-FFF2-40B4-BE49-F238E27FC236}">
                  <a16:creationId xmlns:a16="http://schemas.microsoft.com/office/drawing/2014/main" id="{6BBC9079-ACC2-4AB2-AEB5-FDE4B0A83D73}"/>
                </a:ext>
              </a:extLst>
            </p:cNvPr>
            <p:cNvSpPr/>
            <p:nvPr/>
          </p:nvSpPr>
          <p:spPr>
            <a:xfrm>
              <a:off x="12017831" y="5525629"/>
              <a:ext cx="80938" cy="46788"/>
            </a:xfrm>
            <a:custGeom>
              <a:avLst/>
              <a:gdLst>
                <a:gd name="connsiteX0" fmla="*/ 69556 w 80938"/>
                <a:gd name="connsiteY0" fmla="*/ 0 h 46788"/>
                <a:gd name="connsiteX1" fmla="*/ 0 w 80938"/>
                <a:gd name="connsiteY1" fmla="*/ 40466 h 46788"/>
                <a:gd name="connsiteX2" fmla="*/ 2529 w 80938"/>
                <a:gd name="connsiteY2" fmla="*/ 41730 h 46788"/>
                <a:gd name="connsiteX3" fmla="*/ 2529 w 80938"/>
                <a:gd name="connsiteY3" fmla="*/ 41730 h 46788"/>
                <a:gd name="connsiteX4" fmla="*/ 3794 w 80938"/>
                <a:gd name="connsiteY4" fmla="*/ 41730 h 46788"/>
                <a:gd name="connsiteX5" fmla="*/ 3794 w 80938"/>
                <a:gd name="connsiteY5" fmla="*/ 41730 h 46788"/>
                <a:gd name="connsiteX6" fmla="*/ 3794 w 80938"/>
                <a:gd name="connsiteY6" fmla="*/ 42995 h 46788"/>
                <a:gd name="connsiteX7" fmla="*/ 3794 w 80938"/>
                <a:gd name="connsiteY7" fmla="*/ 44259 h 46788"/>
                <a:gd name="connsiteX8" fmla="*/ 3794 w 80938"/>
                <a:gd name="connsiteY8" fmla="*/ 44259 h 46788"/>
                <a:gd name="connsiteX9" fmla="*/ 3794 w 80938"/>
                <a:gd name="connsiteY9" fmla="*/ 46789 h 46788"/>
                <a:gd name="connsiteX10" fmla="*/ 80939 w 80938"/>
                <a:gd name="connsiteY10" fmla="*/ 2529 h 46788"/>
                <a:gd name="connsiteX11" fmla="*/ 80939 w 80938"/>
                <a:gd name="connsiteY11" fmla="*/ 2529 h 46788"/>
                <a:gd name="connsiteX12" fmla="*/ 79674 w 80938"/>
                <a:gd name="connsiteY12" fmla="*/ 2529 h 46788"/>
                <a:gd name="connsiteX13" fmla="*/ 78409 w 80938"/>
                <a:gd name="connsiteY13" fmla="*/ 2529 h 46788"/>
                <a:gd name="connsiteX14" fmla="*/ 77144 w 80938"/>
                <a:gd name="connsiteY14" fmla="*/ 2529 h 46788"/>
                <a:gd name="connsiteX15" fmla="*/ 77144 w 80938"/>
                <a:gd name="connsiteY15" fmla="*/ 2529 h 46788"/>
                <a:gd name="connsiteX16" fmla="*/ 69556 w 80938"/>
                <a:gd name="connsiteY16" fmla="*/ 0 h 4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938" h="46788">
                  <a:moveTo>
                    <a:pt x="69556" y="0"/>
                  </a:moveTo>
                  <a:lnTo>
                    <a:pt x="0" y="40466"/>
                  </a:lnTo>
                  <a:lnTo>
                    <a:pt x="2529" y="41730"/>
                  </a:lnTo>
                  <a:lnTo>
                    <a:pt x="2529" y="41730"/>
                  </a:lnTo>
                  <a:lnTo>
                    <a:pt x="3794" y="41730"/>
                  </a:lnTo>
                  <a:lnTo>
                    <a:pt x="3794" y="41730"/>
                  </a:lnTo>
                  <a:lnTo>
                    <a:pt x="3794" y="42995"/>
                  </a:lnTo>
                  <a:lnTo>
                    <a:pt x="3794" y="44259"/>
                  </a:lnTo>
                  <a:lnTo>
                    <a:pt x="3794" y="44259"/>
                  </a:lnTo>
                  <a:lnTo>
                    <a:pt x="3794" y="46789"/>
                  </a:lnTo>
                  <a:lnTo>
                    <a:pt x="80939" y="2529"/>
                  </a:lnTo>
                  <a:lnTo>
                    <a:pt x="80939" y="2529"/>
                  </a:lnTo>
                  <a:lnTo>
                    <a:pt x="79674" y="2529"/>
                  </a:lnTo>
                  <a:lnTo>
                    <a:pt x="78409" y="2529"/>
                  </a:lnTo>
                  <a:lnTo>
                    <a:pt x="77144" y="2529"/>
                  </a:lnTo>
                  <a:lnTo>
                    <a:pt x="77144" y="2529"/>
                  </a:lnTo>
                  <a:lnTo>
                    <a:pt x="69556"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6" name="Freeform: Shape 125">
              <a:extLst>
                <a:ext uri="{FF2B5EF4-FFF2-40B4-BE49-F238E27FC236}">
                  <a16:creationId xmlns:a16="http://schemas.microsoft.com/office/drawing/2014/main" id="{F2E8EF1D-5FB6-4BD8-A236-105E82184168}"/>
                </a:ext>
              </a:extLst>
            </p:cNvPr>
            <p:cNvSpPr/>
            <p:nvPr/>
          </p:nvSpPr>
          <p:spPr>
            <a:xfrm>
              <a:off x="12068418" y="5961901"/>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7" name="Freeform: Shape 126">
              <a:extLst>
                <a:ext uri="{FF2B5EF4-FFF2-40B4-BE49-F238E27FC236}">
                  <a16:creationId xmlns:a16="http://schemas.microsoft.com/office/drawing/2014/main" id="{B2EF745E-CA55-4B89-9E54-1D04CE1A745B}"/>
                </a:ext>
              </a:extLst>
            </p:cNvPr>
            <p:cNvSpPr/>
            <p:nvPr/>
          </p:nvSpPr>
          <p:spPr>
            <a:xfrm>
              <a:off x="12070947"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8" name="Freeform: Shape 127">
              <a:extLst>
                <a:ext uri="{FF2B5EF4-FFF2-40B4-BE49-F238E27FC236}">
                  <a16:creationId xmlns:a16="http://schemas.microsoft.com/office/drawing/2014/main" id="{B5C67F27-5A12-4CFB-9980-4CC027813238}"/>
                </a:ext>
              </a:extLst>
            </p:cNvPr>
            <p:cNvSpPr/>
            <p:nvPr/>
          </p:nvSpPr>
          <p:spPr>
            <a:xfrm>
              <a:off x="12072212"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29" name="Freeform: Shape 128">
              <a:extLst>
                <a:ext uri="{FF2B5EF4-FFF2-40B4-BE49-F238E27FC236}">
                  <a16:creationId xmlns:a16="http://schemas.microsoft.com/office/drawing/2014/main" id="{B9FD6053-8124-400A-8B4F-4203A057F1D3}"/>
                </a:ext>
              </a:extLst>
            </p:cNvPr>
            <p:cNvSpPr/>
            <p:nvPr/>
          </p:nvSpPr>
          <p:spPr>
            <a:xfrm>
              <a:off x="12012773" y="5569888"/>
              <a:ext cx="61968" cy="381896"/>
            </a:xfrm>
            <a:custGeom>
              <a:avLst/>
              <a:gdLst>
                <a:gd name="connsiteX0" fmla="*/ 8853 w 61968"/>
                <a:gd name="connsiteY0" fmla="*/ 0 h 381896"/>
                <a:gd name="connsiteX1" fmla="*/ 5059 w 61968"/>
                <a:gd name="connsiteY1" fmla="*/ 5058 h 381896"/>
                <a:gd name="connsiteX2" fmla="*/ 2529 w 61968"/>
                <a:gd name="connsiteY2" fmla="*/ 5058 h 381896"/>
                <a:gd name="connsiteX3" fmla="*/ 0 w 61968"/>
                <a:gd name="connsiteY3" fmla="*/ 3794 h 381896"/>
                <a:gd name="connsiteX4" fmla="*/ 51851 w 61968"/>
                <a:gd name="connsiteY4" fmla="*/ 378102 h 381896"/>
                <a:gd name="connsiteX5" fmla="*/ 58175 w 61968"/>
                <a:gd name="connsiteY5" fmla="*/ 381896 h 381896"/>
                <a:gd name="connsiteX6" fmla="*/ 61968 w 61968"/>
                <a:gd name="connsiteY6" fmla="*/ 379367 h 381896"/>
                <a:gd name="connsiteX7" fmla="*/ 10118 w 61968"/>
                <a:gd name="connsiteY7" fmla="*/ 3794 h 381896"/>
                <a:gd name="connsiteX8" fmla="*/ 8853 w 61968"/>
                <a:gd name="connsiteY8" fmla="*/ 0 h 381896"/>
                <a:gd name="connsiteX9" fmla="*/ 8853 w 61968"/>
                <a:gd name="connsiteY9" fmla="*/ 0 h 38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68" h="381896">
                  <a:moveTo>
                    <a:pt x="8853" y="0"/>
                  </a:moveTo>
                  <a:cubicBezTo>
                    <a:pt x="8853" y="2529"/>
                    <a:pt x="7588" y="5058"/>
                    <a:pt x="5059" y="5058"/>
                  </a:cubicBezTo>
                  <a:cubicBezTo>
                    <a:pt x="3794" y="5058"/>
                    <a:pt x="2529" y="5058"/>
                    <a:pt x="2529" y="5058"/>
                  </a:cubicBezTo>
                  <a:lnTo>
                    <a:pt x="0" y="3794"/>
                  </a:lnTo>
                  <a:lnTo>
                    <a:pt x="51851" y="378102"/>
                  </a:lnTo>
                  <a:lnTo>
                    <a:pt x="58175" y="381896"/>
                  </a:lnTo>
                  <a:lnTo>
                    <a:pt x="61968" y="379367"/>
                  </a:lnTo>
                  <a:lnTo>
                    <a:pt x="10118" y="3794"/>
                  </a:lnTo>
                  <a:lnTo>
                    <a:pt x="8853" y="0"/>
                  </a:lnTo>
                  <a:lnTo>
                    <a:pt x="8853"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0" name="Freeform: Shape 129">
              <a:extLst>
                <a:ext uri="{FF2B5EF4-FFF2-40B4-BE49-F238E27FC236}">
                  <a16:creationId xmlns:a16="http://schemas.microsoft.com/office/drawing/2014/main" id="{DB29627B-0673-49C2-BE95-1D15DD02A329}"/>
                </a:ext>
              </a:extLst>
            </p:cNvPr>
            <p:cNvSpPr/>
            <p:nvPr/>
          </p:nvSpPr>
          <p:spPr>
            <a:xfrm>
              <a:off x="11228683" y="5119706"/>
              <a:ext cx="362958" cy="216239"/>
            </a:xfrm>
            <a:custGeom>
              <a:avLst/>
              <a:gdLst>
                <a:gd name="connsiteX0" fmla="*/ 359164 w 362958"/>
                <a:gd name="connsiteY0" fmla="*/ 212446 h 216239"/>
                <a:gd name="connsiteX1" fmla="*/ 359164 w 362958"/>
                <a:gd name="connsiteY1" fmla="*/ 212446 h 216239"/>
                <a:gd name="connsiteX2" fmla="*/ 359164 w 362958"/>
                <a:gd name="connsiteY2" fmla="*/ 212446 h 216239"/>
                <a:gd name="connsiteX3" fmla="*/ 359164 w 362958"/>
                <a:gd name="connsiteY3" fmla="*/ 212446 h 216239"/>
                <a:gd name="connsiteX4" fmla="*/ 359164 w 362958"/>
                <a:gd name="connsiteY4" fmla="*/ 209916 h 216239"/>
                <a:gd name="connsiteX5" fmla="*/ 359164 w 362958"/>
                <a:gd name="connsiteY5" fmla="*/ 208652 h 216239"/>
                <a:gd name="connsiteX6" fmla="*/ 359164 w 362958"/>
                <a:gd name="connsiteY6" fmla="*/ 208652 h 216239"/>
                <a:gd name="connsiteX7" fmla="*/ 359164 w 362958"/>
                <a:gd name="connsiteY7" fmla="*/ 208652 h 216239"/>
                <a:gd name="connsiteX8" fmla="*/ 360429 w 362958"/>
                <a:gd name="connsiteY8" fmla="*/ 208652 h 216239"/>
                <a:gd name="connsiteX9" fmla="*/ 360429 w 362958"/>
                <a:gd name="connsiteY9" fmla="*/ 208652 h 216239"/>
                <a:gd name="connsiteX10" fmla="*/ 360429 w 362958"/>
                <a:gd name="connsiteY10" fmla="*/ 208652 h 216239"/>
                <a:gd name="connsiteX11" fmla="*/ 362958 w 362958"/>
                <a:gd name="connsiteY11" fmla="*/ 207387 h 216239"/>
                <a:gd name="connsiteX12" fmla="*/ 1265 w 362958"/>
                <a:gd name="connsiteY12" fmla="*/ 0 h 216239"/>
                <a:gd name="connsiteX13" fmla="*/ 0 w 362958"/>
                <a:gd name="connsiteY13" fmla="*/ 0 h 216239"/>
                <a:gd name="connsiteX14" fmla="*/ 2529 w 362958"/>
                <a:gd name="connsiteY14" fmla="*/ 3794 h 216239"/>
                <a:gd name="connsiteX15" fmla="*/ 3794 w 362958"/>
                <a:gd name="connsiteY15" fmla="*/ 13910 h 216239"/>
                <a:gd name="connsiteX16" fmla="*/ 359164 w 362958"/>
                <a:gd name="connsiteY16" fmla="*/ 216239 h 216239"/>
                <a:gd name="connsiteX17" fmla="*/ 359164 w 362958"/>
                <a:gd name="connsiteY17" fmla="*/ 216239 h 216239"/>
                <a:gd name="connsiteX18" fmla="*/ 359164 w 362958"/>
                <a:gd name="connsiteY18" fmla="*/ 216239 h 216239"/>
                <a:gd name="connsiteX19" fmla="*/ 359164 w 362958"/>
                <a:gd name="connsiteY19" fmla="*/ 212446 h 21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2958" h="216239">
                  <a:moveTo>
                    <a:pt x="359164" y="212446"/>
                  </a:moveTo>
                  <a:lnTo>
                    <a:pt x="359164" y="212446"/>
                  </a:lnTo>
                  <a:lnTo>
                    <a:pt x="359164" y="212446"/>
                  </a:lnTo>
                  <a:cubicBezTo>
                    <a:pt x="359164" y="212446"/>
                    <a:pt x="359164" y="212446"/>
                    <a:pt x="359164" y="212446"/>
                  </a:cubicBezTo>
                  <a:lnTo>
                    <a:pt x="359164" y="209916"/>
                  </a:lnTo>
                  <a:lnTo>
                    <a:pt x="359164" y="208652"/>
                  </a:lnTo>
                  <a:lnTo>
                    <a:pt x="359164" y="208652"/>
                  </a:lnTo>
                  <a:lnTo>
                    <a:pt x="359164" y="208652"/>
                  </a:lnTo>
                  <a:lnTo>
                    <a:pt x="360429" y="208652"/>
                  </a:lnTo>
                  <a:lnTo>
                    <a:pt x="360429" y="208652"/>
                  </a:lnTo>
                  <a:lnTo>
                    <a:pt x="360429" y="208652"/>
                  </a:lnTo>
                  <a:lnTo>
                    <a:pt x="362958" y="207387"/>
                  </a:lnTo>
                  <a:lnTo>
                    <a:pt x="1265" y="0"/>
                  </a:lnTo>
                  <a:lnTo>
                    <a:pt x="0" y="0"/>
                  </a:lnTo>
                  <a:cubicBezTo>
                    <a:pt x="1265" y="0"/>
                    <a:pt x="2529" y="2529"/>
                    <a:pt x="2529" y="3794"/>
                  </a:cubicBezTo>
                  <a:lnTo>
                    <a:pt x="3794" y="13910"/>
                  </a:lnTo>
                  <a:lnTo>
                    <a:pt x="359164" y="216239"/>
                  </a:lnTo>
                  <a:lnTo>
                    <a:pt x="359164" y="216239"/>
                  </a:lnTo>
                  <a:lnTo>
                    <a:pt x="359164" y="216239"/>
                  </a:lnTo>
                  <a:lnTo>
                    <a:pt x="359164" y="21244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1" name="Freeform: Shape 130">
              <a:extLst>
                <a:ext uri="{FF2B5EF4-FFF2-40B4-BE49-F238E27FC236}">
                  <a16:creationId xmlns:a16="http://schemas.microsoft.com/office/drawing/2014/main" id="{4D756B47-CACD-4380-9550-9D968429188B}"/>
                </a:ext>
              </a:extLst>
            </p:cNvPr>
            <p:cNvSpPr/>
            <p:nvPr/>
          </p:nvSpPr>
          <p:spPr>
            <a:xfrm>
              <a:off x="11222359" y="5120971"/>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lnTo>
                    <a:pt x="0" y="0"/>
                  </a:lnTo>
                  <a:lnTo>
                    <a:pt x="0" y="0"/>
                  </a:lnTo>
                  <a:cubicBezTo>
                    <a:pt x="1265" y="0"/>
                    <a:pt x="1265"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2" name="Freeform: Shape 131">
              <a:extLst>
                <a:ext uri="{FF2B5EF4-FFF2-40B4-BE49-F238E27FC236}">
                  <a16:creationId xmlns:a16="http://schemas.microsoft.com/office/drawing/2014/main" id="{5BC669A9-10A2-4BCB-922B-1DA27769B8D8}"/>
                </a:ext>
              </a:extLst>
            </p:cNvPr>
            <p:cNvSpPr/>
            <p:nvPr/>
          </p:nvSpPr>
          <p:spPr>
            <a:xfrm>
              <a:off x="11601758" y="4927494"/>
              <a:ext cx="11382" cy="8851"/>
            </a:xfrm>
            <a:custGeom>
              <a:avLst/>
              <a:gdLst>
                <a:gd name="connsiteX0" fmla="*/ 0 w 11382"/>
                <a:gd name="connsiteY0" fmla="*/ 2529 h 8851"/>
                <a:gd name="connsiteX1" fmla="*/ 11382 w 11382"/>
                <a:gd name="connsiteY1" fmla="*/ 8852 h 8851"/>
                <a:gd name="connsiteX2" fmla="*/ 10117 w 11382"/>
                <a:gd name="connsiteY2" fmla="*/ 2529 h 8851"/>
                <a:gd name="connsiteX3" fmla="*/ 6323 w 11382"/>
                <a:gd name="connsiteY3" fmla="*/ 0 h 8851"/>
              </a:gdLst>
              <a:ahLst/>
              <a:cxnLst>
                <a:cxn ang="0">
                  <a:pos x="connsiteX0" y="connsiteY0"/>
                </a:cxn>
                <a:cxn ang="0">
                  <a:pos x="connsiteX1" y="connsiteY1"/>
                </a:cxn>
                <a:cxn ang="0">
                  <a:pos x="connsiteX2" y="connsiteY2"/>
                </a:cxn>
                <a:cxn ang="0">
                  <a:pos x="connsiteX3" y="connsiteY3"/>
                </a:cxn>
              </a:cxnLst>
              <a:rect l="l" t="t" r="r" b="b"/>
              <a:pathLst>
                <a:path w="11382" h="8851">
                  <a:moveTo>
                    <a:pt x="0" y="2529"/>
                  </a:moveTo>
                  <a:lnTo>
                    <a:pt x="11382" y="8852"/>
                  </a:lnTo>
                  <a:lnTo>
                    <a:pt x="10117" y="2529"/>
                  </a:lnTo>
                  <a:lnTo>
                    <a:pt x="6323"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3" name="Freeform: Shape 132">
              <a:extLst>
                <a:ext uri="{FF2B5EF4-FFF2-40B4-BE49-F238E27FC236}">
                  <a16:creationId xmlns:a16="http://schemas.microsoft.com/office/drawing/2014/main" id="{6FF7AAA5-4842-4188-900F-F9F3AB3CD5BF}"/>
                </a:ext>
              </a:extLst>
            </p:cNvPr>
            <p:cNvSpPr/>
            <p:nvPr/>
          </p:nvSpPr>
          <p:spPr>
            <a:xfrm>
              <a:off x="11589111" y="5330887"/>
              <a:ext cx="433076" cy="244582"/>
            </a:xfrm>
            <a:custGeom>
              <a:avLst/>
              <a:gdLst>
                <a:gd name="connsiteX0" fmla="*/ 5059 w 433076"/>
                <a:gd name="connsiteY0" fmla="*/ 2529 h 244582"/>
                <a:gd name="connsiteX1" fmla="*/ 0 w 433076"/>
                <a:gd name="connsiteY1" fmla="*/ 2529 h 244582"/>
                <a:gd name="connsiteX2" fmla="*/ 0 w 433076"/>
                <a:gd name="connsiteY2" fmla="*/ 2529 h 244582"/>
                <a:gd name="connsiteX3" fmla="*/ 423662 w 433076"/>
                <a:gd name="connsiteY3" fmla="*/ 242795 h 244582"/>
                <a:gd name="connsiteX4" fmla="*/ 426191 w 433076"/>
                <a:gd name="connsiteY4" fmla="*/ 244059 h 244582"/>
                <a:gd name="connsiteX5" fmla="*/ 432514 w 433076"/>
                <a:gd name="connsiteY5" fmla="*/ 242795 h 244582"/>
                <a:gd name="connsiteX6" fmla="*/ 432514 w 433076"/>
                <a:gd name="connsiteY6" fmla="*/ 240266 h 244582"/>
                <a:gd name="connsiteX7" fmla="*/ 432514 w 433076"/>
                <a:gd name="connsiteY7" fmla="*/ 239001 h 244582"/>
                <a:gd name="connsiteX8" fmla="*/ 432514 w 433076"/>
                <a:gd name="connsiteY8" fmla="*/ 237736 h 244582"/>
                <a:gd name="connsiteX9" fmla="*/ 432514 w 433076"/>
                <a:gd name="connsiteY9" fmla="*/ 237736 h 244582"/>
                <a:gd name="connsiteX10" fmla="*/ 431250 w 433076"/>
                <a:gd name="connsiteY10" fmla="*/ 237736 h 244582"/>
                <a:gd name="connsiteX11" fmla="*/ 431250 w 433076"/>
                <a:gd name="connsiteY11" fmla="*/ 237736 h 244582"/>
                <a:gd name="connsiteX12" fmla="*/ 428720 w 433076"/>
                <a:gd name="connsiteY12" fmla="*/ 236472 h 244582"/>
                <a:gd name="connsiteX13" fmla="*/ 11382 w 433076"/>
                <a:gd name="connsiteY13" fmla="*/ 0 h 244582"/>
                <a:gd name="connsiteX14" fmla="*/ 5059 w 433076"/>
                <a:gd name="connsiteY14" fmla="*/ 2529 h 24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3076" h="244582">
                  <a:moveTo>
                    <a:pt x="5059" y="2529"/>
                  </a:moveTo>
                  <a:cubicBezTo>
                    <a:pt x="3794" y="3794"/>
                    <a:pt x="1265" y="3794"/>
                    <a:pt x="0" y="2529"/>
                  </a:cubicBezTo>
                  <a:lnTo>
                    <a:pt x="0" y="2529"/>
                  </a:lnTo>
                  <a:lnTo>
                    <a:pt x="423662" y="242795"/>
                  </a:lnTo>
                  <a:lnTo>
                    <a:pt x="426191" y="244059"/>
                  </a:lnTo>
                  <a:cubicBezTo>
                    <a:pt x="428720" y="245324"/>
                    <a:pt x="431250" y="244059"/>
                    <a:pt x="432514" y="242795"/>
                  </a:cubicBezTo>
                  <a:cubicBezTo>
                    <a:pt x="432514" y="241530"/>
                    <a:pt x="433779" y="240266"/>
                    <a:pt x="432514" y="240266"/>
                  </a:cubicBezTo>
                  <a:lnTo>
                    <a:pt x="432514" y="239001"/>
                  </a:lnTo>
                  <a:lnTo>
                    <a:pt x="432514" y="237736"/>
                  </a:lnTo>
                  <a:lnTo>
                    <a:pt x="432514" y="237736"/>
                  </a:lnTo>
                  <a:lnTo>
                    <a:pt x="431250" y="237736"/>
                  </a:lnTo>
                  <a:lnTo>
                    <a:pt x="431250" y="237736"/>
                  </a:lnTo>
                  <a:lnTo>
                    <a:pt x="428720" y="236472"/>
                  </a:lnTo>
                  <a:lnTo>
                    <a:pt x="11382" y="0"/>
                  </a:lnTo>
                  <a:lnTo>
                    <a:pt x="5059" y="252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4" name="Freeform: Shape 133">
              <a:extLst>
                <a:ext uri="{FF2B5EF4-FFF2-40B4-BE49-F238E27FC236}">
                  <a16:creationId xmlns:a16="http://schemas.microsoft.com/office/drawing/2014/main" id="{550C6AD8-3CB7-40D4-AB53-617373E203E3}"/>
                </a:ext>
              </a:extLst>
            </p:cNvPr>
            <p:cNvSpPr/>
            <p:nvPr/>
          </p:nvSpPr>
          <p:spPr>
            <a:xfrm>
              <a:off x="11586898" y="5327796"/>
              <a:ext cx="948" cy="562"/>
            </a:xfrm>
            <a:custGeom>
              <a:avLst/>
              <a:gdLst>
                <a:gd name="connsiteX0" fmla="*/ 949 w 948"/>
                <a:gd name="connsiteY0" fmla="*/ 562 h 562"/>
                <a:gd name="connsiteX1" fmla="*/ 949 w 948"/>
                <a:gd name="connsiteY1" fmla="*/ 562 h 562"/>
                <a:gd name="connsiteX2" fmla="*/ 949 w 948"/>
                <a:gd name="connsiteY2" fmla="*/ 562 h 562"/>
                <a:gd name="connsiteX3" fmla="*/ 949 w 948"/>
                <a:gd name="connsiteY3" fmla="*/ 562 h 562"/>
              </a:gdLst>
              <a:ahLst/>
              <a:cxnLst>
                <a:cxn ang="0">
                  <a:pos x="connsiteX0" y="connsiteY0"/>
                </a:cxn>
                <a:cxn ang="0">
                  <a:pos x="connsiteX1" y="connsiteY1"/>
                </a:cxn>
                <a:cxn ang="0">
                  <a:pos x="connsiteX2" y="connsiteY2"/>
                </a:cxn>
                <a:cxn ang="0">
                  <a:pos x="connsiteX3" y="connsiteY3"/>
                </a:cxn>
              </a:cxnLst>
              <a:rect l="l" t="t" r="r" b="b"/>
              <a:pathLst>
                <a:path w="948" h="562">
                  <a:moveTo>
                    <a:pt x="949" y="562"/>
                  </a:moveTo>
                  <a:cubicBezTo>
                    <a:pt x="949" y="562"/>
                    <a:pt x="949" y="562"/>
                    <a:pt x="949" y="562"/>
                  </a:cubicBezTo>
                  <a:lnTo>
                    <a:pt x="949" y="562"/>
                  </a:lnTo>
                  <a:cubicBezTo>
                    <a:pt x="-316" y="-703"/>
                    <a:pt x="-316" y="562"/>
                    <a:pt x="949" y="56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5" name="Freeform: Shape 134">
              <a:extLst>
                <a:ext uri="{FF2B5EF4-FFF2-40B4-BE49-F238E27FC236}">
                  <a16:creationId xmlns:a16="http://schemas.microsoft.com/office/drawing/2014/main" id="{F4C7BD07-C5BB-43CF-92CC-EE1835242D65}"/>
                </a:ext>
              </a:extLst>
            </p:cNvPr>
            <p:cNvSpPr/>
            <p:nvPr/>
          </p:nvSpPr>
          <p:spPr>
            <a:xfrm>
              <a:off x="10181543" y="5500338"/>
              <a:ext cx="245344" cy="129508"/>
            </a:xfrm>
            <a:custGeom>
              <a:avLst/>
              <a:gdLst>
                <a:gd name="connsiteX0" fmla="*/ 7588 w 245344"/>
                <a:gd name="connsiteY0" fmla="*/ 128985 h 129508"/>
                <a:gd name="connsiteX1" fmla="*/ 10117 w 245344"/>
                <a:gd name="connsiteY1" fmla="*/ 127720 h 129508"/>
                <a:gd name="connsiteX2" fmla="*/ 245344 w 245344"/>
                <a:gd name="connsiteY2" fmla="*/ 3794 h 129508"/>
                <a:gd name="connsiteX3" fmla="*/ 245344 w 245344"/>
                <a:gd name="connsiteY3" fmla="*/ 3794 h 129508"/>
                <a:gd name="connsiteX4" fmla="*/ 240286 w 245344"/>
                <a:gd name="connsiteY4" fmla="*/ 3794 h 129508"/>
                <a:gd name="connsiteX5" fmla="*/ 233962 w 245344"/>
                <a:gd name="connsiteY5" fmla="*/ 0 h 129508"/>
                <a:gd name="connsiteX6" fmla="*/ 5059 w 245344"/>
                <a:gd name="connsiteY6" fmla="*/ 120133 h 129508"/>
                <a:gd name="connsiteX7" fmla="*/ 2529 w 245344"/>
                <a:gd name="connsiteY7" fmla="*/ 121397 h 129508"/>
                <a:gd name="connsiteX8" fmla="*/ 2529 w 245344"/>
                <a:gd name="connsiteY8" fmla="*/ 121397 h 129508"/>
                <a:gd name="connsiteX9" fmla="*/ 1265 w 245344"/>
                <a:gd name="connsiteY9" fmla="*/ 121397 h 129508"/>
                <a:gd name="connsiteX10" fmla="*/ 0 w 245344"/>
                <a:gd name="connsiteY10" fmla="*/ 121397 h 129508"/>
                <a:gd name="connsiteX11" fmla="*/ 0 w 245344"/>
                <a:gd name="connsiteY11" fmla="*/ 122662 h 129508"/>
                <a:gd name="connsiteX12" fmla="*/ 0 w 245344"/>
                <a:gd name="connsiteY12" fmla="*/ 123926 h 129508"/>
                <a:gd name="connsiteX13" fmla="*/ 0 w 245344"/>
                <a:gd name="connsiteY13" fmla="*/ 125191 h 129508"/>
                <a:gd name="connsiteX14" fmla="*/ 0 w 245344"/>
                <a:gd name="connsiteY14" fmla="*/ 126456 h 129508"/>
                <a:gd name="connsiteX15" fmla="*/ 0 w 245344"/>
                <a:gd name="connsiteY15" fmla="*/ 127720 h 129508"/>
                <a:gd name="connsiteX16" fmla="*/ 7588 w 245344"/>
                <a:gd name="connsiteY16" fmla="*/ 128985 h 12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344" h="129508">
                  <a:moveTo>
                    <a:pt x="7588" y="128985"/>
                  </a:moveTo>
                  <a:lnTo>
                    <a:pt x="10117" y="127720"/>
                  </a:lnTo>
                  <a:lnTo>
                    <a:pt x="245344" y="3794"/>
                  </a:lnTo>
                  <a:lnTo>
                    <a:pt x="245344" y="3794"/>
                  </a:lnTo>
                  <a:cubicBezTo>
                    <a:pt x="244080" y="5058"/>
                    <a:pt x="241550" y="5058"/>
                    <a:pt x="240286" y="3794"/>
                  </a:cubicBezTo>
                  <a:lnTo>
                    <a:pt x="233962" y="0"/>
                  </a:lnTo>
                  <a:lnTo>
                    <a:pt x="5059" y="120133"/>
                  </a:lnTo>
                  <a:lnTo>
                    <a:pt x="2529" y="121397"/>
                  </a:lnTo>
                  <a:lnTo>
                    <a:pt x="2529" y="121397"/>
                  </a:lnTo>
                  <a:cubicBezTo>
                    <a:pt x="2529" y="121397"/>
                    <a:pt x="2529" y="121397"/>
                    <a:pt x="1265" y="121397"/>
                  </a:cubicBezTo>
                  <a:lnTo>
                    <a:pt x="0" y="121397"/>
                  </a:lnTo>
                  <a:lnTo>
                    <a:pt x="0" y="122662"/>
                  </a:lnTo>
                  <a:lnTo>
                    <a:pt x="0" y="123926"/>
                  </a:lnTo>
                  <a:lnTo>
                    <a:pt x="0" y="125191"/>
                  </a:lnTo>
                  <a:cubicBezTo>
                    <a:pt x="0" y="125191"/>
                    <a:pt x="0" y="126456"/>
                    <a:pt x="0" y="126456"/>
                  </a:cubicBezTo>
                  <a:cubicBezTo>
                    <a:pt x="0" y="126456"/>
                    <a:pt x="0" y="127720"/>
                    <a:pt x="0" y="127720"/>
                  </a:cubicBezTo>
                  <a:cubicBezTo>
                    <a:pt x="2529" y="128985"/>
                    <a:pt x="5059" y="130249"/>
                    <a:pt x="7588" y="12898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6" name="Freeform: Shape 135">
              <a:extLst>
                <a:ext uri="{FF2B5EF4-FFF2-40B4-BE49-F238E27FC236}">
                  <a16:creationId xmlns:a16="http://schemas.microsoft.com/office/drawing/2014/main" id="{62E42A45-4E6D-4E38-BE7A-E87E6E259C4C}"/>
                </a:ext>
              </a:extLst>
            </p:cNvPr>
            <p:cNvSpPr/>
            <p:nvPr/>
          </p:nvSpPr>
          <p:spPr>
            <a:xfrm>
              <a:off x="10428152" y="5497808"/>
              <a:ext cx="948" cy="12645"/>
            </a:xfrm>
            <a:custGeom>
              <a:avLst/>
              <a:gdLst>
                <a:gd name="connsiteX0" fmla="*/ 0 w 948"/>
                <a:gd name="connsiteY0" fmla="*/ 0 h 12645"/>
                <a:gd name="connsiteX1" fmla="*/ 0 w 948"/>
                <a:gd name="connsiteY1" fmla="*/ 0 h 12645"/>
                <a:gd name="connsiteX2" fmla="*/ 0 w 948"/>
                <a:gd name="connsiteY2" fmla="*/ 0 h 12645"/>
                <a:gd name="connsiteX3" fmla="*/ 0 w 948"/>
                <a:gd name="connsiteY3" fmla="*/ 0 h 12645"/>
              </a:gdLst>
              <a:ahLst/>
              <a:cxnLst>
                <a:cxn ang="0">
                  <a:pos x="connsiteX0" y="connsiteY0"/>
                </a:cxn>
                <a:cxn ang="0">
                  <a:pos x="connsiteX1" y="connsiteY1"/>
                </a:cxn>
                <a:cxn ang="0">
                  <a:pos x="connsiteX2" y="connsiteY2"/>
                </a:cxn>
                <a:cxn ang="0">
                  <a:pos x="connsiteX3" y="connsiteY3"/>
                </a:cxn>
              </a:cxnLst>
              <a:rect l="l" t="t" r="r" b="b"/>
              <a:pathLst>
                <a:path w="948" h="12645">
                  <a:moveTo>
                    <a:pt x="0" y="0"/>
                  </a:moveTo>
                  <a:cubicBezTo>
                    <a:pt x="1265" y="0"/>
                    <a:pt x="1265" y="0"/>
                    <a:pt x="0" y="0"/>
                  </a:cubicBez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7" name="Freeform: Shape 136">
              <a:extLst>
                <a:ext uri="{FF2B5EF4-FFF2-40B4-BE49-F238E27FC236}">
                  <a16:creationId xmlns:a16="http://schemas.microsoft.com/office/drawing/2014/main" id="{8C300EE9-F97E-4E6D-9431-8D3C178CE3FE}"/>
                </a:ext>
              </a:extLst>
            </p:cNvPr>
            <p:cNvSpPr/>
            <p:nvPr/>
          </p:nvSpPr>
          <p:spPr>
            <a:xfrm>
              <a:off x="9981726" y="5220871"/>
              <a:ext cx="446425" cy="284525"/>
            </a:xfrm>
            <a:custGeom>
              <a:avLst/>
              <a:gdLst>
                <a:gd name="connsiteX0" fmla="*/ 445161 w 446425"/>
                <a:gd name="connsiteY0" fmla="*/ 283260 h 284525"/>
                <a:gd name="connsiteX1" fmla="*/ 445161 w 446425"/>
                <a:gd name="connsiteY1" fmla="*/ 283260 h 284525"/>
                <a:gd name="connsiteX2" fmla="*/ 445161 w 446425"/>
                <a:gd name="connsiteY2" fmla="*/ 283260 h 284525"/>
                <a:gd name="connsiteX3" fmla="*/ 445161 w 446425"/>
                <a:gd name="connsiteY3" fmla="*/ 283260 h 284525"/>
                <a:gd name="connsiteX4" fmla="*/ 445161 w 446425"/>
                <a:gd name="connsiteY4" fmla="*/ 283260 h 284525"/>
                <a:gd name="connsiteX5" fmla="*/ 446426 w 446425"/>
                <a:gd name="connsiteY5" fmla="*/ 280732 h 284525"/>
                <a:gd name="connsiteX6" fmla="*/ 446426 w 446425"/>
                <a:gd name="connsiteY6" fmla="*/ 279467 h 284525"/>
                <a:gd name="connsiteX7" fmla="*/ 446426 w 446425"/>
                <a:gd name="connsiteY7" fmla="*/ 278202 h 284525"/>
                <a:gd name="connsiteX8" fmla="*/ 446426 w 446425"/>
                <a:gd name="connsiteY8" fmla="*/ 276938 h 284525"/>
                <a:gd name="connsiteX9" fmla="*/ 446426 w 446425"/>
                <a:gd name="connsiteY9" fmla="*/ 275673 h 284525"/>
                <a:gd name="connsiteX10" fmla="*/ 445161 w 446425"/>
                <a:gd name="connsiteY10" fmla="*/ 274409 h 284525"/>
                <a:gd name="connsiteX11" fmla="*/ 445161 w 446425"/>
                <a:gd name="connsiteY11" fmla="*/ 274409 h 284525"/>
                <a:gd name="connsiteX12" fmla="*/ 445161 w 446425"/>
                <a:gd name="connsiteY12" fmla="*/ 274409 h 284525"/>
                <a:gd name="connsiteX13" fmla="*/ 442632 w 446425"/>
                <a:gd name="connsiteY13" fmla="*/ 273144 h 284525"/>
                <a:gd name="connsiteX14" fmla="*/ 10117 w 446425"/>
                <a:gd name="connsiteY14" fmla="*/ 0 h 284525"/>
                <a:gd name="connsiteX15" fmla="*/ 2529 w 446425"/>
                <a:gd name="connsiteY15" fmla="*/ 3794 h 284525"/>
                <a:gd name="connsiteX16" fmla="*/ 0 w 446425"/>
                <a:gd name="connsiteY16" fmla="*/ 5058 h 284525"/>
                <a:gd name="connsiteX17" fmla="*/ 433779 w 446425"/>
                <a:gd name="connsiteY17" fmla="*/ 278202 h 284525"/>
                <a:gd name="connsiteX18" fmla="*/ 440102 w 446425"/>
                <a:gd name="connsiteY18" fmla="*/ 281996 h 284525"/>
                <a:gd name="connsiteX19" fmla="*/ 445161 w 446425"/>
                <a:gd name="connsiteY19" fmla="*/ 283260 h 28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6425" h="284525">
                  <a:moveTo>
                    <a:pt x="445161" y="283260"/>
                  </a:moveTo>
                  <a:cubicBezTo>
                    <a:pt x="445161" y="283260"/>
                    <a:pt x="445161" y="283260"/>
                    <a:pt x="445161" y="283260"/>
                  </a:cubicBezTo>
                  <a:cubicBezTo>
                    <a:pt x="446426" y="281996"/>
                    <a:pt x="446426" y="281996"/>
                    <a:pt x="445161" y="283260"/>
                  </a:cubicBezTo>
                  <a:lnTo>
                    <a:pt x="445161" y="283260"/>
                  </a:lnTo>
                  <a:lnTo>
                    <a:pt x="445161" y="283260"/>
                  </a:lnTo>
                  <a:lnTo>
                    <a:pt x="446426" y="280732"/>
                  </a:lnTo>
                  <a:cubicBezTo>
                    <a:pt x="446426" y="280732"/>
                    <a:pt x="446426" y="280732"/>
                    <a:pt x="446426" y="279467"/>
                  </a:cubicBezTo>
                  <a:cubicBezTo>
                    <a:pt x="446426" y="279467"/>
                    <a:pt x="446426" y="279467"/>
                    <a:pt x="446426" y="278202"/>
                  </a:cubicBezTo>
                  <a:cubicBezTo>
                    <a:pt x="446426" y="278202"/>
                    <a:pt x="446426" y="278202"/>
                    <a:pt x="446426" y="276938"/>
                  </a:cubicBezTo>
                  <a:cubicBezTo>
                    <a:pt x="446426" y="276938"/>
                    <a:pt x="446426" y="276938"/>
                    <a:pt x="446426" y="275673"/>
                  </a:cubicBezTo>
                  <a:lnTo>
                    <a:pt x="445161" y="274409"/>
                  </a:lnTo>
                  <a:lnTo>
                    <a:pt x="445161" y="274409"/>
                  </a:lnTo>
                  <a:lnTo>
                    <a:pt x="445161" y="274409"/>
                  </a:lnTo>
                  <a:lnTo>
                    <a:pt x="442632" y="273144"/>
                  </a:lnTo>
                  <a:lnTo>
                    <a:pt x="10117" y="0"/>
                  </a:lnTo>
                  <a:lnTo>
                    <a:pt x="2529" y="3794"/>
                  </a:lnTo>
                  <a:lnTo>
                    <a:pt x="0" y="5058"/>
                  </a:lnTo>
                  <a:lnTo>
                    <a:pt x="433779" y="278202"/>
                  </a:lnTo>
                  <a:lnTo>
                    <a:pt x="440102" y="281996"/>
                  </a:lnTo>
                  <a:cubicBezTo>
                    <a:pt x="442632" y="285790"/>
                    <a:pt x="443896" y="284525"/>
                    <a:pt x="445161" y="28326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8" name="Freeform: Shape 137">
              <a:extLst>
                <a:ext uri="{FF2B5EF4-FFF2-40B4-BE49-F238E27FC236}">
                  <a16:creationId xmlns:a16="http://schemas.microsoft.com/office/drawing/2014/main" id="{346A1C2C-5814-42DD-BBB1-1679A5F59253}"/>
                </a:ext>
              </a:extLst>
            </p:cNvPr>
            <p:cNvSpPr/>
            <p:nvPr/>
          </p:nvSpPr>
          <p:spPr>
            <a:xfrm>
              <a:off x="10287774" y="4602503"/>
              <a:ext cx="436308" cy="252595"/>
            </a:xfrm>
            <a:custGeom>
              <a:avLst/>
              <a:gdLst>
                <a:gd name="connsiteX0" fmla="*/ 429985 w 436308"/>
                <a:gd name="connsiteY0" fmla="*/ 251647 h 252595"/>
                <a:gd name="connsiteX1" fmla="*/ 435044 w 436308"/>
                <a:gd name="connsiteY1" fmla="*/ 251647 h 252595"/>
                <a:gd name="connsiteX2" fmla="*/ 436308 w 436308"/>
                <a:gd name="connsiteY2" fmla="*/ 251647 h 252595"/>
                <a:gd name="connsiteX3" fmla="*/ 436308 w 436308"/>
                <a:gd name="connsiteY3" fmla="*/ 251647 h 252595"/>
                <a:gd name="connsiteX4" fmla="*/ 436308 w 436308"/>
                <a:gd name="connsiteY4" fmla="*/ 251647 h 252595"/>
                <a:gd name="connsiteX5" fmla="*/ 436308 w 436308"/>
                <a:gd name="connsiteY5" fmla="*/ 251647 h 252595"/>
                <a:gd name="connsiteX6" fmla="*/ 436308 w 436308"/>
                <a:gd name="connsiteY6" fmla="*/ 250382 h 252595"/>
                <a:gd name="connsiteX7" fmla="*/ 436308 w 436308"/>
                <a:gd name="connsiteY7" fmla="*/ 249118 h 252595"/>
                <a:gd name="connsiteX8" fmla="*/ 436308 w 436308"/>
                <a:gd name="connsiteY8" fmla="*/ 247853 h 252595"/>
                <a:gd name="connsiteX9" fmla="*/ 436308 w 436308"/>
                <a:gd name="connsiteY9" fmla="*/ 246588 h 252595"/>
                <a:gd name="connsiteX10" fmla="*/ 436308 w 436308"/>
                <a:gd name="connsiteY10" fmla="*/ 245324 h 252595"/>
                <a:gd name="connsiteX11" fmla="*/ 436308 w 436308"/>
                <a:gd name="connsiteY11" fmla="*/ 245324 h 252595"/>
                <a:gd name="connsiteX12" fmla="*/ 435044 w 436308"/>
                <a:gd name="connsiteY12" fmla="*/ 245324 h 252595"/>
                <a:gd name="connsiteX13" fmla="*/ 435044 w 436308"/>
                <a:gd name="connsiteY13" fmla="*/ 245324 h 252595"/>
                <a:gd name="connsiteX14" fmla="*/ 432514 w 436308"/>
                <a:gd name="connsiteY14" fmla="*/ 244059 h 252595"/>
                <a:gd name="connsiteX15" fmla="*/ 426191 w 436308"/>
                <a:gd name="connsiteY15" fmla="*/ 240266 h 252595"/>
                <a:gd name="connsiteX16" fmla="*/ 3794 w 436308"/>
                <a:gd name="connsiteY16" fmla="*/ 0 h 252595"/>
                <a:gd name="connsiteX17" fmla="*/ 3794 w 436308"/>
                <a:gd name="connsiteY17" fmla="*/ 2529 h 252595"/>
                <a:gd name="connsiteX18" fmla="*/ 3794 w 436308"/>
                <a:gd name="connsiteY18" fmla="*/ 2529 h 252595"/>
                <a:gd name="connsiteX19" fmla="*/ 3794 w 436308"/>
                <a:gd name="connsiteY19" fmla="*/ 3794 h 252595"/>
                <a:gd name="connsiteX20" fmla="*/ 3794 w 436308"/>
                <a:gd name="connsiteY20" fmla="*/ 5058 h 252595"/>
                <a:gd name="connsiteX21" fmla="*/ 3794 w 436308"/>
                <a:gd name="connsiteY21" fmla="*/ 6323 h 252595"/>
                <a:gd name="connsiteX22" fmla="*/ 3794 w 436308"/>
                <a:gd name="connsiteY22" fmla="*/ 7587 h 252595"/>
                <a:gd name="connsiteX23" fmla="*/ 3794 w 436308"/>
                <a:gd name="connsiteY23" fmla="*/ 7587 h 252595"/>
                <a:gd name="connsiteX24" fmla="*/ 2529 w 436308"/>
                <a:gd name="connsiteY24" fmla="*/ 7587 h 252595"/>
                <a:gd name="connsiteX25" fmla="*/ 2529 w 436308"/>
                <a:gd name="connsiteY25" fmla="*/ 7587 h 252595"/>
                <a:gd name="connsiteX26" fmla="*/ 0 w 436308"/>
                <a:gd name="connsiteY26" fmla="*/ 8852 h 252595"/>
                <a:gd name="connsiteX27" fmla="*/ 422397 w 436308"/>
                <a:gd name="connsiteY27" fmla="*/ 249118 h 252595"/>
                <a:gd name="connsiteX28" fmla="*/ 429985 w 436308"/>
                <a:gd name="connsiteY28" fmla="*/ 251647 h 25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6308" h="252595">
                  <a:moveTo>
                    <a:pt x="429985" y="251647"/>
                  </a:moveTo>
                  <a:cubicBezTo>
                    <a:pt x="431250" y="252911"/>
                    <a:pt x="433779" y="252911"/>
                    <a:pt x="435044" y="251647"/>
                  </a:cubicBezTo>
                  <a:lnTo>
                    <a:pt x="436308" y="251647"/>
                  </a:lnTo>
                  <a:lnTo>
                    <a:pt x="436308" y="251647"/>
                  </a:lnTo>
                  <a:lnTo>
                    <a:pt x="436308" y="251647"/>
                  </a:lnTo>
                  <a:lnTo>
                    <a:pt x="436308" y="251647"/>
                  </a:lnTo>
                  <a:cubicBezTo>
                    <a:pt x="436308" y="251647"/>
                    <a:pt x="436308" y="251647"/>
                    <a:pt x="436308" y="250382"/>
                  </a:cubicBezTo>
                  <a:cubicBezTo>
                    <a:pt x="436308" y="250382"/>
                    <a:pt x="436308" y="250382"/>
                    <a:pt x="436308" y="249118"/>
                  </a:cubicBezTo>
                  <a:cubicBezTo>
                    <a:pt x="436308" y="249118"/>
                    <a:pt x="436308" y="249118"/>
                    <a:pt x="436308" y="247853"/>
                  </a:cubicBezTo>
                  <a:cubicBezTo>
                    <a:pt x="436308" y="247853"/>
                    <a:pt x="436308" y="247853"/>
                    <a:pt x="436308" y="246588"/>
                  </a:cubicBezTo>
                  <a:cubicBezTo>
                    <a:pt x="436308" y="246588"/>
                    <a:pt x="436308" y="246588"/>
                    <a:pt x="436308" y="245324"/>
                  </a:cubicBezTo>
                  <a:cubicBezTo>
                    <a:pt x="436308" y="245324"/>
                    <a:pt x="436308" y="245324"/>
                    <a:pt x="436308" y="245324"/>
                  </a:cubicBezTo>
                  <a:lnTo>
                    <a:pt x="435044" y="245324"/>
                  </a:lnTo>
                  <a:lnTo>
                    <a:pt x="435044" y="245324"/>
                  </a:lnTo>
                  <a:lnTo>
                    <a:pt x="432514" y="244059"/>
                  </a:lnTo>
                  <a:lnTo>
                    <a:pt x="426191" y="240266"/>
                  </a:lnTo>
                  <a:lnTo>
                    <a:pt x="3794" y="0"/>
                  </a:lnTo>
                  <a:lnTo>
                    <a:pt x="3794" y="2529"/>
                  </a:lnTo>
                  <a:lnTo>
                    <a:pt x="3794" y="2529"/>
                  </a:lnTo>
                  <a:lnTo>
                    <a:pt x="3794" y="3794"/>
                  </a:lnTo>
                  <a:cubicBezTo>
                    <a:pt x="3794" y="3794"/>
                    <a:pt x="3794" y="3794"/>
                    <a:pt x="3794" y="5058"/>
                  </a:cubicBezTo>
                  <a:lnTo>
                    <a:pt x="3794" y="6323"/>
                  </a:lnTo>
                  <a:cubicBezTo>
                    <a:pt x="3794" y="6323"/>
                    <a:pt x="3794" y="6323"/>
                    <a:pt x="3794" y="7587"/>
                  </a:cubicBezTo>
                  <a:lnTo>
                    <a:pt x="3794" y="7587"/>
                  </a:lnTo>
                  <a:lnTo>
                    <a:pt x="2529" y="7587"/>
                  </a:lnTo>
                  <a:lnTo>
                    <a:pt x="2529" y="7587"/>
                  </a:lnTo>
                  <a:lnTo>
                    <a:pt x="0" y="8852"/>
                  </a:lnTo>
                  <a:lnTo>
                    <a:pt x="422397" y="249118"/>
                  </a:lnTo>
                  <a:lnTo>
                    <a:pt x="429985" y="25164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39" name="Freeform: Shape 138">
              <a:extLst>
                <a:ext uri="{FF2B5EF4-FFF2-40B4-BE49-F238E27FC236}">
                  <a16:creationId xmlns:a16="http://schemas.microsoft.com/office/drawing/2014/main" id="{701A608B-C2A2-460A-BEA8-F55068DBA166}"/>
                </a:ext>
              </a:extLst>
            </p:cNvPr>
            <p:cNvSpPr/>
            <p:nvPr/>
          </p:nvSpPr>
          <p:spPr>
            <a:xfrm>
              <a:off x="9929875" y="477827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0" name="Freeform: Shape 139">
              <a:extLst>
                <a:ext uri="{FF2B5EF4-FFF2-40B4-BE49-F238E27FC236}">
                  <a16:creationId xmlns:a16="http://schemas.microsoft.com/office/drawing/2014/main" id="{529C5330-27E2-4C88-99A4-183E45289CA4}"/>
                </a:ext>
              </a:extLst>
            </p:cNvPr>
            <p:cNvSpPr/>
            <p:nvPr/>
          </p:nvSpPr>
          <p:spPr>
            <a:xfrm>
              <a:off x="9928610" y="4777012"/>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1" name="Freeform: Shape 140">
              <a:extLst>
                <a:ext uri="{FF2B5EF4-FFF2-40B4-BE49-F238E27FC236}">
                  <a16:creationId xmlns:a16="http://schemas.microsoft.com/office/drawing/2014/main" id="{C6708AF7-1B31-4F52-8773-7A9D09F8540E}"/>
                </a:ext>
              </a:extLst>
            </p:cNvPr>
            <p:cNvSpPr/>
            <p:nvPr/>
          </p:nvSpPr>
          <p:spPr>
            <a:xfrm>
              <a:off x="9934934" y="4601238"/>
              <a:ext cx="354105" cy="178302"/>
            </a:xfrm>
            <a:custGeom>
              <a:avLst/>
              <a:gdLst>
                <a:gd name="connsiteX0" fmla="*/ 0 w 354105"/>
                <a:gd name="connsiteY0" fmla="*/ 178302 h 178302"/>
                <a:gd name="connsiteX1" fmla="*/ 0 w 354105"/>
                <a:gd name="connsiteY1" fmla="*/ 178302 h 178302"/>
                <a:gd name="connsiteX2" fmla="*/ 7588 w 354105"/>
                <a:gd name="connsiteY2" fmla="*/ 174509 h 178302"/>
                <a:gd name="connsiteX3" fmla="*/ 351576 w 354105"/>
                <a:gd name="connsiteY3" fmla="*/ 8852 h 178302"/>
                <a:gd name="connsiteX4" fmla="*/ 354105 w 354105"/>
                <a:gd name="connsiteY4" fmla="*/ 7587 h 178302"/>
                <a:gd name="connsiteX5" fmla="*/ 354105 w 354105"/>
                <a:gd name="connsiteY5" fmla="*/ 7587 h 178302"/>
                <a:gd name="connsiteX6" fmla="*/ 352841 w 354105"/>
                <a:gd name="connsiteY6" fmla="*/ 7587 h 178302"/>
                <a:gd name="connsiteX7" fmla="*/ 347782 w 354105"/>
                <a:gd name="connsiteY7" fmla="*/ 3794 h 178302"/>
                <a:gd name="connsiteX8" fmla="*/ 347782 w 354105"/>
                <a:gd name="connsiteY8" fmla="*/ 3794 h 178302"/>
                <a:gd name="connsiteX9" fmla="*/ 346517 w 354105"/>
                <a:gd name="connsiteY9" fmla="*/ 0 h 178302"/>
                <a:gd name="connsiteX10" fmla="*/ 1265 w 354105"/>
                <a:gd name="connsiteY10" fmla="*/ 166922 h 178302"/>
                <a:gd name="connsiteX11" fmla="*/ 2529 w 354105"/>
                <a:gd name="connsiteY11" fmla="*/ 173244 h 178302"/>
                <a:gd name="connsiteX12" fmla="*/ 0 w 354105"/>
                <a:gd name="connsiteY12" fmla="*/ 178302 h 17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4105" h="178302">
                  <a:moveTo>
                    <a:pt x="0" y="178302"/>
                  </a:moveTo>
                  <a:lnTo>
                    <a:pt x="0" y="178302"/>
                  </a:lnTo>
                  <a:lnTo>
                    <a:pt x="7588" y="174509"/>
                  </a:lnTo>
                  <a:lnTo>
                    <a:pt x="351576" y="8852"/>
                  </a:lnTo>
                  <a:lnTo>
                    <a:pt x="354105" y="7587"/>
                  </a:lnTo>
                  <a:lnTo>
                    <a:pt x="354105" y="7587"/>
                  </a:lnTo>
                  <a:cubicBezTo>
                    <a:pt x="354105" y="7587"/>
                    <a:pt x="352841" y="7587"/>
                    <a:pt x="352841" y="7587"/>
                  </a:cubicBezTo>
                  <a:cubicBezTo>
                    <a:pt x="350311" y="7587"/>
                    <a:pt x="347782" y="6323"/>
                    <a:pt x="347782" y="3794"/>
                  </a:cubicBezTo>
                  <a:cubicBezTo>
                    <a:pt x="347782" y="3794"/>
                    <a:pt x="347782" y="3794"/>
                    <a:pt x="347782" y="3794"/>
                  </a:cubicBezTo>
                  <a:lnTo>
                    <a:pt x="346517" y="0"/>
                  </a:lnTo>
                  <a:lnTo>
                    <a:pt x="1265" y="166922"/>
                  </a:lnTo>
                  <a:lnTo>
                    <a:pt x="2529" y="173244"/>
                  </a:lnTo>
                  <a:cubicBezTo>
                    <a:pt x="2529" y="175773"/>
                    <a:pt x="1265" y="177038"/>
                    <a:pt x="0" y="17830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2" name="Freeform: Shape 141">
              <a:extLst>
                <a:ext uri="{FF2B5EF4-FFF2-40B4-BE49-F238E27FC236}">
                  <a16:creationId xmlns:a16="http://schemas.microsoft.com/office/drawing/2014/main" id="{7949C869-C5A3-4A74-912A-7E176F0F924A}"/>
                </a:ext>
              </a:extLst>
            </p:cNvPr>
            <p:cNvSpPr/>
            <p:nvPr/>
          </p:nvSpPr>
          <p:spPr>
            <a:xfrm>
              <a:off x="11544848" y="2140412"/>
              <a:ext cx="509658" cy="184625"/>
            </a:xfrm>
            <a:custGeom>
              <a:avLst/>
              <a:gdLst>
                <a:gd name="connsiteX0" fmla="*/ 507129 w 509658"/>
                <a:gd name="connsiteY0" fmla="*/ 180832 h 184625"/>
                <a:gd name="connsiteX1" fmla="*/ 507129 w 509658"/>
                <a:gd name="connsiteY1" fmla="*/ 180832 h 184625"/>
                <a:gd name="connsiteX2" fmla="*/ 507129 w 509658"/>
                <a:gd name="connsiteY2" fmla="*/ 179567 h 184625"/>
                <a:gd name="connsiteX3" fmla="*/ 507129 w 509658"/>
                <a:gd name="connsiteY3" fmla="*/ 179567 h 184625"/>
                <a:gd name="connsiteX4" fmla="*/ 508394 w 509658"/>
                <a:gd name="connsiteY4" fmla="*/ 178302 h 184625"/>
                <a:gd name="connsiteX5" fmla="*/ 508394 w 509658"/>
                <a:gd name="connsiteY5" fmla="*/ 178302 h 184625"/>
                <a:gd name="connsiteX6" fmla="*/ 509659 w 509658"/>
                <a:gd name="connsiteY6" fmla="*/ 177038 h 184625"/>
                <a:gd name="connsiteX7" fmla="*/ 0 w 509658"/>
                <a:gd name="connsiteY7" fmla="*/ 0 h 184625"/>
                <a:gd name="connsiteX8" fmla="*/ 0 w 509658"/>
                <a:gd name="connsiteY8" fmla="*/ 2529 h 184625"/>
                <a:gd name="connsiteX9" fmla="*/ 2529 w 509658"/>
                <a:gd name="connsiteY9" fmla="*/ 8852 h 184625"/>
                <a:gd name="connsiteX10" fmla="*/ 507129 w 509658"/>
                <a:gd name="connsiteY10" fmla="*/ 184625 h 184625"/>
                <a:gd name="connsiteX11" fmla="*/ 507129 w 509658"/>
                <a:gd name="connsiteY11" fmla="*/ 182096 h 184625"/>
                <a:gd name="connsiteX12" fmla="*/ 507129 w 509658"/>
                <a:gd name="connsiteY12" fmla="*/ 182096 h 1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9658" h="184625">
                  <a:moveTo>
                    <a:pt x="507129" y="180832"/>
                  </a:moveTo>
                  <a:lnTo>
                    <a:pt x="507129" y="180832"/>
                  </a:lnTo>
                  <a:cubicBezTo>
                    <a:pt x="507129" y="179567"/>
                    <a:pt x="507129" y="179567"/>
                    <a:pt x="507129" y="179567"/>
                  </a:cubicBezTo>
                  <a:cubicBezTo>
                    <a:pt x="507129" y="179567"/>
                    <a:pt x="507129" y="179567"/>
                    <a:pt x="507129" y="179567"/>
                  </a:cubicBezTo>
                  <a:lnTo>
                    <a:pt x="508394" y="178302"/>
                  </a:lnTo>
                  <a:lnTo>
                    <a:pt x="508394" y="178302"/>
                  </a:lnTo>
                  <a:lnTo>
                    <a:pt x="509659" y="177038"/>
                  </a:lnTo>
                  <a:lnTo>
                    <a:pt x="0" y="0"/>
                  </a:lnTo>
                  <a:lnTo>
                    <a:pt x="0" y="2529"/>
                  </a:lnTo>
                  <a:lnTo>
                    <a:pt x="2529" y="8852"/>
                  </a:lnTo>
                  <a:lnTo>
                    <a:pt x="507129" y="184625"/>
                  </a:lnTo>
                  <a:lnTo>
                    <a:pt x="507129" y="182096"/>
                  </a:lnTo>
                  <a:lnTo>
                    <a:pt x="507129" y="182096"/>
                  </a:lnTo>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3" name="Freeform: Shape 142">
              <a:extLst>
                <a:ext uri="{FF2B5EF4-FFF2-40B4-BE49-F238E27FC236}">
                  <a16:creationId xmlns:a16="http://schemas.microsoft.com/office/drawing/2014/main" id="{A085354F-6939-4CA3-A8E5-1D20F7C4BEA6}"/>
                </a:ext>
              </a:extLst>
            </p:cNvPr>
            <p:cNvSpPr/>
            <p:nvPr/>
          </p:nvSpPr>
          <p:spPr>
            <a:xfrm>
              <a:off x="11522084" y="1919115"/>
              <a:ext cx="128995" cy="58169"/>
            </a:xfrm>
            <a:custGeom>
              <a:avLst/>
              <a:gdLst>
                <a:gd name="connsiteX0" fmla="*/ 1265 w 128995"/>
                <a:gd name="connsiteY0" fmla="*/ 58169 h 58169"/>
                <a:gd name="connsiteX1" fmla="*/ 128995 w 128995"/>
                <a:gd name="connsiteY1" fmla="*/ 8852 h 58169"/>
                <a:gd name="connsiteX2" fmla="*/ 127731 w 128995"/>
                <a:gd name="connsiteY2" fmla="*/ 3794 h 58169"/>
                <a:gd name="connsiteX3" fmla="*/ 127731 w 128995"/>
                <a:gd name="connsiteY3" fmla="*/ 0 h 58169"/>
                <a:gd name="connsiteX4" fmla="*/ 0 w 128995"/>
                <a:gd name="connsiteY4" fmla="*/ 49318 h 58169"/>
                <a:gd name="connsiteX5" fmla="*/ 1265 w 128995"/>
                <a:gd name="connsiteY5" fmla="*/ 54376 h 5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995" h="58169">
                  <a:moveTo>
                    <a:pt x="1265" y="58169"/>
                  </a:moveTo>
                  <a:lnTo>
                    <a:pt x="128995" y="8852"/>
                  </a:lnTo>
                  <a:lnTo>
                    <a:pt x="127731" y="3794"/>
                  </a:lnTo>
                  <a:lnTo>
                    <a:pt x="127731" y="0"/>
                  </a:lnTo>
                  <a:lnTo>
                    <a:pt x="0" y="49318"/>
                  </a:lnTo>
                  <a:lnTo>
                    <a:pt x="1265" y="5437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4" name="Freeform: Shape 143">
              <a:extLst>
                <a:ext uri="{FF2B5EF4-FFF2-40B4-BE49-F238E27FC236}">
                  <a16:creationId xmlns:a16="http://schemas.microsoft.com/office/drawing/2014/main" id="{F72EF7BB-B9D5-4118-867D-28C07869E8C1}"/>
                </a:ext>
              </a:extLst>
            </p:cNvPr>
            <p:cNvSpPr/>
            <p:nvPr/>
          </p:nvSpPr>
          <p:spPr>
            <a:xfrm>
              <a:off x="12050713" y="2322508"/>
              <a:ext cx="123937" cy="940829"/>
            </a:xfrm>
            <a:custGeom>
              <a:avLst/>
              <a:gdLst>
                <a:gd name="connsiteX0" fmla="*/ 1265 w 123937"/>
                <a:gd name="connsiteY0" fmla="*/ 3794 h 940829"/>
                <a:gd name="connsiteX1" fmla="*/ 113820 w 123937"/>
                <a:gd name="connsiteY1" fmla="*/ 937036 h 940829"/>
                <a:gd name="connsiteX2" fmla="*/ 121408 w 123937"/>
                <a:gd name="connsiteY2" fmla="*/ 939565 h 940829"/>
                <a:gd name="connsiteX3" fmla="*/ 123937 w 123937"/>
                <a:gd name="connsiteY3" fmla="*/ 940830 h 940829"/>
                <a:gd name="connsiteX4" fmla="*/ 10118 w 123937"/>
                <a:gd name="connsiteY4" fmla="*/ 2529 h 940829"/>
                <a:gd name="connsiteX5" fmla="*/ 6323 w 123937"/>
                <a:gd name="connsiteY5" fmla="*/ 3794 h 940829"/>
                <a:gd name="connsiteX6" fmla="*/ 0 w 123937"/>
                <a:gd name="connsiteY6" fmla="*/ 1265 h 940829"/>
                <a:gd name="connsiteX7" fmla="*/ 0 w 123937"/>
                <a:gd name="connsiteY7" fmla="*/ 0 h 940829"/>
                <a:gd name="connsiteX8" fmla="*/ 0 w 123937"/>
                <a:gd name="connsiteY8" fmla="*/ 0 h 940829"/>
                <a:gd name="connsiteX9" fmla="*/ 1265 w 123937"/>
                <a:gd name="connsiteY9" fmla="*/ 3794 h 94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937" h="940829">
                  <a:moveTo>
                    <a:pt x="1265" y="3794"/>
                  </a:moveTo>
                  <a:lnTo>
                    <a:pt x="113820" y="937036"/>
                  </a:lnTo>
                  <a:lnTo>
                    <a:pt x="121408" y="939565"/>
                  </a:lnTo>
                  <a:lnTo>
                    <a:pt x="123937" y="940830"/>
                  </a:lnTo>
                  <a:lnTo>
                    <a:pt x="10118" y="2529"/>
                  </a:lnTo>
                  <a:lnTo>
                    <a:pt x="6323" y="3794"/>
                  </a:lnTo>
                  <a:cubicBezTo>
                    <a:pt x="3794" y="5058"/>
                    <a:pt x="1265" y="3794"/>
                    <a:pt x="0" y="1265"/>
                  </a:cubicBezTo>
                  <a:cubicBezTo>
                    <a:pt x="0" y="1265"/>
                    <a:pt x="0" y="0"/>
                    <a:pt x="0" y="0"/>
                  </a:cubicBezTo>
                  <a:lnTo>
                    <a:pt x="0" y="0"/>
                  </a:lnTo>
                  <a:lnTo>
                    <a:pt x="1265"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5" name="Freeform: Shape 144">
              <a:extLst>
                <a:ext uri="{FF2B5EF4-FFF2-40B4-BE49-F238E27FC236}">
                  <a16:creationId xmlns:a16="http://schemas.microsoft.com/office/drawing/2014/main" id="{A8D425C0-ACA9-4DA0-9C01-E36D35C3FCEC}"/>
                </a:ext>
              </a:extLst>
            </p:cNvPr>
            <p:cNvSpPr/>
            <p:nvPr/>
          </p:nvSpPr>
          <p:spPr>
            <a:xfrm>
              <a:off x="10606469" y="30554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6" name="Freeform: Shape 145">
              <a:extLst>
                <a:ext uri="{FF2B5EF4-FFF2-40B4-BE49-F238E27FC236}">
                  <a16:creationId xmlns:a16="http://schemas.microsoft.com/office/drawing/2014/main" id="{B95B9AB2-C26E-4501-AA0D-6D5052593E80}"/>
                </a:ext>
              </a:extLst>
            </p:cNvPr>
            <p:cNvSpPr/>
            <p:nvPr/>
          </p:nvSpPr>
          <p:spPr>
            <a:xfrm>
              <a:off x="10608998" y="30174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7" name="Freeform: Shape 146">
              <a:extLst>
                <a:ext uri="{FF2B5EF4-FFF2-40B4-BE49-F238E27FC236}">
                  <a16:creationId xmlns:a16="http://schemas.microsoft.com/office/drawing/2014/main" id="{6203AA5B-50BB-4E35-BFAC-D8766D1CCD1D}"/>
                </a:ext>
              </a:extLst>
            </p:cNvPr>
            <p:cNvSpPr/>
            <p:nvPr/>
          </p:nvSpPr>
          <p:spPr>
            <a:xfrm>
              <a:off x="10615322" y="305541"/>
              <a:ext cx="252932" cy="64492"/>
            </a:xfrm>
            <a:custGeom>
              <a:avLst/>
              <a:gdLst>
                <a:gd name="connsiteX0" fmla="*/ 249139 w 252932"/>
                <a:gd name="connsiteY0" fmla="*/ 61963 h 64492"/>
                <a:gd name="connsiteX1" fmla="*/ 249139 w 252932"/>
                <a:gd name="connsiteY1" fmla="*/ 61963 h 64492"/>
                <a:gd name="connsiteX2" fmla="*/ 249139 w 252932"/>
                <a:gd name="connsiteY2" fmla="*/ 60699 h 64492"/>
                <a:gd name="connsiteX3" fmla="*/ 249139 w 252932"/>
                <a:gd name="connsiteY3" fmla="*/ 59434 h 64492"/>
                <a:gd name="connsiteX4" fmla="*/ 249139 w 252932"/>
                <a:gd name="connsiteY4" fmla="*/ 58170 h 64492"/>
                <a:gd name="connsiteX5" fmla="*/ 249139 w 252932"/>
                <a:gd name="connsiteY5" fmla="*/ 56905 h 64492"/>
                <a:gd name="connsiteX6" fmla="*/ 250403 w 252932"/>
                <a:gd name="connsiteY6" fmla="*/ 56905 h 64492"/>
                <a:gd name="connsiteX7" fmla="*/ 251668 w 252932"/>
                <a:gd name="connsiteY7" fmla="*/ 56905 h 64492"/>
                <a:gd name="connsiteX8" fmla="*/ 251668 w 252932"/>
                <a:gd name="connsiteY8" fmla="*/ 56905 h 64492"/>
                <a:gd name="connsiteX9" fmla="*/ 252932 w 252932"/>
                <a:gd name="connsiteY9" fmla="*/ 56905 h 64492"/>
                <a:gd name="connsiteX10" fmla="*/ 12647 w 252932"/>
                <a:gd name="connsiteY10" fmla="*/ 0 h 64492"/>
                <a:gd name="connsiteX11" fmla="*/ 0 w 252932"/>
                <a:gd name="connsiteY11" fmla="*/ 3794 h 64492"/>
                <a:gd name="connsiteX12" fmla="*/ 0 w 252932"/>
                <a:gd name="connsiteY12" fmla="*/ 6323 h 64492"/>
                <a:gd name="connsiteX13" fmla="*/ 247874 w 252932"/>
                <a:gd name="connsiteY13" fmla="*/ 64492 h 64492"/>
                <a:gd name="connsiteX14" fmla="*/ 249139 w 252932"/>
                <a:gd name="connsiteY14" fmla="*/ 61963 h 6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32" h="64492">
                  <a:moveTo>
                    <a:pt x="249139" y="61963"/>
                  </a:moveTo>
                  <a:lnTo>
                    <a:pt x="249139" y="61963"/>
                  </a:lnTo>
                  <a:cubicBezTo>
                    <a:pt x="249139" y="60699"/>
                    <a:pt x="249139" y="60699"/>
                    <a:pt x="249139" y="60699"/>
                  </a:cubicBezTo>
                  <a:cubicBezTo>
                    <a:pt x="249139" y="60699"/>
                    <a:pt x="249139" y="60699"/>
                    <a:pt x="249139" y="59434"/>
                  </a:cubicBezTo>
                  <a:cubicBezTo>
                    <a:pt x="249139" y="59434"/>
                    <a:pt x="249139" y="59434"/>
                    <a:pt x="249139" y="58170"/>
                  </a:cubicBezTo>
                  <a:cubicBezTo>
                    <a:pt x="249139" y="58170"/>
                    <a:pt x="249139" y="58170"/>
                    <a:pt x="249139" y="56905"/>
                  </a:cubicBezTo>
                  <a:cubicBezTo>
                    <a:pt x="249139" y="56905"/>
                    <a:pt x="249139" y="56905"/>
                    <a:pt x="250403" y="56905"/>
                  </a:cubicBezTo>
                  <a:lnTo>
                    <a:pt x="251668" y="56905"/>
                  </a:lnTo>
                  <a:lnTo>
                    <a:pt x="251668" y="56905"/>
                  </a:lnTo>
                  <a:lnTo>
                    <a:pt x="252932" y="56905"/>
                  </a:lnTo>
                  <a:lnTo>
                    <a:pt x="12647" y="0"/>
                  </a:lnTo>
                  <a:lnTo>
                    <a:pt x="0" y="3794"/>
                  </a:lnTo>
                  <a:lnTo>
                    <a:pt x="0" y="6323"/>
                  </a:lnTo>
                  <a:lnTo>
                    <a:pt x="247874" y="64492"/>
                  </a:lnTo>
                  <a:lnTo>
                    <a:pt x="249139" y="6196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8" name="Freeform: Shape 147">
              <a:extLst>
                <a:ext uri="{FF2B5EF4-FFF2-40B4-BE49-F238E27FC236}">
                  <a16:creationId xmlns:a16="http://schemas.microsoft.com/office/drawing/2014/main" id="{2A95263A-807B-438A-8C12-52BBB65E0240}"/>
                </a:ext>
              </a:extLst>
            </p:cNvPr>
            <p:cNvSpPr/>
            <p:nvPr/>
          </p:nvSpPr>
          <p:spPr>
            <a:xfrm>
              <a:off x="10606469" y="30554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49" name="Freeform: Shape 148">
              <a:extLst>
                <a:ext uri="{FF2B5EF4-FFF2-40B4-BE49-F238E27FC236}">
                  <a16:creationId xmlns:a16="http://schemas.microsoft.com/office/drawing/2014/main" id="{878BA0F7-1F00-4859-92FE-D060EB791F84}"/>
                </a:ext>
              </a:extLst>
            </p:cNvPr>
            <p:cNvSpPr/>
            <p:nvPr/>
          </p:nvSpPr>
          <p:spPr>
            <a:xfrm>
              <a:off x="10610263" y="182880"/>
              <a:ext cx="408485" cy="126455"/>
            </a:xfrm>
            <a:custGeom>
              <a:avLst/>
              <a:gdLst>
                <a:gd name="connsiteX0" fmla="*/ 0 w 408485"/>
                <a:gd name="connsiteY0" fmla="*/ 118868 h 126455"/>
                <a:gd name="connsiteX1" fmla="*/ 5059 w 408485"/>
                <a:gd name="connsiteY1" fmla="*/ 122662 h 126455"/>
                <a:gd name="connsiteX2" fmla="*/ 5059 w 408485"/>
                <a:gd name="connsiteY2" fmla="*/ 122662 h 126455"/>
                <a:gd name="connsiteX3" fmla="*/ 6323 w 408485"/>
                <a:gd name="connsiteY3" fmla="*/ 126456 h 126455"/>
                <a:gd name="connsiteX4" fmla="*/ 18970 w 408485"/>
                <a:gd name="connsiteY4" fmla="*/ 122662 h 126455"/>
                <a:gd name="connsiteX5" fmla="*/ 408486 w 408485"/>
                <a:gd name="connsiteY5" fmla="*/ 8852 h 126455"/>
                <a:gd name="connsiteX6" fmla="*/ 407221 w 408485"/>
                <a:gd name="connsiteY6" fmla="*/ 8852 h 126455"/>
                <a:gd name="connsiteX7" fmla="*/ 403427 w 408485"/>
                <a:gd name="connsiteY7" fmla="*/ 3794 h 126455"/>
                <a:gd name="connsiteX8" fmla="*/ 407221 w 408485"/>
                <a:gd name="connsiteY8" fmla="*/ 0 h 126455"/>
                <a:gd name="connsiteX9" fmla="*/ 407221 w 408485"/>
                <a:gd name="connsiteY9" fmla="*/ 0 h 126455"/>
                <a:gd name="connsiteX10" fmla="*/ 0 w 408485"/>
                <a:gd name="connsiteY10" fmla="*/ 118868 h 126455"/>
                <a:gd name="connsiteX11" fmla="*/ 0 w 408485"/>
                <a:gd name="connsiteY11" fmla="*/ 118868 h 126455"/>
                <a:gd name="connsiteX12" fmla="*/ 0 w 408485"/>
                <a:gd name="connsiteY12" fmla="*/ 118868 h 126455"/>
                <a:gd name="connsiteX13" fmla="*/ 0 w 408485"/>
                <a:gd name="connsiteY13" fmla="*/ 118868 h 12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8485" h="126455">
                  <a:moveTo>
                    <a:pt x="0" y="118868"/>
                  </a:moveTo>
                  <a:cubicBezTo>
                    <a:pt x="2529" y="118868"/>
                    <a:pt x="5059" y="120133"/>
                    <a:pt x="5059" y="122662"/>
                  </a:cubicBezTo>
                  <a:cubicBezTo>
                    <a:pt x="5059" y="122662"/>
                    <a:pt x="5059" y="122662"/>
                    <a:pt x="5059" y="122662"/>
                  </a:cubicBezTo>
                  <a:lnTo>
                    <a:pt x="6323" y="126456"/>
                  </a:lnTo>
                  <a:lnTo>
                    <a:pt x="18970" y="122662"/>
                  </a:lnTo>
                  <a:lnTo>
                    <a:pt x="408486" y="8852"/>
                  </a:lnTo>
                  <a:lnTo>
                    <a:pt x="407221" y="8852"/>
                  </a:lnTo>
                  <a:cubicBezTo>
                    <a:pt x="404692" y="8852"/>
                    <a:pt x="403427" y="6323"/>
                    <a:pt x="403427" y="3794"/>
                  </a:cubicBezTo>
                  <a:cubicBezTo>
                    <a:pt x="403427" y="2529"/>
                    <a:pt x="404692" y="1265"/>
                    <a:pt x="407221" y="0"/>
                  </a:cubicBezTo>
                  <a:lnTo>
                    <a:pt x="407221" y="0"/>
                  </a:lnTo>
                  <a:lnTo>
                    <a:pt x="0" y="118868"/>
                  </a:lnTo>
                  <a:lnTo>
                    <a:pt x="0" y="118868"/>
                  </a:lnTo>
                  <a:lnTo>
                    <a:pt x="0" y="118868"/>
                  </a:lnTo>
                  <a:lnTo>
                    <a:pt x="0" y="118868"/>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0" name="Freeform: Shape 149">
              <a:extLst>
                <a:ext uri="{FF2B5EF4-FFF2-40B4-BE49-F238E27FC236}">
                  <a16:creationId xmlns:a16="http://schemas.microsoft.com/office/drawing/2014/main" id="{48102ACB-6B14-4418-A562-0C3092A57277}"/>
                </a:ext>
              </a:extLst>
            </p:cNvPr>
            <p:cNvSpPr/>
            <p:nvPr/>
          </p:nvSpPr>
          <p:spPr>
            <a:xfrm>
              <a:off x="11284328" y="244843"/>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1" name="Freeform: Shape 150">
              <a:extLst>
                <a:ext uri="{FF2B5EF4-FFF2-40B4-BE49-F238E27FC236}">
                  <a16:creationId xmlns:a16="http://schemas.microsoft.com/office/drawing/2014/main" id="{9403E1B8-DC3F-458E-AF46-251D5206D4DE}"/>
                </a:ext>
              </a:extLst>
            </p:cNvPr>
            <p:cNvSpPr/>
            <p:nvPr/>
          </p:nvSpPr>
          <p:spPr>
            <a:xfrm>
              <a:off x="11281799" y="241049"/>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2" name="Freeform: Shape 151">
              <a:extLst>
                <a:ext uri="{FF2B5EF4-FFF2-40B4-BE49-F238E27FC236}">
                  <a16:creationId xmlns:a16="http://schemas.microsoft.com/office/drawing/2014/main" id="{D2A264B2-7D25-44AB-9CFD-546F85E50CB3}"/>
                </a:ext>
              </a:extLst>
            </p:cNvPr>
            <p:cNvSpPr/>
            <p:nvPr/>
          </p:nvSpPr>
          <p:spPr>
            <a:xfrm>
              <a:off x="11283063" y="24231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3" name="Freeform: Shape 152">
              <a:extLst>
                <a:ext uri="{FF2B5EF4-FFF2-40B4-BE49-F238E27FC236}">
                  <a16:creationId xmlns:a16="http://schemas.microsoft.com/office/drawing/2014/main" id="{6C6E7DD1-647B-4243-A05E-3890C6BC8B0A}"/>
                </a:ext>
              </a:extLst>
            </p:cNvPr>
            <p:cNvSpPr/>
            <p:nvPr/>
          </p:nvSpPr>
          <p:spPr>
            <a:xfrm>
              <a:off x="11013690" y="182880"/>
              <a:ext cx="268108" cy="63227"/>
            </a:xfrm>
            <a:custGeom>
              <a:avLst/>
              <a:gdLst>
                <a:gd name="connsiteX0" fmla="*/ 0 w 268108"/>
                <a:gd name="connsiteY0" fmla="*/ 3794 h 63227"/>
                <a:gd name="connsiteX1" fmla="*/ 3794 w 268108"/>
                <a:gd name="connsiteY1" fmla="*/ 8852 h 63227"/>
                <a:gd name="connsiteX2" fmla="*/ 5059 w 268108"/>
                <a:gd name="connsiteY2" fmla="*/ 8852 h 63227"/>
                <a:gd name="connsiteX3" fmla="*/ 247874 w 268108"/>
                <a:gd name="connsiteY3" fmla="*/ 63228 h 63227"/>
                <a:gd name="connsiteX4" fmla="*/ 265579 w 268108"/>
                <a:gd name="connsiteY4" fmla="*/ 58170 h 63227"/>
                <a:gd name="connsiteX5" fmla="*/ 268108 w 268108"/>
                <a:gd name="connsiteY5" fmla="*/ 58170 h 63227"/>
                <a:gd name="connsiteX6" fmla="*/ 6323 w 268108"/>
                <a:gd name="connsiteY6" fmla="*/ 0 h 63227"/>
                <a:gd name="connsiteX7" fmla="*/ 3794 w 268108"/>
                <a:gd name="connsiteY7" fmla="*/ 0 h 63227"/>
                <a:gd name="connsiteX8" fmla="*/ 0 w 268108"/>
                <a:gd name="connsiteY8" fmla="*/ 3794 h 63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108" h="63227">
                  <a:moveTo>
                    <a:pt x="0" y="3794"/>
                  </a:moveTo>
                  <a:cubicBezTo>
                    <a:pt x="0" y="6323"/>
                    <a:pt x="1265" y="8852"/>
                    <a:pt x="3794" y="8852"/>
                  </a:cubicBezTo>
                  <a:lnTo>
                    <a:pt x="5059" y="8852"/>
                  </a:lnTo>
                  <a:lnTo>
                    <a:pt x="247874" y="63228"/>
                  </a:lnTo>
                  <a:lnTo>
                    <a:pt x="265579" y="58170"/>
                  </a:lnTo>
                  <a:lnTo>
                    <a:pt x="268108" y="58170"/>
                  </a:lnTo>
                  <a:lnTo>
                    <a:pt x="6323" y="0"/>
                  </a:lnTo>
                  <a:lnTo>
                    <a:pt x="3794" y="0"/>
                  </a:lnTo>
                  <a:cubicBezTo>
                    <a:pt x="2529" y="0"/>
                    <a:pt x="1265" y="1265"/>
                    <a:pt x="0"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4" name="Freeform: Shape 153">
              <a:extLst>
                <a:ext uri="{FF2B5EF4-FFF2-40B4-BE49-F238E27FC236}">
                  <a16:creationId xmlns:a16="http://schemas.microsoft.com/office/drawing/2014/main" id="{3C1C3463-0CDE-4AF9-AFF8-AF889464435A}"/>
                </a:ext>
              </a:extLst>
            </p:cNvPr>
            <p:cNvSpPr/>
            <p:nvPr/>
          </p:nvSpPr>
          <p:spPr>
            <a:xfrm>
              <a:off x="10868254" y="241049"/>
              <a:ext cx="411015" cy="128984"/>
            </a:xfrm>
            <a:custGeom>
              <a:avLst/>
              <a:gdLst>
                <a:gd name="connsiteX0" fmla="*/ 0 w 411015"/>
                <a:gd name="connsiteY0" fmla="*/ 121397 h 128984"/>
                <a:gd name="connsiteX1" fmla="*/ 0 w 411015"/>
                <a:gd name="connsiteY1" fmla="*/ 121397 h 128984"/>
                <a:gd name="connsiteX2" fmla="*/ 0 w 411015"/>
                <a:gd name="connsiteY2" fmla="*/ 121397 h 128984"/>
                <a:gd name="connsiteX3" fmla="*/ 6323 w 411015"/>
                <a:gd name="connsiteY3" fmla="*/ 125191 h 128984"/>
                <a:gd name="connsiteX4" fmla="*/ 6323 w 411015"/>
                <a:gd name="connsiteY4" fmla="*/ 125191 h 128984"/>
                <a:gd name="connsiteX5" fmla="*/ 7588 w 411015"/>
                <a:gd name="connsiteY5" fmla="*/ 128985 h 128984"/>
                <a:gd name="connsiteX6" fmla="*/ 409751 w 411015"/>
                <a:gd name="connsiteY6" fmla="*/ 8852 h 128984"/>
                <a:gd name="connsiteX7" fmla="*/ 407221 w 411015"/>
                <a:gd name="connsiteY7" fmla="*/ 5058 h 128984"/>
                <a:gd name="connsiteX8" fmla="*/ 411015 w 411015"/>
                <a:gd name="connsiteY8" fmla="*/ 0 h 128984"/>
                <a:gd name="connsiteX9" fmla="*/ 411015 w 411015"/>
                <a:gd name="connsiteY9" fmla="*/ 0 h 128984"/>
                <a:gd name="connsiteX10" fmla="*/ 393310 w 411015"/>
                <a:gd name="connsiteY10" fmla="*/ 5058 h 128984"/>
                <a:gd name="connsiteX11" fmla="*/ 1265 w 411015"/>
                <a:gd name="connsiteY11" fmla="*/ 121397 h 128984"/>
                <a:gd name="connsiteX12" fmla="*/ 0 w 411015"/>
                <a:gd name="connsiteY12" fmla="*/ 121397 h 12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1015" h="128984">
                  <a:moveTo>
                    <a:pt x="0" y="121397"/>
                  </a:moveTo>
                  <a:lnTo>
                    <a:pt x="0" y="121397"/>
                  </a:lnTo>
                  <a:lnTo>
                    <a:pt x="0" y="121397"/>
                  </a:lnTo>
                  <a:cubicBezTo>
                    <a:pt x="3794" y="121397"/>
                    <a:pt x="6323" y="122662"/>
                    <a:pt x="6323" y="125191"/>
                  </a:cubicBezTo>
                  <a:cubicBezTo>
                    <a:pt x="6323" y="125191"/>
                    <a:pt x="6323" y="125191"/>
                    <a:pt x="6323" y="125191"/>
                  </a:cubicBezTo>
                  <a:lnTo>
                    <a:pt x="7588" y="128985"/>
                  </a:lnTo>
                  <a:lnTo>
                    <a:pt x="409751" y="8852"/>
                  </a:lnTo>
                  <a:lnTo>
                    <a:pt x="407221" y="5058"/>
                  </a:lnTo>
                  <a:cubicBezTo>
                    <a:pt x="407221" y="2529"/>
                    <a:pt x="408486" y="0"/>
                    <a:pt x="411015" y="0"/>
                  </a:cubicBezTo>
                  <a:lnTo>
                    <a:pt x="411015" y="0"/>
                  </a:lnTo>
                  <a:lnTo>
                    <a:pt x="393310" y="5058"/>
                  </a:lnTo>
                  <a:lnTo>
                    <a:pt x="1265" y="121397"/>
                  </a:lnTo>
                  <a:lnTo>
                    <a:pt x="0" y="12139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5" name="Freeform: Shape 154">
              <a:extLst>
                <a:ext uri="{FF2B5EF4-FFF2-40B4-BE49-F238E27FC236}">
                  <a16:creationId xmlns:a16="http://schemas.microsoft.com/office/drawing/2014/main" id="{A74BBFC9-3ADE-416B-93CB-BFCB167A8EC5}"/>
                </a:ext>
              </a:extLst>
            </p:cNvPr>
            <p:cNvSpPr/>
            <p:nvPr/>
          </p:nvSpPr>
          <p:spPr>
            <a:xfrm>
              <a:off x="11284328" y="24357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6" name="Freeform: Shape 155">
              <a:extLst>
                <a:ext uri="{FF2B5EF4-FFF2-40B4-BE49-F238E27FC236}">
                  <a16:creationId xmlns:a16="http://schemas.microsoft.com/office/drawing/2014/main" id="{51F054F3-A6DC-46D1-96EF-FAA0A7630F37}"/>
                </a:ext>
              </a:extLst>
            </p:cNvPr>
            <p:cNvSpPr/>
            <p:nvPr/>
          </p:nvSpPr>
          <p:spPr>
            <a:xfrm>
              <a:off x="11281799" y="241049"/>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7" name="Freeform: Shape 156">
              <a:extLst>
                <a:ext uri="{FF2B5EF4-FFF2-40B4-BE49-F238E27FC236}">
                  <a16:creationId xmlns:a16="http://schemas.microsoft.com/office/drawing/2014/main" id="{028277E0-1AF6-4FE7-B8E3-2E77A9261918}"/>
                </a:ext>
              </a:extLst>
            </p:cNvPr>
            <p:cNvSpPr/>
            <p:nvPr/>
          </p:nvSpPr>
          <p:spPr>
            <a:xfrm>
              <a:off x="11283063" y="24231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8" name="Freeform: Shape 157">
              <a:extLst>
                <a:ext uri="{FF2B5EF4-FFF2-40B4-BE49-F238E27FC236}">
                  <a16:creationId xmlns:a16="http://schemas.microsoft.com/office/drawing/2014/main" id="{C3E0C87D-A04E-4446-80E8-C03951024E59}"/>
                </a:ext>
              </a:extLst>
            </p:cNvPr>
            <p:cNvSpPr/>
            <p:nvPr/>
          </p:nvSpPr>
          <p:spPr>
            <a:xfrm>
              <a:off x="10864460" y="363711"/>
              <a:ext cx="586802" cy="3802520"/>
            </a:xfrm>
            <a:custGeom>
              <a:avLst/>
              <a:gdLst>
                <a:gd name="connsiteX0" fmla="*/ 581744 w 586802"/>
                <a:gd name="connsiteY0" fmla="*/ 3796197 h 3802520"/>
                <a:gd name="connsiteX1" fmla="*/ 586803 w 586802"/>
                <a:gd name="connsiteY1" fmla="*/ 3799991 h 3802520"/>
                <a:gd name="connsiteX2" fmla="*/ 586803 w 586802"/>
                <a:gd name="connsiteY2" fmla="*/ 3799991 h 3802520"/>
                <a:gd name="connsiteX3" fmla="*/ 585538 w 586802"/>
                <a:gd name="connsiteY3" fmla="*/ 3793668 h 3802520"/>
                <a:gd name="connsiteX4" fmla="*/ 10117 w 586802"/>
                <a:gd name="connsiteY4" fmla="*/ 7587 h 3802520"/>
                <a:gd name="connsiteX5" fmla="*/ 8853 w 586802"/>
                <a:gd name="connsiteY5" fmla="*/ 3794 h 3802520"/>
                <a:gd name="connsiteX6" fmla="*/ 3794 w 586802"/>
                <a:gd name="connsiteY6" fmla="*/ 0 h 3802520"/>
                <a:gd name="connsiteX7" fmla="*/ 3794 w 586802"/>
                <a:gd name="connsiteY7" fmla="*/ 0 h 3802520"/>
                <a:gd name="connsiteX8" fmla="*/ 2529 w 586802"/>
                <a:gd name="connsiteY8" fmla="*/ 0 h 3802520"/>
                <a:gd name="connsiteX9" fmla="*/ 1265 w 586802"/>
                <a:gd name="connsiteY9" fmla="*/ 0 h 3802520"/>
                <a:gd name="connsiteX10" fmla="*/ 0 w 586802"/>
                <a:gd name="connsiteY10" fmla="*/ 0 h 3802520"/>
                <a:gd name="connsiteX11" fmla="*/ 0 w 586802"/>
                <a:gd name="connsiteY11" fmla="*/ 1265 h 3802520"/>
                <a:gd name="connsiteX12" fmla="*/ 0 w 586802"/>
                <a:gd name="connsiteY12" fmla="*/ 2529 h 3802520"/>
                <a:gd name="connsiteX13" fmla="*/ 0 w 586802"/>
                <a:gd name="connsiteY13" fmla="*/ 3794 h 3802520"/>
                <a:gd name="connsiteX14" fmla="*/ 0 w 586802"/>
                <a:gd name="connsiteY14" fmla="*/ 5058 h 3802520"/>
                <a:gd name="connsiteX15" fmla="*/ 0 w 586802"/>
                <a:gd name="connsiteY15" fmla="*/ 6323 h 3802520"/>
                <a:gd name="connsiteX16" fmla="*/ 0 w 586802"/>
                <a:gd name="connsiteY16" fmla="*/ 8852 h 3802520"/>
                <a:gd name="connsiteX17" fmla="*/ 577950 w 586802"/>
                <a:gd name="connsiteY17" fmla="*/ 3802520 h 3802520"/>
                <a:gd name="connsiteX18" fmla="*/ 581744 w 586802"/>
                <a:gd name="connsiteY18" fmla="*/ 3796197 h 3802520"/>
                <a:gd name="connsiteX19" fmla="*/ 581744 w 586802"/>
                <a:gd name="connsiteY19" fmla="*/ 3796197 h 380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6802" h="3802520">
                  <a:moveTo>
                    <a:pt x="581744" y="3796197"/>
                  </a:moveTo>
                  <a:cubicBezTo>
                    <a:pt x="584274" y="3796197"/>
                    <a:pt x="586803" y="3797462"/>
                    <a:pt x="586803" y="3799991"/>
                  </a:cubicBezTo>
                  <a:cubicBezTo>
                    <a:pt x="586803" y="3799991"/>
                    <a:pt x="586803" y="3799991"/>
                    <a:pt x="586803" y="3799991"/>
                  </a:cubicBezTo>
                  <a:lnTo>
                    <a:pt x="585538" y="3793668"/>
                  </a:lnTo>
                  <a:lnTo>
                    <a:pt x="10117" y="7587"/>
                  </a:lnTo>
                  <a:lnTo>
                    <a:pt x="8853" y="3794"/>
                  </a:lnTo>
                  <a:cubicBezTo>
                    <a:pt x="8853" y="1265"/>
                    <a:pt x="6323" y="0"/>
                    <a:pt x="3794" y="0"/>
                  </a:cubicBezTo>
                  <a:cubicBezTo>
                    <a:pt x="3794" y="0"/>
                    <a:pt x="3794" y="0"/>
                    <a:pt x="3794" y="0"/>
                  </a:cubicBezTo>
                  <a:lnTo>
                    <a:pt x="2529" y="0"/>
                  </a:lnTo>
                  <a:lnTo>
                    <a:pt x="1265" y="0"/>
                  </a:lnTo>
                  <a:cubicBezTo>
                    <a:pt x="1265" y="0"/>
                    <a:pt x="1265" y="0"/>
                    <a:pt x="0" y="0"/>
                  </a:cubicBezTo>
                  <a:cubicBezTo>
                    <a:pt x="0" y="0"/>
                    <a:pt x="0" y="0"/>
                    <a:pt x="0" y="1265"/>
                  </a:cubicBezTo>
                  <a:cubicBezTo>
                    <a:pt x="0" y="1265"/>
                    <a:pt x="0" y="1265"/>
                    <a:pt x="0" y="2529"/>
                  </a:cubicBezTo>
                  <a:cubicBezTo>
                    <a:pt x="0" y="2529"/>
                    <a:pt x="0" y="2529"/>
                    <a:pt x="0" y="3794"/>
                  </a:cubicBezTo>
                  <a:cubicBezTo>
                    <a:pt x="0" y="3794"/>
                    <a:pt x="0" y="3794"/>
                    <a:pt x="0" y="5058"/>
                  </a:cubicBezTo>
                  <a:lnTo>
                    <a:pt x="0" y="6323"/>
                  </a:lnTo>
                  <a:lnTo>
                    <a:pt x="0" y="8852"/>
                  </a:lnTo>
                  <a:lnTo>
                    <a:pt x="577950" y="3802520"/>
                  </a:lnTo>
                  <a:cubicBezTo>
                    <a:pt x="576686" y="3799991"/>
                    <a:pt x="577950" y="3797462"/>
                    <a:pt x="581744" y="3796197"/>
                  </a:cubicBezTo>
                  <a:cubicBezTo>
                    <a:pt x="580480" y="3796197"/>
                    <a:pt x="581744" y="3796197"/>
                    <a:pt x="581744" y="3796197"/>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59" name="Freeform: Shape 158">
              <a:extLst>
                <a:ext uri="{FF2B5EF4-FFF2-40B4-BE49-F238E27FC236}">
                  <a16:creationId xmlns:a16="http://schemas.microsoft.com/office/drawing/2014/main" id="{56A69362-3DD5-4271-9B61-3DB87662996C}"/>
                </a:ext>
              </a:extLst>
            </p:cNvPr>
            <p:cNvSpPr/>
            <p:nvPr/>
          </p:nvSpPr>
          <p:spPr>
            <a:xfrm>
              <a:off x="10142338" y="3894352"/>
              <a:ext cx="149230" cy="714970"/>
            </a:xfrm>
            <a:custGeom>
              <a:avLst/>
              <a:gdLst>
                <a:gd name="connsiteX0" fmla="*/ 146701 w 149230"/>
                <a:gd name="connsiteY0" fmla="*/ 714474 h 714970"/>
                <a:gd name="connsiteX1" fmla="*/ 147965 w 149230"/>
                <a:gd name="connsiteY1" fmla="*/ 714474 h 714970"/>
                <a:gd name="connsiteX2" fmla="*/ 149230 w 149230"/>
                <a:gd name="connsiteY2" fmla="*/ 714474 h 714970"/>
                <a:gd name="connsiteX3" fmla="*/ 149230 w 149230"/>
                <a:gd name="connsiteY3" fmla="*/ 714474 h 714970"/>
                <a:gd name="connsiteX4" fmla="*/ 149230 w 149230"/>
                <a:gd name="connsiteY4" fmla="*/ 713210 h 714970"/>
                <a:gd name="connsiteX5" fmla="*/ 149230 w 149230"/>
                <a:gd name="connsiteY5" fmla="*/ 711945 h 714970"/>
                <a:gd name="connsiteX6" fmla="*/ 149230 w 149230"/>
                <a:gd name="connsiteY6" fmla="*/ 710681 h 714970"/>
                <a:gd name="connsiteX7" fmla="*/ 149230 w 149230"/>
                <a:gd name="connsiteY7" fmla="*/ 709416 h 714970"/>
                <a:gd name="connsiteX8" fmla="*/ 149230 w 149230"/>
                <a:gd name="connsiteY8" fmla="*/ 709416 h 714970"/>
                <a:gd name="connsiteX9" fmla="*/ 149230 w 149230"/>
                <a:gd name="connsiteY9" fmla="*/ 706887 h 714970"/>
                <a:gd name="connsiteX10" fmla="*/ 10117 w 149230"/>
                <a:gd name="connsiteY10" fmla="*/ 7587 h 714970"/>
                <a:gd name="connsiteX11" fmla="*/ 1265 w 149230"/>
                <a:gd name="connsiteY11" fmla="*/ 2529 h 714970"/>
                <a:gd name="connsiteX12" fmla="*/ 1265 w 149230"/>
                <a:gd name="connsiteY12" fmla="*/ 2529 h 714970"/>
                <a:gd name="connsiteX13" fmla="*/ 0 w 149230"/>
                <a:gd name="connsiteY13" fmla="*/ 2529 h 714970"/>
                <a:gd name="connsiteX14" fmla="*/ 0 w 149230"/>
                <a:gd name="connsiteY14" fmla="*/ 2529 h 714970"/>
                <a:gd name="connsiteX15" fmla="*/ 0 w 149230"/>
                <a:gd name="connsiteY15" fmla="*/ 1265 h 714970"/>
                <a:gd name="connsiteX16" fmla="*/ 0 w 149230"/>
                <a:gd name="connsiteY16" fmla="*/ 0 h 714970"/>
                <a:gd name="connsiteX17" fmla="*/ 0 w 149230"/>
                <a:gd name="connsiteY17" fmla="*/ 0 h 714970"/>
                <a:gd name="connsiteX18" fmla="*/ 140378 w 149230"/>
                <a:gd name="connsiteY18" fmla="*/ 708151 h 714970"/>
                <a:gd name="connsiteX19" fmla="*/ 141642 w 149230"/>
                <a:gd name="connsiteY19" fmla="*/ 711945 h 714970"/>
                <a:gd name="connsiteX20" fmla="*/ 146701 w 149230"/>
                <a:gd name="connsiteY20" fmla="*/ 714474 h 714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9230" h="714970">
                  <a:moveTo>
                    <a:pt x="146701" y="714474"/>
                  </a:moveTo>
                  <a:cubicBezTo>
                    <a:pt x="146701" y="714474"/>
                    <a:pt x="147965" y="714474"/>
                    <a:pt x="147965" y="714474"/>
                  </a:cubicBezTo>
                  <a:lnTo>
                    <a:pt x="149230" y="714474"/>
                  </a:lnTo>
                  <a:lnTo>
                    <a:pt x="149230" y="714474"/>
                  </a:lnTo>
                  <a:cubicBezTo>
                    <a:pt x="149230" y="714474"/>
                    <a:pt x="149230" y="714474"/>
                    <a:pt x="149230" y="713210"/>
                  </a:cubicBezTo>
                  <a:lnTo>
                    <a:pt x="149230" y="711945"/>
                  </a:lnTo>
                  <a:cubicBezTo>
                    <a:pt x="149230" y="711945"/>
                    <a:pt x="149230" y="711945"/>
                    <a:pt x="149230" y="710681"/>
                  </a:cubicBezTo>
                  <a:lnTo>
                    <a:pt x="149230" y="709416"/>
                  </a:lnTo>
                  <a:lnTo>
                    <a:pt x="149230" y="709416"/>
                  </a:lnTo>
                  <a:lnTo>
                    <a:pt x="149230" y="706887"/>
                  </a:lnTo>
                  <a:lnTo>
                    <a:pt x="10117" y="7587"/>
                  </a:lnTo>
                  <a:lnTo>
                    <a:pt x="1265" y="2529"/>
                  </a:lnTo>
                  <a:lnTo>
                    <a:pt x="1265" y="2529"/>
                  </a:lnTo>
                  <a:lnTo>
                    <a:pt x="0" y="2529"/>
                  </a:lnTo>
                  <a:lnTo>
                    <a:pt x="0" y="2529"/>
                  </a:lnTo>
                  <a:lnTo>
                    <a:pt x="0" y="1265"/>
                  </a:lnTo>
                  <a:lnTo>
                    <a:pt x="0" y="0"/>
                  </a:lnTo>
                  <a:lnTo>
                    <a:pt x="0" y="0"/>
                  </a:lnTo>
                  <a:lnTo>
                    <a:pt x="140378" y="708151"/>
                  </a:lnTo>
                  <a:lnTo>
                    <a:pt x="141642" y="711945"/>
                  </a:lnTo>
                  <a:cubicBezTo>
                    <a:pt x="142907" y="714474"/>
                    <a:pt x="144171" y="715739"/>
                    <a:pt x="146701" y="71447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0" name="Freeform: Shape 159">
              <a:extLst>
                <a:ext uri="{FF2B5EF4-FFF2-40B4-BE49-F238E27FC236}">
                  <a16:creationId xmlns:a16="http://schemas.microsoft.com/office/drawing/2014/main" id="{C213592A-A4E0-469D-BC03-4F3027C991C5}"/>
                </a:ext>
              </a:extLst>
            </p:cNvPr>
            <p:cNvSpPr/>
            <p:nvPr/>
          </p:nvSpPr>
          <p:spPr>
            <a:xfrm>
              <a:off x="9460686" y="2580478"/>
              <a:ext cx="477273" cy="2199062"/>
            </a:xfrm>
            <a:custGeom>
              <a:avLst/>
              <a:gdLst>
                <a:gd name="connsiteX0" fmla="*/ 471719 w 477273"/>
                <a:gd name="connsiteY0" fmla="*/ 2199063 h 2199062"/>
                <a:gd name="connsiteX1" fmla="*/ 474248 w 477273"/>
                <a:gd name="connsiteY1" fmla="*/ 2199063 h 2199062"/>
                <a:gd name="connsiteX2" fmla="*/ 474248 w 477273"/>
                <a:gd name="connsiteY2" fmla="*/ 2199063 h 2199062"/>
                <a:gd name="connsiteX3" fmla="*/ 476778 w 477273"/>
                <a:gd name="connsiteY3" fmla="*/ 2194005 h 2199062"/>
                <a:gd name="connsiteX4" fmla="*/ 475513 w 477273"/>
                <a:gd name="connsiteY4" fmla="*/ 2187682 h 2199062"/>
                <a:gd name="connsiteX5" fmla="*/ 8853 w 477273"/>
                <a:gd name="connsiteY5" fmla="*/ 0 h 2199062"/>
                <a:gd name="connsiteX6" fmla="*/ 5059 w 477273"/>
                <a:gd name="connsiteY6" fmla="*/ 1264 h 2199062"/>
                <a:gd name="connsiteX7" fmla="*/ 5059 w 477273"/>
                <a:gd name="connsiteY7" fmla="*/ 1264 h 2199062"/>
                <a:gd name="connsiteX8" fmla="*/ 5059 w 477273"/>
                <a:gd name="connsiteY8" fmla="*/ 1264 h 2199062"/>
                <a:gd name="connsiteX9" fmla="*/ 3794 w 477273"/>
                <a:gd name="connsiteY9" fmla="*/ 1264 h 2199062"/>
                <a:gd name="connsiteX10" fmla="*/ 2529 w 477273"/>
                <a:gd name="connsiteY10" fmla="*/ 1264 h 2199062"/>
                <a:gd name="connsiteX11" fmla="*/ 2529 w 477273"/>
                <a:gd name="connsiteY11" fmla="*/ 1264 h 2199062"/>
                <a:gd name="connsiteX12" fmla="*/ 0 w 477273"/>
                <a:gd name="connsiteY12" fmla="*/ 0 h 2199062"/>
                <a:gd name="connsiteX13" fmla="*/ 467925 w 477273"/>
                <a:gd name="connsiteY13" fmla="*/ 2195270 h 2199062"/>
                <a:gd name="connsiteX14" fmla="*/ 467925 w 477273"/>
                <a:gd name="connsiteY14" fmla="*/ 2195270 h 2199062"/>
                <a:gd name="connsiteX15" fmla="*/ 467925 w 477273"/>
                <a:gd name="connsiteY15" fmla="*/ 2195270 h 2199062"/>
                <a:gd name="connsiteX16" fmla="*/ 467925 w 477273"/>
                <a:gd name="connsiteY16" fmla="*/ 2196534 h 2199062"/>
                <a:gd name="connsiteX17" fmla="*/ 467925 w 477273"/>
                <a:gd name="connsiteY17" fmla="*/ 2196534 h 2199062"/>
                <a:gd name="connsiteX18" fmla="*/ 467925 w 477273"/>
                <a:gd name="connsiteY18" fmla="*/ 2196534 h 2199062"/>
                <a:gd name="connsiteX19" fmla="*/ 467925 w 477273"/>
                <a:gd name="connsiteY19" fmla="*/ 2196534 h 2199062"/>
                <a:gd name="connsiteX20" fmla="*/ 467925 w 477273"/>
                <a:gd name="connsiteY20" fmla="*/ 2196534 h 2199062"/>
                <a:gd name="connsiteX21" fmla="*/ 467925 w 477273"/>
                <a:gd name="connsiteY21" fmla="*/ 2196534 h 2199062"/>
                <a:gd name="connsiteX22" fmla="*/ 471719 w 477273"/>
                <a:gd name="connsiteY22" fmla="*/ 2199063 h 219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7273" h="2199062">
                  <a:moveTo>
                    <a:pt x="471719" y="2199063"/>
                  </a:moveTo>
                  <a:lnTo>
                    <a:pt x="474248" y="2199063"/>
                  </a:lnTo>
                  <a:lnTo>
                    <a:pt x="474248" y="2199063"/>
                  </a:lnTo>
                  <a:cubicBezTo>
                    <a:pt x="476778" y="2197798"/>
                    <a:pt x="478042" y="2196534"/>
                    <a:pt x="476778" y="2194005"/>
                  </a:cubicBezTo>
                  <a:lnTo>
                    <a:pt x="475513" y="2187682"/>
                  </a:lnTo>
                  <a:lnTo>
                    <a:pt x="8853" y="0"/>
                  </a:lnTo>
                  <a:lnTo>
                    <a:pt x="5059" y="1264"/>
                  </a:lnTo>
                  <a:lnTo>
                    <a:pt x="5059" y="1264"/>
                  </a:lnTo>
                  <a:lnTo>
                    <a:pt x="5059" y="1264"/>
                  </a:lnTo>
                  <a:lnTo>
                    <a:pt x="3794" y="1264"/>
                  </a:lnTo>
                  <a:lnTo>
                    <a:pt x="2529" y="1264"/>
                  </a:lnTo>
                  <a:lnTo>
                    <a:pt x="2529" y="1264"/>
                  </a:lnTo>
                  <a:lnTo>
                    <a:pt x="0" y="0"/>
                  </a:lnTo>
                  <a:lnTo>
                    <a:pt x="467925" y="2195270"/>
                  </a:lnTo>
                  <a:lnTo>
                    <a:pt x="467925" y="2195270"/>
                  </a:lnTo>
                  <a:lnTo>
                    <a:pt x="467925" y="2195270"/>
                  </a:lnTo>
                  <a:cubicBezTo>
                    <a:pt x="467925" y="2195270"/>
                    <a:pt x="467925" y="2195270"/>
                    <a:pt x="467925" y="2196534"/>
                  </a:cubicBezTo>
                  <a:lnTo>
                    <a:pt x="467925" y="2196534"/>
                  </a:lnTo>
                  <a:lnTo>
                    <a:pt x="467925" y="2196534"/>
                  </a:lnTo>
                  <a:lnTo>
                    <a:pt x="467925" y="2196534"/>
                  </a:lnTo>
                  <a:lnTo>
                    <a:pt x="467925" y="2196534"/>
                  </a:lnTo>
                  <a:lnTo>
                    <a:pt x="467925" y="2196534"/>
                  </a:lnTo>
                  <a:lnTo>
                    <a:pt x="471719" y="219906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1" name="Freeform: Shape 160">
              <a:extLst>
                <a:ext uri="{FF2B5EF4-FFF2-40B4-BE49-F238E27FC236}">
                  <a16:creationId xmlns:a16="http://schemas.microsoft.com/office/drawing/2014/main" id="{5C959864-A517-4BC5-AE06-2C84782B43E9}"/>
                </a:ext>
              </a:extLst>
            </p:cNvPr>
            <p:cNvSpPr/>
            <p:nvPr/>
          </p:nvSpPr>
          <p:spPr>
            <a:xfrm>
              <a:off x="10142338" y="3890558"/>
              <a:ext cx="447690" cy="235730"/>
            </a:xfrm>
            <a:custGeom>
              <a:avLst/>
              <a:gdLst>
                <a:gd name="connsiteX0" fmla="*/ 10117 w 447690"/>
                <a:gd name="connsiteY0" fmla="*/ 11381 h 235730"/>
                <a:gd name="connsiteX1" fmla="*/ 438838 w 447690"/>
                <a:gd name="connsiteY1" fmla="*/ 233943 h 235730"/>
                <a:gd name="connsiteX2" fmla="*/ 441367 w 447690"/>
                <a:gd name="connsiteY2" fmla="*/ 235207 h 235730"/>
                <a:gd name="connsiteX3" fmla="*/ 447690 w 447690"/>
                <a:gd name="connsiteY3" fmla="*/ 233943 h 235730"/>
                <a:gd name="connsiteX4" fmla="*/ 447690 w 447690"/>
                <a:gd name="connsiteY4" fmla="*/ 233943 h 235730"/>
                <a:gd name="connsiteX5" fmla="*/ 447690 w 447690"/>
                <a:gd name="connsiteY5" fmla="*/ 230149 h 235730"/>
                <a:gd name="connsiteX6" fmla="*/ 447690 w 447690"/>
                <a:gd name="connsiteY6" fmla="*/ 228884 h 235730"/>
                <a:gd name="connsiteX7" fmla="*/ 447690 w 447690"/>
                <a:gd name="connsiteY7" fmla="*/ 227620 h 235730"/>
                <a:gd name="connsiteX8" fmla="*/ 447690 w 447690"/>
                <a:gd name="connsiteY8" fmla="*/ 227620 h 235730"/>
                <a:gd name="connsiteX9" fmla="*/ 446426 w 447690"/>
                <a:gd name="connsiteY9" fmla="*/ 227620 h 235730"/>
                <a:gd name="connsiteX10" fmla="*/ 446426 w 447690"/>
                <a:gd name="connsiteY10" fmla="*/ 227620 h 235730"/>
                <a:gd name="connsiteX11" fmla="*/ 443896 w 447690"/>
                <a:gd name="connsiteY11" fmla="*/ 226355 h 235730"/>
                <a:gd name="connsiteX12" fmla="*/ 7588 w 447690"/>
                <a:gd name="connsiteY12" fmla="*/ 0 h 235730"/>
                <a:gd name="connsiteX13" fmla="*/ 7588 w 447690"/>
                <a:gd name="connsiteY13" fmla="*/ 2529 h 235730"/>
                <a:gd name="connsiteX14" fmla="*/ 3794 w 447690"/>
                <a:gd name="connsiteY14" fmla="*/ 7587 h 235730"/>
                <a:gd name="connsiteX15" fmla="*/ 3794 w 447690"/>
                <a:gd name="connsiteY15" fmla="*/ 7587 h 235730"/>
                <a:gd name="connsiteX16" fmla="*/ 0 w 447690"/>
                <a:gd name="connsiteY16" fmla="*/ 7587 h 235730"/>
                <a:gd name="connsiteX17" fmla="*/ 0 w 447690"/>
                <a:gd name="connsiteY17" fmla="*/ 7587 h 235730"/>
                <a:gd name="connsiteX18" fmla="*/ 10117 w 447690"/>
                <a:gd name="connsiteY18" fmla="*/ 11381 h 235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7690" h="235730">
                  <a:moveTo>
                    <a:pt x="10117" y="11381"/>
                  </a:moveTo>
                  <a:lnTo>
                    <a:pt x="438838" y="233943"/>
                  </a:lnTo>
                  <a:lnTo>
                    <a:pt x="441367" y="235207"/>
                  </a:lnTo>
                  <a:cubicBezTo>
                    <a:pt x="443896" y="236472"/>
                    <a:pt x="446426" y="235207"/>
                    <a:pt x="447690" y="233943"/>
                  </a:cubicBezTo>
                  <a:cubicBezTo>
                    <a:pt x="447690" y="233943"/>
                    <a:pt x="447690" y="233943"/>
                    <a:pt x="447690" y="233943"/>
                  </a:cubicBezTo>
                  <a:cubicBezTo>
                    <a:pt x="447690" y="232678"/>
                    <a:pt x="447690" y="231414"/>
                    <a:pt x="447690" y="230149"/>
                  </a:cubicBezTo>
                  <a:lnTo>
                    <a:pt x="447690" y="228884"/>
                  </a:lnTo>
                  <a:lnTo>
                    <a:pt x="447690" y="227620"/>
                  </a:lnTo>
                  <a:lnTo>
                    <a:pt x="447690" y="227620"/>
                  </a:lnTo>
                  <a:lnTo>
                    <a:pt x="446426" y="227620"/>
                  </a:lnTo>
                  <a:lnTo>
                    <a:pt x="446426" y="227620"/>
                  </a:lnTo>
                  <a:lnTo>
                    <a:pt x="443896" y="226355"/>
                  </a:lnTo>
                  <a:lnTo>
                    <a:pt x="7588" y="0"/>
                  </a:lnTo>
                  <a:lnTo>
                    <a:pt x="7588" y="2529"/>
                  </a:lnTo>
                  <a:cubicBezTo>
                    <a:pt x="7588" y="5058"/>
                    <a:pt x="6323" y="7587"/>
                    <a:pt x="3794" y="7587"/>
                  </a:cubicBezTo>
                  <a:cubicBezTo>
                    <a:pt x="3794" y="7587"/>
                    <a:pt x="3794" y="7587"/>
                    <a:pt x="3794" y="7587"/>
                  </a:cubicBezTo>
                  <a:cubicBezTo>
                    <a:pt x="2529" y="7587"/>
                    <a:pt x="1265" y="7587"/>
                    <a:pt x="0" y="7587"/>
                  </a:cubicBezTo>
                  <a:lnTo>
                    <a:pt x="0" y="7587"/>
                  </a:lnTo>
                  <a:lnTo>
                    <a:pt x="10117" y="1138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2" name="Freeform: Shape 161">
              <a:extLst>
                <a:ext uri="{FF2B5EF4-FFF2-40B4-BE49-F238E27FC236}">
                  <a16:creationId xmlns:a16="http://schemas.microsoft.com/office/drawing/2014/main" id="{FD6111D2-9CB4-409B-B160-39E9AF58ADDF}"/>
                </a:ext>
              </a:extLst>
            </p:cNvPr>
            <p:cNvSpPr/>
            <p:nvPr/>
          </p:nvSpPr>
          <p:spPr>
            <a:xfrm>
              <a:off x="9860319" y="242873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3" name="Freeform: Shape 162">
              <a:extLst>
                <a:ext uri="{FF2B5EF4-FFF2-40B4-BE49-F238E27FC236}">
                  <a16:creationId xmlns:a16="http://schemas.microsoft.com/office/drawing/2014/main" id="{519C5CA1-5FCA-4AAD-B166-E610A1F39BFB}"/>
                </a:ext>
              </a:extLst>
            </p:cNvPr>
            <p:cNvSpPr/>
            <p:nvPr/>
          </p:nvSpPr>
          <p:spPr>
            <a:xfrm>
              <a:off x="9611180" y="2323773"/>
              <a:ext cx="247873" cy="104958"/>
            </a:xfrm>
            <a:custGeom>
              <a:avLst/>
              <a:gdLst>
                <a:gd name="connsiteX0" fmla="*/ 3794 w 247873"/>
                <a:gd name="connsiteY0" fmla="*/ 2529 h 104958"/>
                <a:gd name="connsiteX1" fmla="*/ 1265 w 247873"/>
                <a:gd name="connsiteY1" fmla="*/ 8852 h 104958"/>
                <a:gd name="connsiteX2" fmla="*/ 0 w 247873"/>
                <a:gd name="connsiteY2" fmla="*/ 8852 h 104958"/>
                <a:gd name="connsiteX3" fmla="*/ 232698 w 247873"/>
                <a:gd name="connsiteY3" fmla="*/ 104958 h 104958"/>
                <a:gd name="connsiteX4" fmla="*/ 244080 w 247873"/>
                <a:gd name="connsiteY4" fmla="*/ 101164 h 104958"/>
                <a:gd name="connsiteX5" fmla="*/ 246609 w 247873"/>
                <a:gd name="connsiteY5" fmla="*/ 101164 h 104958"/>
                <a:gd name="connsiteX6" fmla="*/ 247874 w 247873"/>
                <a:gd name="connsiteY6" fmla="*/ 101164 h 104958"/>
                <a:gd name="connsiteX7" fmla="*/ 247874 w 247873"/>
                <a:gd name="connsiteY7" fmla="*/ 101164 h 104958"/>
                <a:gd name="connsiteX8" fmla="*/ 3794 w 247873"/>
                <a:gd name="connsiteY8" fmla="*/ 0 h 104958"/>
                <a:gd name="connsiteX9" fmla="*/ 2529 w 247873"/>
                <a:gd name="connsiteY9" fmla="*/ 0 h 104958"/>
                <a:gd name="connsiteX10" fmla="*/ 3794 w 247873"/>
                <a:gd name="connsiteY10" fmla="*/ 2529 h 10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873" h="104958">
                  <a:moveTo>
                    <a:pt x="3794" y="2529"/>
                  </a:moveTo>
                  <a:cubicBezTo>
                    <a:pt x="5059" y="5058"/>
                    <a:pt x="3794" y="7587"/>
                    <a:pt x="1265" y="8852"/>
                  </a:cubicBezTo>
                  <a:lnTo>
                    <a:pt x="0" y="8852"/>
                  </a:lnTo>
                  <a:lnTo>
                    <a:pt x="232698" y="104958"/>
                  </a:lnTo>
                  <a:lnTo>
                    <a:pt x="244080" y="101164"/>
                  </a:lnTo>
                  <a:lnTo>
                    <a:pt x="246609" y="101164"/>
                  </a:lnTo>
                  <a:lnTo>
                    <a:pt x="247874" y="101164"/>
                  </a:lnTo>
                  <a:lnTo>
                    <a:pt x="247874" y="101164"/>
                  </a:lnTo>
                  <a:lnTo>
                    <a:pt x="3794" y="0"/>
                  </a:lnTo>
                  <a:lnTo>
                    <a:pt x="2529" y="0"/>
                  </a:lnTo>
                  <a:cubicBezTo>
                    <a:pt x="2529" y="0"/>
                    <a:pt x="3794" y="1264"/>
                    <a:pt x="3794" y="252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4" name="Freeform: Shape 163">
              <a:extLst>
                <a:ext uri="{FF2B5EF4-FFF2-40B4-BE49-F238E27FC236}">
                  <a16:creationId xmlns:a16="http://schemas.microsoft.com/office/drawing/2014/main" id="{190ED717-9703-4C40-9971-A5527E250D16}"/>
                </a:ext>
              </a:extLst>
            </p:cNvPr>
            <p:cNvSpPr/>
            <p:nvPr/>
          </p:nvSpPr>
          <p:spPr>
            <a:xfrm>
              <a:off x="9859054" y="242620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5" name="Freeform: Shape 164">
              <a:extLst>
                <a:ext uri="{FF2B5EF4-FFF2-40B4-BE49-F238E27FC236}">
                  <a16:creationId xmlns:a16="http://schemas.microsoft.com/office/drawing/2014/main" id="{D8FD26BE-31FF-4DDC-A764-C2E8BAB54ADD}"/>
                </a:ext>
              </a:extLst>
            </p:cNvPr>
            <p:cNvSpPr/>
            <p:nvPr/>
          </p:nvSpPr>
          <p:spPr>
            <a:xfrm>
              <a:off x="9465744" y="2426202"/>
              <a:ext cx="390780" cy="155540"/>
            </a:xfrm>
            <a:custGeom>
              <a:avLst/>
              <a:gdLst>
                <a:gd name="connsiteX0" fmla="*/ 1265 w 390780"/>
                <a:gd name="connsiteY0" fmla="*/ 146689 h 155540"/>
                <a:gd name="connsiteX1" fmla="*/ 3794 w 390780"/>
                <a:gd name="connsiteY1" fmla="*/ 153011 h 155540"/>
                <a:gd name="connsiteX2" fmla="*/ 3794 w 390780"/>
                <a:gd name="connsiteY2" fmla="*/ 153011 h 155540"/>
                <a:gd name="connsiteX3" fmla="*/ 1265 w 390780"/>
                <a:gd name="connsiteY3" fmla="*/ 155540 h 155540"/>
                <a:gd name="connsiteX4" fmla="*/ 5059 w 390780"/>
                <a:gd name="connsiteY4" fmla="*/ 154276 h 155540"/>
                <a:gd name="connsiteX5" fmla="*/ 388251 w 390780"/>
                <a:gd name="connsiteY5" fmla="*/ 10116 h 155540"/>
                <a:gd name="connsiteX6" fmla="*/ 386986 w 390780"/>
                <a:gd name="connsiteY6" fmla="*/ 5058 h 155540"/>
                <a:gd name="connsiteX7" fmla="*/ 390780 w 390780"/>
                <a:gd name="connsiteY7" fmla="*/ 0 h 155540"/>
                <a:gd name="connsiteX8" fmla="*/ 390780 w 390780"/>
                <a:gd name="connsiteY8" fmla="*/ 0 h 155540"/>
                <a:gd name="connsiteX9" fmla="*/ 379399 w 390780"/>
                <a:gd name="connsiteY9" fmla="*/ 3794 h 155540"/>
                <a:gd name="connsiteX10" fmla="*/ 0 w 390780"/>
                <a:gd name="connsiteY10" fmla="*/ 147953 h 155540"/>
                <a:gd name="connsiteX11" fmla="*/ 1265 w 390780"/>
                <a:gd name="connsiteY11" fmla="*/ 147953 h 15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780" h="155540">
                  <a:moveTo>
                    <a:pt x="1265" y="146689"/>
                  </a:moveTo>
                  <a:cubicBezTo>
                    <a:pt x="3794" y="147953"/>
                    <a:pt x="5059" y="150482"/>
                    <a:pt x="3794" y="153011"/>
                  </a:cubicBezTo>
                  <a:cubicBezTo>
                    <a:pt x="3794" y="153011"/>
                    <a:pt x="3794" y="153011"/>
                    <a:pt x="3794" y="153011"/>
                  </a:cubicBezTo>
                  <a:cubicBezTo>
                    <a:pt x="3794" y="154276"/>
                    <a:pt x="2529" y="155540"/>
                    <a:pt x="1265" y="155540"/>
                  </a:cubicBezTo>
                  <a:lnTo>
                    <a:pt x="5059" y="154276"/>
                  </a:lnTo>
                  <a:lnTo>
                    <a:pt x="388251" y="10116"/>
                  </a:lnTo>
                  <a:lnTo>
                    <a:pt x="386986" y="5058"/>
                  </a:lnTo>
                  <a:cubicBezTo>
                    <a:pt x="386986" y="2529"/>
                    <a:pt x="388251" y="0"/>
                    <a:pt x="390780" y="0"/>
                  </a:cubicBezTo>
                  <a:lnTo>
                    <a:pt x="390780" y="0"/>
                  </a:lnTo>
                  <a:lnTo>
                    <a:pt x="379399" y="3794"/>
                  </a:lnTo>
                  <a:lnTo>
                    <a:pt x="0" y="147953"/>
                  </a:lnTo>
                  <a:lnTo>
                    <a:pt x="1265" y="14795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6" name="Freeform: Shape 165">
              <a:extLst>
                <a:ext uri="{FF2B5EF4-FFF2-40B4-BE49-F238E27FC236}">
                  <a16:creationId xmlns:a16="http://schemas.microsoft.com/office/drawing/2014/main" id="{20456AA5-F34A-48AF-B01C-13A340E7B8B6}"/>
                </a:ext>
              </a:extLst>
            </p:cNvPr>
            <p:cNvSpPr/>
            <p:nvPr/>
          </p:nvSpPr>
          <p:spPr>
            <a:xfrm>
              <a:off x="9465744" y="258174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7" name="Freeform: Shape 166">
              <a:extLst>
                <a:ext uri="{FF2B5EF4-FFF2-40B4-BE49-F238E27FC236}">
                  <a16:creationId xmlns:a16="http://schemas.microsoft.com/office/drawing/2014/main" id="{ED8EF453-B590-491E-B870-000DF7AEBB3A}"/>
                </a:ext>
              </a:extLst>
            </p:cNvPr>
            <p:cNvSpPr/>
            <p:nvPr/>
          </p:nvSpPr>
          <p:spPr>
            <a:xfrm>
              <a:off x="9859054" y="2427467"/>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8" name="Freeform: Shape 167">
              <a:extLst>
                <a:ext uri="{FF2B5EF4-FFF2-40B4-BE49-F238E27FC236}">
                  <a16:creationId xmlns:a16="http://schemas.microsoft.com/office/drawing/2014/main" id="{9326BD7A-9A99-4C53-8F90-B5543BC79E5F}"/>
                </a:ext>
              </a:extLst>
            </p:cNvPr>
            <p:cNvSpPr/>
            <p:nvPr/>
          </p:nvSpPr>
          <p:spPr>
            <a:xfrm>
              <a:off x="9860319" y="242873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69" name="Freeform: Shape 168">
              <a:extLst>
                <a:ext uri="{FF2B5EF4-FFF2-40B4-BE49-F238E27FC236}">
                  <a16:creationId xmlns:a16="http://schemas.microsoft.com/office/drawing/2014/main" id="{C6880A75-21C5-43CC-9B81-9CA4CB1DE0FD}"/>
                </a:ext>
              </a:extLst>
            </p:cNvPr>
            <p:cNvSpPr/>
            <p:nvPr/>
          </p:nvSpPr>
          <p:spPr>
            <a:xfrm>
              <a:off x="9857789" y="242620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0" name="Freeform: Shape 169">
              <a:extLst>
                <a:ext uri="{FF2B5EF4-FFF2-40B4-BE49-F238E27FC236}">
                  <a16:creationId xmlns:a16="http://schemas.microsoft.com/office/drawing/2014/main" id="{E881B885-DC4A-449C-81D3-65DB5E6526D4}"/>
                </a:ext>
              </a:extLst>
            </p:cNvPr>
            <p:cNvSpPr/>
            <p:nvPr/>
          </p:nvSpPr>
          <p:spPr>
            <a:xfrm>
              <a:off x="9219135" y="246919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1" name="Freeform: Shape 170">
              <a:extLst>
                <a:ext uri="{FF2B5EF4-FFF2-40B4-BE49-F238E27FC236}">
                  <a16:creationId xmlns:a16="http://schemas.microsoft.com/office/drawing/2014/main" id="{39D1E256-B706-47EB-A251-E67F9323D382}"/>
                </a:ext>
              </a:extLst>
            </p:cNvPr>
            <p:cNvSpPr/>
            <p:nvPr/>
          </p:nvSpPr>
          <p:spPr>
            <a:xfrm>
              <a:off x="9219135" y="2470461"/>
              <a:ext cx="12646" cy="562"/>
            </a:xfrm>
            <a:custGeom>
              <a:avLst/>
              <a:gdLst>
                <a:gd name="connsiteX0" fmla="*/ 0 w 12646"/>
                <a:gd name="connsiteY0" fmla="*/ 0 h 562"/>
                <a:gd name="connsiteX1" fmla="*/ 0 w 12646"/>
                <a:gd name="connsiteY1" fmla="*/ 0 h 562"/>
                <a:gd name="connsiteX2" fmla="*/ 0 w 12646"/>
                <a:gd name="connsiteY2" fmla="*/ 0 h 562"/>
                <a:gd name="connsiteX3" fmla="*/ 0 w 12646"/>
                <a:gd name="connsiteY3" fmla="*/ 0 h 562"/>
              </a:gdLst>
              <a:ahLst/>
              <a:cxnLst>
                <a:cxn ang="0">
                  <a:pos x="connsiteX0" y="connsiteY0"/>
                </a:cxn>
                <a:cxn ang="0">
                  <a:pos x="connsiteX1" y="connsiteY1"/>
                </a:cxn>
                <a:cxn ang="0">
                  <a:pos x="connsiteX2" y="connsiteY2"/>
                </a:cxn>
                <a:cxn ang="0">
                  <a:pos x="connsiteX3" y="connsiteY3"/>
                </a:cxn>
              </a:cxnLst>
              <a:rect l="l" t="t" r="r" b="b"/>
              <a:pathLst>
                <a:path w="12646" h="562">
                  <a:moveTo>
                    <a:pt x="0" y="0"/>
                  </a:moveTo>
                  <a:cubicBezTo>
                    <a:pt x="0" y="0"/>
                    <a:pt x="0" y="0"/>
                    <a:pt x="0" y="0"/>
                  </a:cubicBezTo>
                  <a:lnTo>
                    <a:pt x="0" y="0"/>
                  </a:lnTo>
                  <a:cubicBezTo>
                    <a:pt x="0" y="1265"/>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2" name="Freeform: Shape 171">
              <a:extLst>
                <a:ext uri="{FF2B5EF4-FFF2-40B4-BE49-F238E27FC236}">
                  <a16:creationId xmlns:a16="http://schemas.microsoft.com/office/drawing/2014/main" id="{EC689689-2A4C-4B9D-A2BA-69167F7F42CC}"/>
                </a:ext>
              </a:extLst>
            </p:cNvPr>
            <p:cNvSpPr/>
            <p:nvPr/>
          </p:nvSpPr>
          <p:spPr>
            <a:xfrm>
              <a:off x="9221665" y="246666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3" name="Freeform: Shape 172">
              <a:extLst>
                <a:ext uri="{FF2B5EF4-FFF2-40B4-BE49-F238E27FC236}">
                  <a16:creationId xmlns:a16="http://schemas.microsoft.com/office/drawing/2014/main" id="{77AD66D2-B768-4576-AE88-44A51C5BFC4B}"/>
                </a:ext>
              </a:extLst>
            </p:cNvPr>
            <p:cNvSpPr/>
            <p:nvPr/>
          </p:nvSpPr>
          <p:spPr>
            <a:xfrm>
              <a:off x="9220400" y="246793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4" name="Freeform: Shape 173">
              <a:extLst>
                <a:ext uri="{FF2B5EF4-FFF2-40B4-BE49-F238E27FC236}">
                  <a16:creationId xmlns:a16="http://schemas.microsoft.com/office/drawing/2014/main" id="{05B8F631-758E-4240-B884-FE02B9F5D55A}"/>
                </a:ext>
              </a:extLst>
            </p:cNvPr>
            <p:cNvSpPr/>
            <p:nvPr/>
          </p:nvSpPr>
          <p:spPr>
            <a:xfrm>
              <a:off x="9230517" y="2470461"/>
              <a:ext cx="238252" cy="111280"/>
            </a:xfrm>
            <a:custGeom>
              <a:avLst/>
              <a:gdLst>
                <a:gd name="connsiteX0" fmla="*/ 232698 w 238252"/>
                <a:gd name="connsiteY0" fmla="*/ 111281 h 111280"/>
                <a:gd name="connsiteX1" fmla="*/ 232698 w 238252"/>
                <a:gd name="connsiteY1" fmla="*/ 111281 h 111280"/>
                <a:gd name="connsiteX2" fmla="*/ 232698 w 238252"/>
                <a:gd name="connsiteY2" fmla="*/ 111281 h 111280"/>
                <a:gd name="connsiteX3" fmla="*/ 235227 w 238252"/>
                <a:gd name="connsiteY3" fmla="*/ 111281 h 111280"/>
                <a:gd name="connsiteX4" fmla="*/ 235227 w 238252"/>
                <a:gd name="connsiteY4" fmla="*/ 111281 h 111280"/>
                <a:gd name="connsiteX5" fmla="*/ 235227 w 238252"/>
                <a:gd name="connsiteY5" fmla="*/ 111281 h 111280"/>
                <a:gd name="connsiteX6" fmla="*/ 237756 w 238252"/>
                <a:gd name="connsiteY6" fmla="*/ 108752 h 111280"/>
                <a:gd name="connsiteX7" fmla="*/ 235227 w 238252"/>
                <a:gd name="connsiteY7" fmla="*/ 102429 h 111280"/>
                <a:gd name="connsiteX8" fmla="*/ 235227 w 238252"/>
                <a:gd name="connsiteY8" fmla="*/ 102429 h 111280"/>
                <a:gd name="connsiteX9" fmla="*/ 233962 w 238252"/>
                <a:gd name="connsiteY9" fmla="*/ 101164 h 111280"/>
                <a:gd name="connsiteX10" fmla="*/ 6323 w 238252"/>
                <a:gd name="connsiteY10" fmla="*/ 0 h 111280"/>
                <a:gd name="connsiteX11" fmla="*/ 0 w 238252"/>
                <a:gd name="connsiteY11" fmla="*/ 2529 h 111280"/>
                <a:gd name="connsiteX12" fmla="*/ 1265 w 238252"/>
                <a:gd name="connsiteY12" fmla="*/ 7587 h 111280"/>
                <a:gd name="connsiteX13" fmla="*/ 231433 w 238252"/>
                <a:gd name="connsiteY13" fmla="*/ 110017 h 111280"/>
                <a:gd name="connsiteX14" fmla="*/ 232698 w 238252"/>
                <a:gd name="connsiteY14" fmla="*/ 111281 h 11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252" h="111280">
                  <a:moveTo>
                    <a:pt x="232698" y="111281"/>
                  </a:moveTo>
                  <a:lnTo>
                    <a:pt x="232698" y="111281"/>
                  </a:lnTo>
                  <a:lnTo>
                    <a:pt x="232698" y="111281"/>
                  </a:lnTo>
                  <a:lnTo>
                    <a:pt x="235227" y="111281"/>
                  </a:lnTo>
                  <a:lnTo>
                    <a:pt x="235227" y="111281"/>
                  </a:lnTo>
                  <a:lnTo>
                    <a:pt x="235227" y="111281"/>
                  </a:lnTo>
                  <a:cubicBezTo>
                    <a:pt x="236492" y="111281"/>
                    <a:pt x="237756" y="110017"/>
                    <a:pt x="237756" y="108752"/>
                  </a:cubicBezTo>
                  <a:cubicBezTo>
                    <a:pt x="239021" y="106223"/>
                    <a:pt x="237756" y="103694"/>
                    <a:pt x="235227" y="102429"/>
                  </a:cubicBezTo>
                  <a:cubicBezTo>
                    <a:pt x="235227" y="102429"/>
                    <a:pt x="235227" y="102429"/>
                    <a:pt x="235227" y="102429"/>
                  </a:cubicBezTo>
                  <a:lnTo>
                    <a:pt x="233962" y="101164"/>
                  </a:lnTo>
                  <a:lnTo>
                    <a:pt x="6323" y="0"/>
                  </a:lnTo>
                  <a:lnTo>
                    <a:pt x="0" y="2529"/>
                  </a:lnTo>
                  <a:lnTo>
                    <a:pt x="1265" y="7587"/>
                  </a:lnTo>
                  <a:lnTo>
                    <a:pt x="231433" y="110017"/>
                  </a:lnTo>
                  <a:lnTo>
                    <a:pt x="232698" y="11128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5" name="Freeform: Shape 174">
              <a:extLst>
                <a:ext uri="{FF2B5EF4-FFF2-40B4-BE49-F238E27FC236}">
                  <a16:creationId xmlns:a16="http://schemas.microsoft.com/office/drawing/2014/main" id="{C164C04F-ABEB-4FAB-948D-4DAC86E6BBA5}"/>
                </a:ext>
              </a:extLst>
            </p:cNvPr>
            <p:cNvSpPr/>
            <p:nvPr/>
          </p:nvSpPr>
          <p:spPr>
            <a:xfrm>
              <a:off x="11587847" y="492749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6" name="Freeform: Shape 175">
              <a:extLst>
                <a:ext uri="{FF2B5EF4-FFF2-40B4-BE49-F238E27FC236}">
                  <a16:creationId xmlns:a16="http://schemas.microsoft.com/office/drawing/2014/main" id="{66B11188-39FC-4DA9-872A-0CB14226C9ED}"/>
                </a:ext>
              </a:extLst>
            </p:cNvPr>
            <p:cNvSpPr/>
            <p:nvPr/>
          </p:nvSpPr>
          <p:spPr>
            <a:xfrm>
              <a:off x="11590376" y="4930023"/>
              <a:ext cx="25293" cy="17703"/>
            </a:xfrm>
            <a:custGeom>
              <a:avLst/>
              <a:gdLst>
                <a:gd name="connsiteX0" fmla="*/ 10117 w 25293"/>
                <a:gd name="connsiteY0" fmla="*/ 1265 h 17703"/>
                <a:gd name="connsiteX1" fmla="*/ 10117 w 25293"/>
                <a:gd name="connsiteY1" fmla="*/ 1265 h 17703"/>
                <a:gd name="connsiteX2" fmla="*/ 5059 w 25293"/>
                <a:gd name="connsiteY2" fmla="*/ 3794 h 17703"/>
                <a:gd name="connsiteX3" fmla="*/ 0 w 25293"/>
                <a:gd name="connsiteY3" fmla="*/ 3794 h 17703"/>
                <a:gd name="connsiteX4" fmla="*/ 0 w 25293"/>
                <a:gd name="connsiteY4" fmla="*/ 3794 h 17703"/>
                <a:gd name="connsiteX5" fmla="*/ 25293 w 25293"/>
                <a:gd name="connsiteY5" fmla="*/ 17704 h 17703"/>
                <a:gd name="connsiteX6" fmla="*/ 25293 w 25293"/>
                <a:gd name="connsiteY6" fmla="*/ 15175 h 17703"/>
                <a:gd name="connsiteX7" fmla="*/ 24028 w 25293"/>
                <a:gd name="connsiteY7" fmla="*/ 8852 h 17703"/>
                <a:gd name="connsiteX8" fmla="*/ 24028 w 25293"/>
                <a:gd name="connsiteY8" fmla="*/ 8852 h 17703"/>
                <a:gd name="connsiteX9" fmla="*/ 24028 w 25293"/>
                <a:gd name="connsiteY9" fmla="*/ 6323 h 17703"/>
                <a:gd name="connsiteX10" fmla="*/ 12647 w 25293"/>
                <a:gd name="connsiteY10" fmla="*/ 0 h 17703"/>
                <a:gd name="connsiteX11" fmla="*/ 10117 w 25293"/>
                <a:gd name="connsiteY11" fmla="*/ 1265 h 1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3" h="17703">
                  <a:moveTo>
                    <a:pt x="10117" y="1265"/>
                  </a:moveTo>
                  <a:lnTo>
                    <a:pt x="10117" y="1265"/>
                  </a:lnTo>
                  <a:lnTo>
                    <a:pt x="5059" y="3794"/>
                  </a:lnTo>
                  <a:cubicBezTo>
                    <a:pt x="3794" y="5058"/>
                    <a:pt x="1265" y="5058"/>
                    <a:pt x="0" y="3794"/>
                  </a:cubicBezTo>
                  <a:lnTo>
                    <a:pt x="0" y="3794"/>
                  </a:lnTo>
                  <a:lnTo>
                    <a:pt x="25293" y="17704"/>
                  </a:lnTo>
                  <a:lnTo>
                    <a:pt x="25293" y="15175"/>
                  </a:lnTo>
                  <a:lnTo>
                    <a:pt x="24028" y="8852"/>
                  </a:lnTo>
                  <a:lnTo>
                    <a:pt x="24028" y="8852"/>
                  </a:lnTo>
                  <a:lnTo>
                    <a:pt x="24028" y="6323"/>
                  </a:lnTo>
                  <a:lnTo>
                    <a:pt x="12647" y="0"/>
                  </a:lnTo>
                  <a:lnTo>
                    <a:pt x="10117"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7" name="Freeform: Shape 176">
              <a:extLst>
                <a:ext uri="{FF2B5EF4-FFF2-40B4-BE49-F238E27FC236}">
                  <a16:creationId xmlns:a16="http://schemas.microsoft.com/office/drawing/2014/main" id="{1BE2B2A2-4207-4DAE-8B50-1008D6CFA3D8}"/>
                </a:ext>
              </a:extLst>
            </p:cNvPr>
            <p:cNvSpPr/>
            <p:nvPr/>
          </p:nvSpPr>
          <p:spPr>
            <a:xfrm>
              <a:off x="11553701" y="4902203"/>
              <a:ext cx="42998" cy="24026"/>
            </a:xfrm>
            <a:custGeom>
              <a:avLst/>
              <a:gdLst>
                <a:gd name="connsiteX0" fmla="*/ 2529 w 42998"/>
                <a:gd name="connsiteY0" fmla="*/ 7587 h 24026"/>
                <a:gd name="connsiteX1" fmla="*/ 2529 w 42998"/>
                <a:gd name="connsiteY1" fmla="*/ 7587 h 24026"/>
                <a:gd name="connsiteX2" fmla="*/ 2529 w 42998"/>
                <a:gd name="connsiteY2" fmla="*/ 7587 h 24026"/>
                <a:gd name="connsiteX3" fmla="*/ 2529 w 42998"/>
                <a:gd name="connsiteY3" fmla="*/ 7587 h 24026"/>
                <a:gd name="connsiteX4" fmla="*/ 5059 w 42998"/>
                <a:gd name="connsiteY4" fmla="*/ 8852 h 24026"/>
                <a:gd name="connsiteX5" fmla="*/ 34146 w 42998"/>
                <a:gd name="connsiteY5" fmla="*/ 24026 h 24026"/>
                <a:gd name="connsiteX6" fmla="*/ 35410 w 42998"/>
                <a:gd name="connsiteY6" fmla="*/ 22762 h 24026"/>
                <a:gd name="connsiteX7" fmla="*/ 40469 w 42998"/>
                <a:gd name="connsiteY7" fmla="*/ 20233 h 24026"/>
                <a:gd name="connsiteX8" fmla="*/ 40469 w 42998"/>
                <a:gd name="connsiteY8" fmla="*/ 20233 h 24026"/>
                <a:gd name="connsiteX9" fmla="*/ 42998 w 42998"/>
                <a:gd name="connsiteY9" fmla="*/ 18968 h 24026"/>
                <a:gd name="connsiteX10" fmla="*/ 10117 w 42998"/>
                <a:gd name="connsiteY10" fmla="*/ 1264 h 24026"/>
                <a:gd name="connsiteX11" fmla="*/ 8853 w 42998"/>
                <a:gd name="connsiteY11" fmla="*/ 0 h 24026"/>
                <a:gd name="connsiteX12" fmla="*/ 5059 w 42998"/>
                <a:gd name="connsiteY12" fmla="*/ 3794 h 24026"/>
                <a:gd name="connsiteX13" fmla="*/ 0 w 42998"/>
                <a:gd name="connsiteY13" fmla="*/ 2529 h 24026"/>
                <a:gd name="connsiteX14" fmla="*/ 2529 w 42998"/>
                <a:gd name="connsiteY14" fmla="*/ 7587 h 2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998" h="24026">
                  <a:moveTo>
                    <a:pt x="2529" y="7587"/>
                  </a:moveTo>
                  <a:lnTo>
                    <a:pt x="2529" y="7587"/>
                  </a:lnTo>
                  <a:lnTo>
                    <a:pt x="2529" y="7587"/>
                  </a:lnTo>
                  <a:lnTo>
                    <a:pt x="2529" y="7587"/>
                  </a:lnTo>
                  <a:lnTo>
                    <a:pt x="5059" y="8852"/>
                  </a:lnTo>
                  <a:lnTo>
                    <a:pt x="34146" y="24026"/>
                  </a:lnTo>
                  <a:cubicBezTo>
                    <a:pt x="34146" y="24026"/>
                    <a:pt x="35410" y="22762"/>
                    <a:pt x="35410" y="22762"/>
                  </a:cubicBezTo>
                  <a:lnTo>
                    <a:pt x="40469" y="20233"/>
                  </a:lnTo>
                  <a:lnTo>
                    <a:pt x="40469" y="20233"/>
                  </a:lnTo>
                  <a:lnTo>
                    <a:pt x="42998" y="18968"/>
                  </a:lnTo>
                  <a:lnTo>
                    <a:pt x="10117" y="1264"/>
                  </a:lnTo>
                  <a:lnTo>
                    <a:pt x="8853" y="0"/>
                  </a:lnTo>
                  <a:cubicBezTo>
                    <a:pt x="8853" y="2529"/>
                    <a:pt x="7588" y="3794"/>
                    <a:pt x="5059" y="3794"/>
                  </a:cubicBezTo>
                  <a:cubicBezTo>
                    <a:pt x="3794" y="3794"/>
                    <a:pt x="1265" y="3794"/>
                    <a:pt x="0" y="2529"/>
                  </a:cubicBezTo>
                  <a:cubicBezTo>
                    <a:pt x="0" y="3794"/>
                    <a:pt x="0" y="6323"/>
                    <a:pt x="2529" y="7587"/>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8" name="Freeform: Shape 177">
              <a:extLst>
                <a:ext uri="{FF2B5EF4-FFF2-40B4-BE49-F238E27FC236}">
                  <a16:creationId xmlns:a16="http://schemas.microsoft.com/office/drawing/2014/main" id="{DF6C2A52-5D5E-49BE-BBDF-AD625FCCA2F2}"/>
                </a:ext>
              </a:extLst>
            </p:cNvPr>
            <p:cNvSpPr/>
            <p:nvPr/>
          </p:nvSpPr>
          <p:spPr>
            <a:xfrm>
              <a:off x="11587847" y="4922435"/>
              <a:ext cx="11381" cy="11065"/>
            </a:xfrm>
            <a:custGeom>
              <a:avLst/>
              <a:gdLst>
                <a:gd name="connsiteX0" fmla="*/ 0 w 11381"/>
                <a:gd name="connsiteY0" fmla="*/ 6323 h 11065"/>
                <a:gd name="connsiteX1" fmla="*/ 0 w 11381"/>
                <a:gd name="connsiteY1" fmla="*/ 6323 h 11065"/>
                <a:gd name="connsiteX2" fmla="*/ 0 w 11381"/>
                <a:gd name="connsiteY2" fmla="*/ 8852 h 11065"/>
                <a:gd name="connsiteX3" fmla="*/ 0 w 11381"/>
                <a:gd name="connsiteY3" fmla="*/ 10117 h 11065"/>
                <a:gd name="connsiteX4" fmla="*/ 0 w 11381"/>
                <a:gd name="connsiteY4" fmla="*/ 10117 h 11065"/>
                <a:gd name="connsiteX5" fmla="*/ 0 w 11381"/>
                <a:gd name="connsiteY5" fmla="*/ 10117 h 11065"/>
                <a:gd name="connsiteX6" fmla="*/ 0 w 11381"/>
                <a:gd name="connsiteY6" fmla="*/ 10117 h 11065"/>
                <a:gd name="connsiteX7" fmla="*/ 1265 w 11381"/>
                <a:gd name="connsiteY7" fmla="*/ 10117 h 11065"/>
                <a:gd name="connsiteX8" fmla="*/ 6323 w 11381"/>
                <a:gd name="connsiteY8" fmla="*/ 10117 h 11065"/>
                <a:gd name="connsiteX9" fmla="*/ 11382 w 11381"/>
                <a:gd name="connsiteY9" fmla="*/ 7587 h 11065"/>
                <a:gd name="connsiteX10" fmla="*/ 11382 w 11381"/>
                <a:gd name="connsiteY10" fmla="*/ 7587 h 11065"/>
                <a:gd name="connsiteX11" fmla="*/ 5059 w 11381"/>
                <a:gd name="connsiteY11" fmla="*/ 6323 h 11065"/>
                <a:gd name="connsiteX12" fmla="*/ 7588 w 11381"/>
                <a:gd name="connsiteY12" fmla="*/ 0 h 11065"/>
                <a:gd name="connsiteX13" fmla="*/ 7588 w 11381"/>
                <a:gd name="connsiteY13" fmla="*/ 0 h 11065"/>
                <a:gd name="connsiteX14" fmla="*/ 7588 w 11381"/>
                <a:gd name="connsiteY14" fmla="*/ 0 h 11065"/>
                <a:gd name="connsiteX15" fmla="*/ 2529 w 11381"/>
                <a:gd name="connsiteY15" fmla="*/ 2529 h 11065"/>
                <a:gd name="connsiteX16" fmla="*/ 1265 w 11381"/>
                <a:gd name="connsiteY16" fmla="*/ 3794 h 11065"/>
                <a:gd name="connsiteX17" fmla="*/ 1265 w 11381"/>
                <a:gd name="connsiteY17" fmla="*/ 3794 h 11065"/>
                <a:gd name="connsiteX18" fmla="*/ 0 w 11381"/>
                <a:gd name="connsiteY18" fmla="*/ 6323 h 1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381" h="11065">
                  <a:moveTo>
                    <a:pt x="0" y="6323"/>
                  </a:moveTo>
                  <a:lnTo>
                    <a:pt x="0" y="6323"/>
                  </a:lnTo>
                  <a:lnTo>
                    <a:pt x="0" y="8852"/>
                  </a:lnTo>
                  <a:cubicBezTo>
                    <a:pt x="0" y="8852"/>
                    <a:pt x="0" y="8852"/>
                    <a:pt x="0" y="10117"/>
                  </a:cubicBezTo>
                  <a:lnTo>
                    <a:pt x="0" y="10117"/>
                  </a:lnTo>
                  <a:lnTo>
                    <a:pt x="0" y="10117"/>
                  </a:lnTo>
                  <a:cubicBezTo>
                    <a:pt x="0" y="10117"/>
                    <a:pt x="0" y="10117"/>
                    <a:pt x="0" y="10117"/>
                  </a:cubicBezTo>
                  <a:lnTo>
                    <a:pt x="1265" y="10117"/>
                  </a:lnTo>
                  <a:cubicBezTo>
                    <a:pt x="2529" y="11381"/>
                    <a:pt x="5059" y="11381"/>
                    <a:pt x="6323" y="10117"/>
                  </a:cubicBezTo>
                  <a:lnTo>
                    <a:pt x="11382" y="7587"/>
                  </a:lnTo>
                  <a:lnTo>
                    <a:pt x="11382" y="7587"/>
                  </a:lnTo>
                  <a:cubicBezTo>
                    <a:pt x="8853" y="8852"/>
                    <a:pt x="6323" y="7587"/>
                    <a:pt x="5059" y="6323"/>
                  </a:cubicBezTo>
                  <a:cubicBezTo>
                    <a:pt x="3794" y="3794"/>
                    <a:pt x="5059" y="1265"/>
                    <a:pt x="7588" y="0"/>
                  </a:cubicBezTo>
                  <a:lnTo>
                    <a:pt x="7588" y="0"/>
                  </a:lnTo>
                  <a:lnTo>
                    <a:pt x="7588" y="0"/>
                  </a:lnTo>
                  <a:lnTo>
                    <a:pt x="2529" y="2529"/>
                  </a:lnTo>
                  <a:cubicBezTo>
                    <a:pt x="2529" y="2529"/>
                    <a:pt x="1265" y="3794"/>
                    <a:pt x="1265" y="3794"/>
                  </a:cubicBezTo>
                  <a:lnTo>
                    <a:pt x="1265" y="3794"/>
                  </a:lnTo>
                  <a:cubicBezTo>
                    <a:pt x="0" y="3794"/>
                    <a:pt x="0" y="6323"/>
                    <a:pt x="0" y="6323"/>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79" name="Freeform: Shape 178">
              <a:extLst>
                <a:ext uri="{FF2B5EF4-FFF2-40B4-BE49-F238E27FC236}">
                  <a16:creationId xmlns:a16="http://schemas.microsoft.com/office/drawing/2014/main" id="{C48C81E4-9C86-4B83-ACE7-7FD91DBEC72D}"/>
                </a:ext>
              </a:extLst>
            </p:cNvPr>
            <p:cNvSpPr/>
            <p:nvPr/>
          </p:nvSpPr>
          <p:spPr>
            <a:xfrm>
              <a:off x="12211325" y="3771689"/>
              <a:ext cx="5058" cy="6322"/>
            </a:xfrm>
            <a:custGeom>
              <a:avLst/>
              <a:gdLst>
                <a:gd name="connsiteX0" fmla="*/ 3794 w 5058"/>
                <a:gd name="connsiteY0" fmla="*/ 3794 h 6322"/>
                <a:gd name="connsiteX1" fmla="*/ 3794 w 5058"/>
                <a:gd name="connsiteY1" fmla="*/ 3794 h 6322"/>
                <a:gd name="connsiteX2" fmla="*/ 3794 w 5058"/>
                <a:gd name="connsiteY2" fmla="*/ 3794 h 6322"/>
                <a:gd name="connsiteX3" fmla="*/ 3794 w 5058"/>
                <a:gd name="connsiteY3" fmla="*/ 3794 h 6322"/>
                <a:gd name="connsiteX4" fmla="*/ 5059 w 5058"/>
                <a:gd name="connsiteY4" fmla="*/ 5059 h 6322"/>
                <a:gd name="connsiteX5" fmla="*/ 5059 w 5058"/>
                <a:gd name="connsiteY5" fmla="*/ 6323 h 6322"/>
                <a:gd name="connsiteX6" fmla="*/ 5059 w 5058"/>
                <a:gd name="connsiteY6" fmla="*/ 6323 h 6322"/>
                <a:gd name="connsiteX7" fmla="*/ 5059 w 5058"/>
                <a:gd name="connsiteY7" fmla="*/ 0 h 6322"/>
                <a:gd name="connsiteX8" fmla="*/ 0 w 5058"/>
                <a:gd name="connsiteY8" fmla="*/ 2529 h 6322"/>
                <a:gd name="connsiteX9" fmla="*/ 3794 w 5058"/>
                <a:gd name="connsiteY9" fmla="*/ 3794 h 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58" h="6322">
                  <a:moveTo>
                    <a:pt x="3794" y="3794"/>
                  </a:moveTo>
                  <a:lnTo>
                    <a:pt x="3794" y="3794"/>
                  </a:lnTo>
                  <a:lnTo>
                    <a:pt x="3794" y="3794"/>
                  </a:lnTo>
                  <a:lnTo>
                    <a:pt x="3794" y="3794"/>
                  </a:lnTo>
                  <a:lnTo>
                    <a:pt x="5059" y="5059"/>
                  </a:lnTo>
                  <a:lnTo>
                    <a:pt x="5059" y="6323"/>
                  </a:lnTo>
                  <a:lnTo>
                    <a:pt x="5059" y="6323"/>
                  </a:lnTo>
                  <a:lnTo>
                    <a:pt x="5059" y="0"/>
                  </a:lnTo>
                  <a:lnTo>
                    <a:pt x="0" y="2529"/>
                  </a:lnTo>
                  <a:lnTo>
                    <a:pt x="3794"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0" name="Freeform: Shape 179">
              <a:extLst>
                <a:ext uri="{FF2B5EF4-FFF2-40B4-BE49-F238E27FC236}">
                  <a16:creationId xmlns:a16="http://schemas.microsoft.com/office/drawing/2014/main" id="{5BCB685E-FBE0-4BCD-BA0B-F7D5A7775D99}"/>
                </a:ext>
              </a:extLst>
            </p:cNvPr>
            <p:cNvSpPr/>
            <p:nvPr/>
          </p:nvSpPr>
          <p:spPr>
            <a:xfrm>
              <a:off x="11670050" y="5284099"/>
              <a:ext cx="75879" cy="53111"/>
            </a:xfrm>
            <a:custGeom>
              <a:avLst/>
              <a:gdLst>
                <a:gd name="connsiteX0" fmla="*/ 73350 w 75879"/>
                <a:gd name="connsiteY0" fmla="*/ 46789 h 53111"/>
                <a:gd name="connsiteX1" fmla="*/ 72086 w 75879"/>
                <a:gd name="connsiteY1" fmla="*/ 37937 h 53111"/>
                <a:gd name="connsiteX2" fmla="*/ 3794 w 75879"/>
                <a:gd name="connsiteY2" fmla="*/ 0 h 53111"/>
                <a:gd name="connsiteX3" fmla="*/ 3794 w 75879"/>
                <a:gd name="connsiteY3" fmla="*/ 2529 h 53111"/>
                <a:gd name="connsiteX4" fmla="*/ 3794 w 75879"/>
                <a:gd name="connsiteY4" fmla="*/ 2529 h 53111"/>
                <a:gd name="connsiteX5" fmla="*/ 3794 w 75879"/>
                <a:gd name="connsiteY5" fmla="*/ 3794 h 53111"/>
                <a:gd name="connsiteX6" fmla="*/ 3794 w 75879"/>
                <a:gd name="connsiteY6" fmla="*/ 5058 h 53111"/>
                <a:gd name="connsiteX7" fmla="*/ 3794 w 75879"/>
                <a:gd name="connsiteY7" fmla="*/ 6323 h 53111"/>
                <a:gd name="connsiteX8" fmla="*/ 3794 w 75879"/>
                <a:gd name="connsiteY8" fmla="*/ 7587 h 53111"/>
                <a:gd name="connsiteX9" fmla="*/ 3794 w 75879"/>
                <a:gd name="connsiteY9" fmla="*/ 7587 h 53111"/>
                <a:gd name="connsiteX10" fmla="*/ 2529 w 75879"/>
                <a:gd name="connsiteY10" fmla="*/ 8852 h 53111"/>
                <a:gd name="connsiteX11" fmla="*/ 2529 w 75879"/>
                <a:gd name="connsiteY11" fmla="*/ 8852 h 53111"/>
                <a:gd name="connsiteX12" fmla="*/ 0 w 75879"/>
                <a:gd name="connsiteY12" fmla="*/ 10117 h 53111"/>
                <a:gd name="connsiteX13" fmla="*/ 75880 w 75879"/>
                <a:gd name="connsiteY13" fmla="*/ 53112 h 53111"/>
                <a:gd name="connsiteX14" fmla="*/ 75880 w 75879"/>
                <a:gd name="connsiteY14" fmla="*/ 53112 h 53111"/>
                <a:gd name="connsiteX15" fmla="*/ 75880 w 75879"/>
                <a:gd name="connsiteY15" fmla="*/ 53112 h 53111"/>
                <a:gd name="connsiteX16" fmla="*/ 75880 w 75879"/>
                <a:gd name="connsiteY16" fmla="*/ 53112 h 53111"/>
                <a:gd name="connsiteX17" fmla="*/ 75880 w 75879"/>
                <a:gd name="connsiteY17" fmla="*/ 53112 h 53111"/>
                <a:gd name="connsiteX18" fmla="*/ 75880 w 75879"/>
                <a:gd name="connsiteY18" fmla="*/ 53112 h 53111"/>
                <a:gd name="connsiteX19" fmla="*/ 75880 w 75879"/>
                <a:gd name="connsiteY19" fmla="*/ 53112 h 53111"/>
                <a:gd name="connsiteX20" fmla="*/ 75880 w 75879"/>
                <a:gd name="connsiteY20" fmla="*/ 53112 h 53111"/>
                <a:gd name="connsiteX21" fmla="*/ 75880 w 75879"/>
                <a:gd name="connsiteY21" fmla="*/ 51847 h 53111"/>
                <a:gd name="connsiteX22" fmla="*/ 73350 w 75879"/>
                <a:gd name="connsiteY22" fmla="*/ 46789 h 53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879" h="53111">
                  <a:moveTo>
                    <a:pt x="73350" y="46789"/>
                  </a:moveTo>
                  <a:lnTo>
                    <a:pt x="72086" y="37937"/>
                  </a:lnTo>
                  <a:lnTo>
                    <a:pt x="3794" y="0"/>
                  </a:lnTo>
                  <a:lnTo>
                    <a:pt x="3794" y="2529"/>
                  </a:lnTo>
                  <a:lnTo>
                    <a:pt x="3794" y="2529"/>
                  </a:lnTo>
                  <a:cubicBezTo>
                    <a:pt x="3794" y="2529"/>
                    <a:pt x="3794" y="2529"/>
                    <a:pt x="3794" y="3794"/>
                  </a:cubicBezTo>
                  <a:cubicBezTo>
                    <a:pt x="3794" y="3794"/>
                    <a:pt x="3794" y="3794"/>
                    <a:pt x="3794" y="5058"/>
                  </a:cubicBezTo>
                  <a:cubicBezTo>
                    <a:pt x="3794" y="5058"/>
                    <a:pt x="3794" y="5058"/>
                    <a:pt x="3794" y="6323"/>
                  </a:cubicBezTo>
                  <a:cubicBezTo>
                    <a:pt x="3794" y="6323"/>
                    <a:pt x="3794" y="6323"/>
                    <a:pt x="3794" y="7587"/>
                  </a:cubicBezTo>
                  <a:lnTo>
                    <a:pt x="3794" y="7587"/>
                  </a:lnTo>
                  <a:lnTo>
                    <a:pt x="2529" y="8852"/>
                  </a:lnTo>
                  <a:lnTo>
                    <a:pt x="2529" y="8852"/>
                  </a:lnTo>
                  <a:lnTo>
                    <a:pt x="0" y="10117"/>
                  </a:lnTo>
                  <a:lnTo>
                    <a:pt x="75880" y="53112"/>
                  </a:lnTo>
                  <a:lnTo>
                    <a:pt x="75880" y="53112"/>
                  </a:lnTo>
                  <a:lnTo>
                    <a:pt x="75880" y="53112"/>
                  </a:lnTo>
                  <a:lnTo>
                    <a:pt x="75880" y="53112"/>
                  </a:lnTo>
                  <a:lnTo>
                    <a:pt x="75880" y="53112"/>
                  </a:lnTo>
                  <a:lnTo>
                    <a:pt x="75880" y="53112"/>
                  </a:lnTo>
                  <a:lnTo>
                    <a:pt x="75880" y="53112"/>
                  </a:lnTo>
                  <a:lnTo>
                    <a:pt x="75880" y="53112"/>
                  </a:lnTo>
                  <a:cubicBezTo>
                    <a:pt x="75880" y="53112"/>
                    <a:pt x="75880" y="53112"/>
                    <a:pt x="75880" y="51847"/>
                  </a:cubicBezTo>
                  <a:lnTo>
                    <a:pt x="73350" y="4678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1" name="Freeform: Shape 180">
              <a:extLst>
                <a:ext uri="{FF2B5EF4-FFF2-40B4-BE49-F238E27FC236}">
                  <a16:creationId xmlns:a16="http://schemas.microsoft.com/office/drawing/2014/main" id="{DCDB0F2A-DFD0-4387-A70E-3A3BFBE86D15}"/>
                </a:ext>
              </a:extLst>
            </p:cNvPr>
            <p:cNvSpPr/>
            <p:nvPr/>
          </p:nvSpPr>
          <p:spPr>
            <a:xfrm>
              <a:off x="11409529" y="356936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2" name="Freeform: Shape 181">
              <a:extLst>
                <a:ext uri="{FF2B5EF4-FFF2-40B4-BE49-F238E27FC236}">
                  <a16:creationId xmlns:a16="http://schemas.microsoft.com/office/drawing/2014/main" id="{3F2AEDFB-AF4D-4870-BD51-DC9F4801AE72}"/>
                </a:ext>
              </a:extLst>
            </p:cNvPr>
            <p:cNvSpPr/>
            <p:nvPr/>
          </p:nvSpPr>
          <p:spPr>
            <a:xfrm>
              <a:off x="11410794" y="356809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3" name="Freeform: Shape 182">
              <a:extLst>
                <a:ext uri="{FF2B5EF4-FFF2-40B4-BE49-F238E27FC236}">
                  <a16:creationId xmlns:a16="http://schemas.microsoft.com/office/drawing/2014/main" id="{31EA63AA-F8E8-47A5-ADAB-961BA7208550}"/>
                </a:ext>
              </a:extLst>
            </p:cNvPr>
            <p:cNvSpPr/>
            <p:nvPr/>
          </p:nvSpPr>
          <p:spPr>
            <a:xfrm>
              <a:off x="11408265" y="357189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cubicBezTo>
                    <a:pt x="0" y="0"/>
                    <a:pt x="0" y="0"/>
                    <a:pt x="0" y="0"/>
                  </a:cubicBez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4" name="Freeform: Shape 183">
              <a:extLst>
                <a:ext uri="{FF2B5EF4-FFF2-40B4-BE49-F238E27FC236}">
                  <a16:creationId xmlns:a16="http://schemas.microsoft.com/office/drawing/2014/main" id="{8D60CDE2-41F2-415F-8674-F6929476401F}"/>
                </a:ext>
              </a:extLst>
            </p:cNvPr>
            <p:cNvSpPr/>
            <p:nvPr/>
          </p:nvSpPr>
          <p:spPr>
            <a:xfrm>
              <a:off x="11418382" y="3571890"/>
              <a:ext cx="75879" cy="40465"/>
            </a:xfrm>
            <a:custGeom>
              <a:avLst/>
              <a:gdLst>
                <a:gd name="connsiteX0" fmla="*/ 0 w 75879"/>
                <a:gd name="connsiteY0" fmla="*/ 7587 h 40465"/>
                <a:gd name="connsiteX1" fmla="*/ 72086 w 75879"/>
                <a:gd name="connsiteY1" fmla="*/ 40466 h 40465"/>
                <a:gd name="connsiteX2" fmla="*/ 72086 w 75879"/>
                <a:gd name="connsiteY2" fmla="*/ 37937 h 40465"/>
                <a:gd name="connsiteX3" fmla="*/ 72086 w 75879"/>
                <a:gd name="connsiteY3" fmla="*/ 37937 h 40465"/>
                <a:gd name="connsiteX4" fmla="*/ 72086 w 75879"/>
                <a:gd name="connsiteY4" fmla="*/ 36672 h 40465"/>
                <a:gd name="connsiteX5" fmla="*/ 72086 w 75879"/>
                <a:gd name="connsiteY5" fmla="*/ 35407 h 40465"/>
                <a:gd name="connsiteX6" fmla="*/ 72086 w 75879"/>
                <a:gd name="connsiteY6" fmla="*/ 34143 h 40465"/>
                <a:gd name="connsiteX7" fmla="*/ 73350 w 75879"/>
                <a:gd name="connsiteY7" fmla="*/ 34143 h 40465"/>
                <a:gd name="connsiteX8" fmla="*/ 74615 w 75879"/>
                <a:gd name="connsiteY8" fmla="*/ 34143 h 40465"/>
                <a:gd name="connsiteX9" fmla="*/ 74615 w 75879"/>
                <a:gd name="connsiteY9" fmla="*/ 34143 h 40465"/>
                <a:gd name="connsiteX10" fmla="*/ 75880 w 75879"/>
                <a:gd name="connsiteY10" fmla="*/ 32879 h 40465"/>
                <a:gd name="connsiteX11" fmla="*/ 6323 w 75879"/>
                <a:gd name="connsiteY11" fmla="*/ 0 h 40465"/>
                <a:gd name="connsiteX12" fmla="*/ 0 w 75879"/>
                <a:gd name="connsiteY12" fmla="*/ 2529 h 40465"/>
                <a:gd name="connsiteX13" fmla="*/ 0 w 75879"/>
                <a:gd name="connsiteY13" fmla="*/ 7587 h 4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879" h="40465">
                  <a:moveTo>
                    <a:pt x="0" y="7587"/>
                  </a:moveTo>
                  <a:lnTo>
                    <a:pt x="72086" y="40466"/>
                  </a:lnTo>
                  <a:lnTo>
                    <a:pt x="72086" y="37937"/>
                  </a:lnTo>
                  <a:lnTo>
                    <a:pt x="72086" y="37937"/>
                  </a:lnTo>
                  <a:cubicBezTo>
                    <a:pt x="72086" y="37937"/>
                    <a:pt x="72086" y="36672"/>
                    <a:pt x="72086" y="36672"/>
                  </a:cubicBezTo>
                  <a:cubicBezTo>
                    <a:pt x="72086" y="36672"/>
                    <a:pt x="72086" y="36672"/>
                    <a:pt x="72086" y="35407"/>
                  </a:cubicBezTo>
                  <a:lnTo>
                    <a:pt x="72086" y="34143"/>
                  </a:lnTo>
                  <a:lnTo>
                    <a:pt x="73350" y="34143"/>
                  </a:lnTo>
                  <a:lnTo>
                    <a:pt x="74615" y="34143"/>
                  </a:lnTo>
                  <a:lnTo>
                    <a:pt x="74615" y="34143"/>
                  </a:lnTo>
                  <a:lnTo>
                    <a:pt x="75880" y="32879"/>
                  </a:lnTo>
                  <a:lnTo>
                    <a:pt x="6323" y="0"/>
                  </a:lnTo>
                  <a:lnTo>
                    <a:pt x="0" y="2529"/>
                  </a:lnTo>
                  <a:lnTo>
                    <a:pt x="0" y="758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5" name="Freeform: Shape 184">
              <a:extLst>
                <a:ext uri="{FF2B5EF4-FFF2-40B4-BE49-F238E27FC236}">
                  <a16:creationId xmlns:a16="http://schemas.microsoft.com/office/drawing/2014/main" id="{A315C6AD-99AA-441E-B71A-DB8918345705}"/>
                </a:ext>
              </a:extLst>
            </p:cNvPr>
            <p:cNvSpPr/>
            <p:nvPr/>
          </p:nvSpPr>
          <p:spPr>
            <a:xfrm>
              <a:off x="11589111" y="5282834"/>
              <a:ext cx="85997" cy="49001"/>
            </a:xfrm>
            <a:custGeom>
              <a:avLst/>
              <a:gdLst>
                <a:gd name="connsiteX0" fmla="*/ 77144 w 85997"/>
                <a:gd name="connsiteY0" fmla="*/ 3794 h 49001"/>
                <a:gd name="connsiteX1" fmla="*/ 77144 w 85997"/>
                <a:gd name="connsiteY1" fmla="*/ 0 h 49001"/>
                <a:gd name="connsiteX2" fmla="*/ 3794 w 85997"/>
                <a:gd name="connsiteY2" fmla="*/ 40466 h 49001"/>
                <a:gd name="connsiteX3" fmla="*/ 1265 w 85997"/>
                <a:gd name="connsiteY3" fmla="*/ 41731 h 49001"/>
                <a:gd name="connsiteX4" fmla="*/ 1265 w 85997"/>
                <a:gd name="connsiteY4" fmla="*/ 41731 h 49001"/>
                <a:gd name="connsiteX5" fmla="*/ 1265 w 85997"/>
                <a:gd name="connsiteY5" fmla="*/ 41731 h 49001"/>
                <a:gd name="connsiteX6" fmla="*/ 0 w 85997"/>
                <a:gd name="connsiteY6" fmla="*/ 41731 h 49001"/>
                <a:gd name="connsiteX7" fmla="*/ 0 w 85997"/>
                <a:gd name="connsiteY7" fmla="*/ 42995 h 49001"/>
                <a:gd name="connsiteX8" fmla="*/ 0 w 85997"/>
                <a:gd name="connsiteY8" fmla="*/ 44259 h 49001"/>
                <a:gd name="connsiteX9" fmla="*/ 0 w 85997"/>
                <a:gd name="connsiteY9" fmla="*/ 45524 h 49001"/>
                <a:gd name="connsiteX10" fmla="*/ 0 w 85997"/>
                <a:gd name="connsiteY10" fmla="*/ 46789 h 49001"/>
                <a:gd name="connsiteX11" fmla="*/ 0 w 85997"/>
                <a:gd name="connsiteY11" fmla="*/ 46789 h 49001"/>
                <a:gd name="connsiteX12" fmla="*/ 0 w 85997"/>
                <a:gd name="connsiteY12" fmla="*/ 46789 h 49001"/>
                <a:gd name="connsiteX13" fmla="*/ 1265 w 85997"/>
                <a:gd name="connsiteY13" fmla="*/ 48053 h 49001"/>
                <a:gd name="connsiteX14" fmla="*/ 1265 w 85997"/>
                <a:gd name="connsiteY14" fmla="*/ 48053 h 49001"/>
                <a:gd name="connsiteX15" fmla="*/ 6323 w 85997"/>
                <a:gd name="connsiteY15" fmla="*/ 48053 h 49001"/>
                <a:gd name="connsiteX16" fmla="*/ 13911 w 85997"/>
                <a:gd name="connsiteY16" fmla="*/ 44259 h 49001"/>
                <a:gd name="connsiteX17" fmla="*/ 83468 w 85997"/>
                <a:gd name="connsiteY17" fmla="*/ 6323 h 49001"/>
                <a:gd name="connsiteX18" fmla="*/ 85997 w 85997"/>
                <a:gd name="connsiteY18" fmla="*/ 5059 h 49001"/>
                <a:gd name="connsiteX19" fmla="*/ 85997 w 85997"/>
                <a:gd name="connsiteY19" fmla="*/ 5059 h 49001"/>
                <a:gd name="connsiteX20" fmla="*/ 84732 w 85997"/>
                <a:gd name="connsiteY20" fmla="*/ 5059 h 49001"/>
                <a:gd name="connsiteX21" fmla="*/ 77144 w 85997"/>
                <a:gd name="connsiteY21" fmla="*/ 3794 h 49001"/>
                <a:gd name="connsiteX22" fmla="*/ 77144 w 85997"/>
                <a:gd name="connsiteY22" fmla="*/ 3794 h 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997" h="49001">
                  <a:moveTo>
                    <a:pt x="77144" y="3794"/>
                  </a:moveTo>
                  <a:lnTo>
                    <a:pt x="77144" y="0"/>
                  </a:lnTo>
                  <a:lnTo>
                    <a:pt x="3794" y="40466"/>
                  </a:lnTo>
                  <a:lnTo>
                    <a:pt x="1265" y="41731"/>
                  </a:lnTo>
                  <a:lnTo>
                    <a:pt x="1265" y="41731"/>
                  </a:lnTo>
                  <a:lnTo>
                    <a:pt x="1265" y="41731"/>
                  </a:lnTo>
                  <a:lnTo>
                    <a:pt x="0" y="41731"/>
                  </a:lnTo>
                  <a:cubicBezTo>
                    <a:pt x="0" y="41731"/>
                    <a:pt x="0" y="41731"/>
                    <a:pt x="0" y="42995"/>
                  </a:cubicBezTo>
                  <a:lnTo>
                    <a:pt x="0" y="44259"/>
                  </a:lnTo>
                  <a:lnTo>
                    <a:pt x="0" y="45524"/>
                  </a:lnTo>
                  <a:cubicBezTo>
                    <a:pt x="0" y="45524"/>
                    <a:pt x="0" y="45524"/>
                    <a:pt x="0" y="46789"/>
                  </a:cubicBezTo>
                  <a:cubicBezTo>
                    <a:pt x="0" y="48053"/>
                    <a:pt x="0" y="46789"/>
                    <a:pt x="0" y="46789"/>
                  </a:cubicBezTo>
                  <a:lnTo>
                    <a:pt x="0" y="46789"/>
                  </a:lnTo>
                  <a:lnTo>
                    <a:pt x="1265" y="48053"/>
                  </a:lnTo>
                  <a:lnTo>
                    <a:pt x="1265" y="48053"/>
                  </a:lnTo>
                  <a:cubicBezTo>
                    <a:pt x="2529" y="49318"/>
                    <a:pt x="5059" y="49318"/>
                    <a:pt x="6323" y="48053"/>
                  </a:cubicBezTo>
                  <a:lnTo>
                    <a:pt x="13911" y="44259"/>
                  </a:lnTo>
                  <a:lnTo>
                    <a:pt x="83468" y="6323"/>
                  </a:lnTo>
                  <a:lnTo>
                    <a:pt x="85997" y="5059"/>
                  </a:lnTo>
                  <a:lnTo>
                    <a:pt x="85997" y="5059"/>
                  </a:lnTo>
                  <a:cubicBezTo>
                    <a:pt x="85997" y="5059"/>
                    <a:pt x="84732" y="5059"/>
                    <a:pt x="84732" y="5059"/>
                  </a:cubicBezTo>
                  <a:cubicBezTo>
                    <a:pt x="80938" y="7587"/>
                    <a:pt x="78409" y="6323"/>
                    <a:pt x="77144" y="3794"/>
                  </a:cubicBezTo>
                  <a:cubicBezTo>
                    <a:pt x="77144" y="3794"/>
                    <a:pt x="77144" y="3794"/>
                    <a:pt x="77144"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6" name="Freeform: Shape 185">
              <a:extLst>
                <a:ext uri="{FF2B5EF4-FFF2-40B4-BE49-F238E27FC236}">
                  <a16:creationId xmlns:a16="http://schemas.microsoft.com/office/drawing/2014/main" id="{AA51097C-F330-4645-AFD1-FF294065362A}"/>
                </a:ext>
              </a:extLst>
            </p:cNvPr>
            <p:cNvSpPr/>
            <p:nvPr/>
          </p:nvSpPr>
          <p:spPr>
            <a:xfrm>
              <a:off x="11601758" y="1398118"/>
              <a:ext cx="355370" cy="132778"/>
            </a:xfrm>
            <a:custGeom>
              <a:avLst/>
              <a:gdLst>
                <a:gd name="connsiteX0" fmla="*/ 0 w 355370"/>
                <a:gd name="connsiteY0" fmla="*/ 128985 h 132778"/>
                <a:gd name="connsiteX1" fmla="*/ 2529 w 355370"/>
                <a:gd name="connsiteY1" fmla="*/ 128985 h 132778"/>
                <a:gd name="connsiteX2" fmla="*/ 15176 w 355370"/>
                <a:gd name="connsiteY2" fmla="*/ 132778 h 132778"/>
                <a:gd name="connsiteX3" fmla="*/ 355370 w 355370"/>
                <a:gd name="connsiteY3" fmla="*/ 8852 h 132778"/>
                <a:gd name="connsiteX4" fmla="*/ 354105 w 355370"/>
                <a:gd name="connsiteY4" fmla="*/ 8852 h 132778"/>
                <a:gd name="connsiteX5" fmla="*/ 350311 w 355370"/>
                <a:gd name="connsiteY5" fmla="*/ 3794 h 132778"/>
                <a:gd name="connsiteX6" fmla="*/ 354105 w 355370"/>
                <a:gd name="connsiteY6" fmla="*/ 0 h 132778"/>
                <a:gd name="connsiteX7" fmla="*/ 354105 w 355370"/>
                <a:gd name="connsiteY7" fmla="*/ 0 h 132778"/>
                <a:gd name="connsiteX8" fmla="*/ 0 w 355370"/>
                <a:gd name="connsiteY8" fmla="*/ 128985 h 132778"/>
                <a:gd name="connsiteX9" fmla="*/ 0 w 355370"/>
                <a:gd name="connsiteY9" fmla="*/ 128985 h 132778"/>
                <a:gd name="connsiteX10" fmla="*/ 0 w 355370"/>
                <a:gd name="connsiteY10" fmla="*/ 128985 h 1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5370" h="132778">
                  <a:moveTo>
                    <a:pt x="0" y="128985"/>
                  </a:moveTo>
                  <a:lnTo>
                    <a:pt x="2529" y="128985"/>
                  </a:lnTo>
                  <a:lnTo>
                    <a:pt x="15176" y="132778"/>
                  </a:lnTo>
                  <a:lnTo>
                    <a:pt x="355370" y="8852"/>
                  </a:lnTo>
                  <a:lnTo>
                    <a:pt x="354105" y="8852"/>
                  </a:lnTo>
                  <a:cubicBezTo>
                    <a:pt x="351576" y="7587"/>
                    <a:pt x="350311" y="5058"/>
                    <a:pt x="350311" y="3794"/>
                  </a:cubicBezTo>
                  <a:cubicBezTo>
                    <a:pt x="350311" y="2529"/>
                    <a:pt x="351576" y="1265"/>
                    <a:pt x="354105" y="0"/>
                  </a:cubicBezTo>
                  <a:lnTo>
                    <a:pt x="354105" y="0"/>
                  </a:lnTo>
                  <a:lnTo>
                    <a:pt x="0" y="128985"/>
                  </a:lnTo>
                  <a:lnTo>
                    <a:pt x="0" y="128985"/>
                  </a:lnTo>
                  <a:lnTo>
                    <a:pt x="0" y="12898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7" name="Freeform: Shape 186">
              <a:extLst>
                <a:ext uri="{FF2B5EF4-FFF2-40B4-BE49-F238E27FC236}">
                  <a16:creationId xmlns:a16="http://schemas.microsoft.com/office/drawing/2014/main" id="{256A12B6-F198-4B01-A5DE-9535A629D176}"/>
                </a:ext>
              </a:extLst>
            </p:cNvPr>
            <p:cNvSpPr/>
            <p:nvPr/>
          </p:nvSpPr>
          <p:spPr>
            <a:xfrm>
              <a:off x="11597964" y="1530896"/>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8" name="Freeform: Shape 187">
              <a:extLst>
                <a:ext uri="{FF2B5EF4-FFF2-40B4-BE49-F238E27FC236}">
                  <a16:creationId xmlns:a16="http://schemas.microsoft.com/office/drawing/2014/main" id="{C9A5AA77-5D60-435C-8092-8B5229948A58}"/>
                </a:ext>
              </a:extLst>
            </p:cNvPr>
            <p:cNvSpPr/>
            <p:nvPr/>
          </p:nvSpPr>
          <p:spPr>
            <a:xfrm>
              <a:off x="11599229" y="1529632"/>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89" name="Freeform: Shape 188">
              <a:extLst>
                <a:ext uri="{FF2B5EF4-FFF2-40B4-BE49-F238E27FC236}">
                  <a16:creationId xmlns:a16="http://schemas.microsoft.com/office/drawing/2014/main" id="{354267BC-3CC2-42E9-8763-45CA72805C0B}"/>
                </a:ext>
              </a:extLst>
            </p:cNvPr>
            <p:cNvSpPr/>
            <p:nvPr/>
          </p:nvSpPr>
          <p:spPr>
            <a:xfrm>
              <a:off x="11600493" y="1528367"/>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0" name="Freeform: Shape 189">
              <a:extLst>
                <a:ext uri="{FF2B5EF4-FFF2-40B4-BE49-F238E27FC236}">
                  <a16:creationId xmlns:a16="http://schemas.microsoft.com/office/drawing/2014/main" id="{2F28861E-D54E-42AD-BDF0-07C95B4A70DF}"/>
                </a:ext>
              </a:extLst>
            </p:cNvPr>
            <p:cNvSpPr/>
            <p:nvPr/>
          </p:nvSpPr>
          <p:spPr>
            <a:xfrm>
              <a:off x="11600493" y="152836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1" name="Freeform: Shape 190">
              <a:extLst>
                <a:ext uri="{FF2B5EF4-FFF2-40B4-BE49-F238E27FC236}">
                  <a16:creationId xmlns:a16="http://schemas.microsoft.com/office/drawing/2014/main" id="{2ACC3BE0-0988-42AF-A381-AE37AFEEBC53}"/>
                </a:ext>
              </a:extLst>
            </p:cNvPr>
            <p:cNvSpPr/>
            <p:nvPr/>
          </p:nvSpPr>
          <p:spPr>
            <a:xfrm>
              <a:off x="11599229" y="1528367"/>
              <a:ext cx="562" cy="12645"/>
            </a:xfrm>
            <a:custGeom>
              <a:avLst/>
              <a:gdLst>
                <a:gd name="connsiteX0" fmla="*/ 0 w 562"/>
                <a:gd name="connsiteY0" fmla="*/ 0 h 12645"/>
                <a:gd name="connsiteX1" fmla="*/ 0 w 562"/>
                <a:gd name="connsiteY1" fmla="*/ 0 h 12645"/>
                <a:gd name="connsiteX2" fmla="*/ 0 w 562"/>
                <a:gd name="connsiteY2" fmla="*/ 0 h 12645"/>
                <a:gd name="connsiteX3" fmla="*/ 0 w 562"/>
                <a:gd name="connsiteY3" fmla="*/ 0 h 12645"/>
              </a:gdLst>
              <a:ahLst/>
              <a:cxnLst>
                <a:cxn ang="0">
                  <a:pos x="connsiteX0" y="connsiteY0"/>
                </a:cxn>
                <a:cxn ang="0">
                  <a:pos x="connsiteX1" y="connsiteY1"/>
                </a:cxn>
                <a:cxn ang="0">
                  <a:pos x="connsiteX2" y="connsiteY2"/>
                </a:cxn>
                <a:cxn ang="0">
                  <a:pos x="connsiteX3" y="connsiteY3"/>
                </a:cxn>
              </a:cxnLst>
              <a:rect l="l" t="t" r="r" b="b"/>
              <a:pathLst>
                <a:path w="562" h="12645">
                  <a:moveTo>
                    <a:pt x="0" y="0"/>
                  </a:moveTo>
                  <a:lnTo>
                    <a:pt x="0" y="0"/>
                  </a:lnTo>
                  <a:cubicBezTo>
                    <a:pt x="0" y="0"/>
                    <a:pt x="1265"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2" name="Freeform: Shape 191">
              <a:extLst>
                <a:ext uri="{FF2B5EF4-FFF2-40B4-BE49-F238E27FC236}">
                  <a16:creationId xmlns:a16="http://schemas.microsoft.com/office/drawing/2014/main" id="{2E42D473-4C12-4C5E-98F6-6E2FFCC85E41}"/>
                </a:ext>
              </a:extLst>
            </p:cNvPr>
            <p:cNvSpPr/>
            <p:nvPr/>
          </p:nvSpPr>
          <p:spPr>
            <a:xfrm>
              <a:off x="11597964" y="1530896"/>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3" name="Freeform: Shape 192">
              <a:extLst>
                <a:ext uri="{FF2B5EF4-FFF2-40B4-BE49-F238E27FC236}">
                  <a16:creationId xmlns:a16="http://schemas.microsoft.com/office/drawing/2014/main" id="{C79FEDDC-2976-4889-BB61-D57C072EE439}"/>
                </a:ext>
              </a:extLst>
            </p:cNvPr>
            <p:cNvSpPr/>
            <p:nvPr/>
          </p:nvSpPr>
          <p:spPr>
            <a:xfrm>
              <a:off x="11597964" y="153216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4" name="Freeform: Shape 193">
              <a:extLst>
                <a:ext uri="{FF2B5EF4-FFF2-40B4-BE49-F238E27FC236}">
                  <a16:creationId xmlns:a16="http://schemas.microsoft.com/office/drawing/2014/main" id="{E584E813-98C1-405C-B411-F61308089404}"/>
                </a:ext>
              </a:extLst>
            </p:cNvPr>
            <p:cNvSpPr/>
            <p:nvPr/>
          </p:nvSpPr>
          <p:spPr>
            <a:xfrm>
              <a:off x="11604287" y="1527103"/>
              <a:ext cx="614625" cy="197270"/>
            </a:xfrm>
            <a:custGeom>
              <a:avLst/>
              <a:gdLst>
                <a:gd name="connsiteX0" fmla="*/ 0 w 614625"/>
                <a:gd name="connsiteY0" fmla="*/ 0 h 197270"/>
                <a:gd name="connsiteX1" fmla="*/ 0 w 614625"/>
                <a:gd name="connsiteY1" fmla="*/ 0 h 197270"/>
                <a:gd name="connsiteX2" fmla="*/ 3794 w 614625"/>
                <a:gd name="connsiteY2" fmla="*/ 3794 h 197270"/>
                <a:gd name="connsiteX3" fmla="*/ 5059 w 614625"/>
                <a:gd name="connsiteY3" fmla="*/ 11381 h 197270"/>
                <a:gd name="connsiteX4" fmla="*/ 614626 w 614625"/>
                <a:gd name="connsiteY4" fmla="*/ 197271 h 197270"/>
                <a:gd name="connsiteX5" fmla="*/ 614626 w 614625"/>
                <a:gd name="connsiteY5" fmla="*/ 187154 h 197270"/>
                <a:gd name="connsiteX6" fmla="*/ 13911 w 614625"/>
                <a:gd name="connsiteY6" fmla="*/ 3794 h 197270"/>
                <a:gd name="connsiteX7" fmla="*/ 0 w 614625"/>
                <a:gd name="connsiteY7" fmla="*/ 0 h 19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625" h="197270">
                  <a:moveTo>
                    <a:pt x="0" y="0"/>
                  </a:moveTo>
                  <a:lnTo>
                    <a:pt x="0" y="0"/>
                  </a:lnTo>
                  <a:cubicBezTo>
                    <a:pt x="1265" y="0"/>
                    <a:pt x="2529" y="2529"/>
                    <a:pt x="3794" y="3794"/>
                  </a:cubicBezTo>
                  <a:lnTo>
                    <a:pt x="5059" y="11381"/>
                  </a:lnTo>
                  <a:lnTo>
                    <a:pt x="614626" y="197271"/>
                  </a:lnTo>
                  <a:lnTo>
                    <a:pt x="614626" y="187154"/>
                  </a:lnTo>
                  <a:lnTo>
                    <a:pt x="13911" y="3794"/>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5" name="Freeform: Shape 194">
              <a:extLst>
                <a:ext uri="{FF2B5EF4-FFF2-40B4-BE49-F238E27FC236}">
                  <a16:creationId xmlns:a16="http://schemas.microsoft.com/office/drawing/2014/main" id="{D3A56C94-0A8C-42F9-BCD3-9B595C0FA261}"/>
                </a:ext>
              </a:extLst>
            </p:cNvPr>
            <p:cNvSpPr/>
            <p:nvPr/>
          </p:nvSpPr>
          <p:spPr>
            <a:xfrm>
              <a:off x="12053242" y="2250429"/>
              <a:ext cx="166935" cy="76369"/>
            </a:xfrm>
            <a:custGeom>
              <a:avLst/>
              <a:gdLst>
                <a:gd name="connsiteX0" fmla="*/ 0 w 166935"/>
                <a:gd name="connsiteY0" fmla="*/ 72080 h 76369"/>
                <a:gd name="connsiteX1" fmla="*/ 0 w 166935"/>
                <a:gd name="connsiteY1" fmla="*/ 73344 h 76369"/>
                <a:gd name="connsiteX2" fmla="*/ 6323 w 166935"/>
                <a:gd name="connsiteY2" fmla="*/ 75873 h 76369"/>
                <a:gd name="connsiteX3" fmla="*/ 10117 w 166935"/>
                <a:gd name="connsiteY3" fmla="*/ 74609 h 76369"/>
                <a:gd name="connsiteX4" fmla="*/ 166935 w 166935"/>
                <a:gd name="connsiteY4" fmla="*/ 10116 h 76369"/>
                <a:gd name="connsiteX5" fmla="*/ 166935 w 166935"/>
                <a:gd name="connsiteY5" fmla="*/ 0 h 76369"/>
                <a:gd name="connsiteX6" fmla="*/ 5059 w 166935"/>
                <a:gd name="connsiteY6" fmla="*/ 67022 h 76369"/>
                <a:gd name="connsiteX7" fmla="*/ 2529 w 166935"/>
                <a:gd name="connsiteY7" fmla="*/ 68286 h 76369"/>
                <a:gd name="connsiteX8" fmla="*/ 2529 w 166935"/>
                <a:gd name="connsiteY8" fmla="*/ 68286 h 76369"/>
                <a:gd name="connsiteX9" fmla="*/ 1265 w 166935"/>
                <a:gd name="connsiteY9" fmla="*/ 69551 h 76369"/>
                <a:gd name="connsiteX10" fmla="*/ 1265 w 166935"/>
                <a:gd name="connsiteY10" fmla="*/ 69551 h 76369"/>
                <a:gd name="connsiteX11" fmla="*/ 1265 w 166935"/>
                <a:gd name="connsiteY11" fmla="*/ 70815 h 76369"/>
                <a:gd name="connsiteX12" fmla="*/ 1265 w 166935"/>
                <a:gd name="connsiteY12" fmla="*/ 72080 h 7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935" h="76369">
                  <a:moveTo>
                    <a:pt x="0" y="72080"/>
                  </a:moveTo>
                  <a:cubicBezTo>
                    <a:pt x="0" y="72080"/>
                    <a:pt x="0" y="73344"/>
                    <a:pt x="0" y="73344"/>
                  </a:cubicBezTo>
                  <a:cubicBezTo>
                    <a:pt x="1265" y="75873"/>
                    <a:pt x="3794" y="77138"/>
                    <a:pt x="6323" y="75873"/>
                  </a:cubicBezTo>
                  <a:lnTo>
                    <a:pt x="10117" y="74609"/>
                  </a:lnTo>
                  <a:lnTo>
                    <a:pt x="166935" y="10116"/>
                  </a:lnTo>
                  <a:lnTo>
                    <a:pt x="166935" y="0"/>
                  </a:lnTo>
                  <a:lnTo>
                    <a:pt x="5059" y="67022"/>
                  </a:lnTo>
                  <a:lnTo>
                    <a:pt x="2529" y="68286"/>
                  </a:lnTo>
                  <a:lnTo>
                    <a:pt x="2529" y="68286"/>
                  </a:lnTo>
                  <a:lnTo>
                    <a:pt x="1265" y="69551"/>
                  </a:lnTo>
                  <a:cubicBezTo>
                    <a:pt x="1265" y="69551"/>
                    <a:pt x="1265" y="69551"/>
                    <a:pt x="1265" y="69551"/>
                  </a:cubicBezTo>
                  <a:cubicBezTo>
                    <a:pt x="1265" y="69551"/>
                    <a:pt x="1265" y="69551"/>
                    <a:pt x="1265" y="70815"/>
                  </a:cubicBezTo>
                  <a:lnTo>
                    <a:pt x="1265" y="72080"/>
                  </a:lnTo>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6" name="Freeform: Shape 195">
              <a:extLst>
                <a:ext uri="{FF2B5EF4-FFF2-40B4-BE49-F238E27FC236}">
                  <a16:creationId xmlns:a16="http://schemas.microsoft.com/office/drawing/2014/main" id="{BC974CC2-43A2-4962-8071-509A4E048E9A}"/>
                </a:ext>
              </a:extLst>
            </p:cNvPr>
            <p:cNvSpPr/>
            <p:nvPr/>
          </p:nvSpPr>
          <p:spPr>
            <a:xfrm>
              <a:off x="12070947" y="5863265"/>
              <a:ext cx="145436" cy="97370"/>
            </a:xfrm>
            <a:custGeom>
              <a:avLst/>
              <a:gdLst>
                <a:gd name="connsiteX0" fmla="*/ 0 w 145436"/>
                <a:gd name="connsiteY0" fmla="*/ 88519 h 97370"/>
                <a:gd name="connsiteX1" fmla="*/ 2529 w 145436"/>
                <a:gd name="connsiteY1" fmla="*/ 89783 h 97370"/>
                <a:gd name="connsiteX2" fmla="*/ 3794 w 145436"/>
                <a:gd name="connsiteY2" fmla="*/ 96106 h 97370"/>
                <a:gd name="connsiteX3" fmla="*/ 3794 w 145436"/>
                <a:gd name="connsiteY3" fmla="*/ 96106 h 97370"/>
                <a:gd name="connsiteX4" fmla="*/ 1265 w 145436"/>
                <a:gd name="connsiteY4" fmla="*/ 97371 h 97370"/>
                <a:gd name="connsiteX5" fmla="*/ 1265 w 145436"/>
                <a:gd name="connsiteY5" fmla="*/ 97371 h 97370"/>
                <a:gd name="connsiteX6" fmla="*/ 1265 w 145436"/>
                <a:gd name="connsiteY6" fmla="*/ 97371 h 97370"/>
                <a:gd name="connsiteX7" fmla="*/ 1265 w 145436"/>
                <a:gd name="connsiteY7" fmla="*/ 97371 h 97370"/>
                <a:gd name="connsiteX8" fmla="*/ 145436 w 145436"/>
                <a:gd name="connsiteY8" fmla="*/ 11381 h 97370"/>
                <a:gd name="connsiteX9" fmla="*/ 145436 w 145436"/>
                <a:gd name="connsiteY9" fmla="*/ 0 h 97370"/>
                <a:gd name="connsiteX10" fmla="*/ 2529 w 145436"/>
                <a:gd name="connsiteY10" fmla="*/ 84725 h 97370"/>
                <a:gd name="connsiteX11" fmla="*/ 0 w 145436"/>
                <a:gd name="connsiteY11" fmla="*/ 88519 h 9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5436" h="97370">
                  <a:moveTo>
                    <a:pt x="0" y="88519"/>
                  </a:moveTo>
                  <a:lnTo>
                    <a:pt x="2529" y="89783"/>
                  </a:lnTo>
                  <a:cubicBezTo>
                    <a:pt x="5059" y="91048"/>
                    <a:pt x="5059" y="93577"/>
                    <a:pt x="3794" y="96106"/>
                  </a:cubicBezTo>
                  <a:cubicBezTo>
                    <a:pt x="3794" y="96106"/>
                    <a:pt x="3794" y="96106"/>
                    <a:pt x="3794" y="96106"/>
                  </a:cubicBezTo>
                  <a:cubicBezTo>
                    <a:pt x="3794" y="97371"/>
                    <a:pt x="2529" y="97371"/>
                    <a:pt x="1265" y="97371"/>
                  </a:cubicBezTo>
                  <a:lnTo>
                    <a:pt x="1265" y="97371"/>
                  </a:lnTo>
                  <a:lnTo>
                    <a:pt x="1265" y="97371"/>
                  </a:lnTo>
                  <a:lnTo>
                    <a:pt x="1265" y="97371"/>
                  </a:lnTo>
                  <a:lnTo>
                    <a:pt x="145436" y="11381"/>
                  </a:lnTo>
                  <a:lnTo>
                    <a:pt x="145436" y="0"/>
                  </a:lnTo>
                  <a:lnTo>
                    <a:pt x="2529" y="84725"/>
                  </a:lnTo>
                  <a:lnTo>
                    <a:pt x="0" y="8851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7" name="Freeform: Shape 196">
              <a:extLst>
                <a:ext uri="{FF2B5EF4-FFF2-40B4-BE49-F238E27FC236}">
                  <a16:creationId xmlns:a16="http://schemas.microsoft.com/office/drawing/2014/main" id="{3920DD07-E263-4C17-ADD8-28FDE30D3572}"/>
                </a:ext>
              </a:extLst>
            </p:cNvPr>
            <p:cNvSpPr/>
            <p:nvPr/>
          </p:nvSpPr>
          <p:spPr>
            <a:xfrm>
              <a:off x="12070947" y="596190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8" name="Freeform: Shape 197">
              <a:extLst>
                <a:ext uri="{FF2B5EF4-FFF2-40B4-BE49-F238E27FC236}">
                  <a16:creationId xmlns:a16="http://schemas.microsoft.com/office/drawing/2014/main" id="{3E94C0A1-E0F6-4F0D-A67D-8969509FE9DC}"/>
                </a:ext>
              </a:extLst>
            </p:cNvPr>
            <p:cNvSpPr/>
            <p:nvPr/>
          </p:nvSpPr>
          <p:spPr>
            <a:xfrm>
              <a:off x="12069683" y="596190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199" name="Freeform: Shape 198">
              <a:extLst>
                <a:ext uri="{FF2B5EF4-FFF2-40B4-BE49-F238E27FC236}">
                  <a16:creationId xmlns:a16="http://schemas.microsoft.com/office/drawing/2014/main" id="{9CEBFFEF-9D6E-4340-B9C7-07CD8E2DD35A}"/>
                </a:ext>
              </a:extLst>
            </p:cNvPr>
            <p:cNvSpPr/>
            <p:nvPr/>
          </p:nvSpPr>
          <p:spPr>
            <a:xfrm>
              <a:off x="11289386" y="5492750"/>
              <a:ext cx="784614" cy="471679"/>
            </a:xfrm>
            <a:custGeom>
              <a:avLst/>
              <a:gdLst>
                <a:gd name="connsiteX0" fmla="*/ 3794 w 784614"/>
                <a:gd name="connsiteY0" fmla="*/ 0 h 471679"/>
                <a:gd name="connsiteX1" fmla="*/ 3794 w 784614"/>
                <a:gd name="connsiteY1" fmla="*/ 2529 h 471679"/>
                <a:gd name="connsiteX2" fmla="*/ 3794 w 784614"/>
                <a:gd name="connsiteY2" fmla="*/ 2529 h 471679"/>
                <a:gd name="connsiteX3" fmla="*/ 3794 w 784614"/>
                <a:gd name="connsiteY3" fmla="*/ 3794 h 471679"/>
                <a:gd name="connsiteX4" fmla="*/ 3794 w 784614"/>
                <a:gd name="connsiteY4" fmla="*/ 5058 h 471679"/>
                <a:gd name="connsiteX5" fmla="*/ 3794 w 784614"/>
                <a:gd name="connsiteY5" fmla="*/ 6323 h 471679"/>
                <a:gd name="connsiteX6" fmla="*/ 3794 w 784614"/>
                <a:gd name="connsiteY6" fmla="*/ 7587 h 471679"/>
                <a:gd name="connsiteX7" fmla="*/ 3794 w 784614"/>
                <a:gd name="connsiteY7" fmla="*/ 7587 h 471679"/>
                <a:gd name="connsiteX8" fmla="*/ 2529 w 784614"/>
                <a:gd name="connsiteY8" fmla="*/ 8852 h 471679"/>
                <a:gd name="connsiteX9" fmla="*/ 2529 w 784614"/>
                <a:gd name="connsiteY9" fmla="*/ 8852 h 471679"/>
                <a:gd name="connsiteX10" fmla="*/ 0 w 784614"/>
                <a:gd name="connsiteY10" fmla="*/ 10117 h 471679"/>
                <a:gd name="connsiteX11" fmla="*/ 777767 w 784614"/>
                <a:gd name="connsiteY11" fmla="*/ 471680 h 471679"/>
                <a:gd name="connsiteX12" fmla="*/ 777767 w 784614"/>
                <a:gd name="connsiteY12" fmla="*/ 471680 h 471679"/>
                <a:gd name="connsiteX13" fmla="*/ 779032 w 784614"/>
                <a:gd name="connsiteY13" fmla="*/ 471680 h 471679"/>
                <a:gd name="connsiteX14" fmla="*/ 780296 w 784614"/>
                <a:gd name="connsiteY14" fmla="*/ 471680 h 471679"/>
                <a:gd name="connsiteX15" fmla="*/ 781561 w 784614"/>
                <a:gd name="connsiteY15" fmla="*/ 471680 h 471679"/>
                <a:gd name="connsiteX16" fmla="*/ 781561 w 784614"/>
                <a:gd name="connsiteY16" fmla="*/ 471680 h 471679"/>
                <a:gd name="connsiteX17" fmla="*/ 784090 w 784614"/>
                <a:gd name="connsiteY17" fmla="*/ 470415 h 471679"/>
                <a:gd name="connsiteX18" fmla="*/ 782826 w 784614"/>
                <a:gd name="connsiteY18" fmla="*/ 464092 h 471679"/>
                <a:gd name="connsiteX19" fmla="*/ 782826 w 784614"/>
                <a:gd name="connsiteY19" fmla="*/ 464092 h 471679"/>
                <a:gd name="connsiteX20" fmla="*/ 780296 w 784614"/>
                <a:gd name="connsiteY20" fmla="*/ 462828 h 471679"/>
                <a:gd name="connsiteX21" fmla="*/ 775238 w 784614"/>
                <a:gd name="connsiteY21" fmla="*/ 456505 h 471679"/>
                <a:gd name="connsiteX22" fmla="*/ 3794 w 784614"/>
                <a:gd name="connsiteY22" fmla="*/ 0 h 471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84614" h="471679">
                  <a:moveTo>
                    <a:pt x="3794" y="0"/>
                  </a:moveTo>
                  <a:lnTo>
                    <a:pt x="3794" y="2529"/>
                  </a:lnTo>
                  <a:lnTo>
                    <a:pt x="3794" y="2529"/>
                  </a:lnTo>
                  <a:cubicBezTo>
                    <a:pt x="3794" y="2529"/>
                    <a:pt x="3794" y="3794"/>
                    <a:pt x="3794" y="3794"/>
                  </a:cubicBezTo>
                  <a:lnTo>
                    <a:pt x="3794" y="5058"/>
                  </a:lnTo>
                  <a:lnTo>
                    <a:pt x="3794" y="6323"/>
                  </a:lnTo>
                  <a:lnTo>
                    <a:pt x="3794" y="7587"/>
                  </a:lnTo>
                  <a:lnTo>
                    <a:pt x="3794" y="7587"/>
                  </a:lnTo>
                  <a:lnTo>
                    <a:pt x="2529" y="8852"/>
                  </a:lnTo>
                  <a:lnTo>
                    <a:pt x="2529" y="8852"/>
                  </a:lnTo>
                  <a:lnTo>
                    <a:pt x="0" y="10117"/>
                  </a:lnTo>
                  <a:lnTo>
                    <a:pt x="777767" y="471680"/>
                  </a:lnTo>
                  <a:lnTo>
                    <a:pt x="777767" y="471680"/>
                  </a:lnTo>
                  <a:lnTo>
                    <a:pt x="779032" y="471680"/>
                  </a:lnTo>
                  <a:lnTo>
                    <a:pt x="780296" y="471680"/>
                  </a:lnTo>
                  <a:lnTo>
                    <a:pt x="781561" y="471680"/>
                  </a:lnTo>
                  <a:lnTo>
                    <a:pt x="781561" y="471680"/>
                  </a:lnTo>
                  <a:cubicBezTo>
                    <a:pt x="782826" y="471680"/>
                    <a:pt x="782826" y="470415"/>
                    <a:pt x="784090" y="470415"/>
                  </a:cubicBezTo>
                  <a:cubicBezTo>
                    <a:pt x="785355" y="467886"/>
                    <a:pt x="784090" y="465357"/>
                    <a:pt x="782826" y="464092"/>
                  </a:cubicBezTo>
                  <a:cubicBezTo>
                    <a:pt x="782826" y="464092"/>
                    <a:pt x="782826" y="464092"/>
                    <a:pt x="782826" y="464092"/>
                  </a:cubicBezTo>
                  <a:lnTo>
                    <a:pt x="780296" y="462828"/>
                  </a:lnTo>
                  <a:lnTo>
                    <a:pt x="775238" y="456505"/>
                  </a:lnTo>
                  <a:lnTo>
                    <a:pt x="3794"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0" name="Freeform: Shape 199">
              <a:extLst>
                <a:ext uri="{FF2B5EF4-FFF2-40B4-BE49-F238E27FC236}">
                  <a16:creationId xmlns:a16="http://schemas.microsoft.com/office/drawing/2014/main" id="{6B8D6FA7-A1EB-443C-8D9E-731DD604B9A0}"/>
                </a:ext>
              </a:extLst>
            </p:cNvPr>
            <p:cNvSpPr/>
            <p:nvPr/>
          </p:nvSpPr>
          <p:spPr>
            <a:xfrm>
              <a:off x="10605205" y="5867059"/>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1" name="Freeform: Shape 200">
              <a:extLst>
                <a:ext uri="{FF2B5EF4-FFF2-40B4-BE49-F238E27FC236}">
                  <a16:creationId xmlns:a16="http://schemas.microsoft.com/office/drawing/2014/main" id="{9223B664-7EEA-467F-93BB-B356D7EB2706}"/>
                </a:ext>
              </a:extLst>
            </p:cNvPr>
            <p:cNvSpPr/>
            <p:nvPr/>
          </p:nvSpPr>
          <p:spPr>
            <a:xfrm>
              <a:off x="10603940" y="586832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2" name="Freeform: Shape 201">
              <a:extLst>
                <a:ext uri="{FF2B5EF4-FFF2-40B4-BE49-F238E27FC236}">
                  <a16:creationId xmlns:a16="http://schemas.microsoft.com/office/drawing/2014/main" id="{078A29CF-05CC-4235-BD1D-5C3CED85ADA7}"/>
                </a:ext>
              </a:extLst>
            </p:cNvPr>
            <p:cNvSpPr/>
            <p:nvPr/>
          </p:nvSpPr>
          <p:spPr>
            <a:xfrm>
              <a:off x="10614057" y="5868324"/>
              <a:ext cx="1121754" cy="734707"/>
            </a:xfrm>
            <a:custGeom>
              <a:avLst/>
              <a:gdLst>
                <a:gd name="connsiteX0" fmla="*/ 1265 w 1121754"/>
                <a:gd name="connsiteY0" fmla="*/ 10116 h 734707"/>
                <a:gd name="connsiteX1" fmla="*/ 1117961 w 1121754"/>
                <a:gd name="connsiteY1" fmla="*/ 733443 h 734707"/>
                <a:gd name="connsiteX2" fmla="*/ 1119225 w 1121754"/>
                <a:gd name="connsiteY2" fmla="*/ 734707 h 734707"/>
                <a:gd name="connsiteX3" fmla="*/ 1119225 w 1121754"/>
                <a:gd name="connsiteY3" fmla="*/ 734707 h 734707"/>
                <a:gd name="connsiteX4" fmla="*/ 1116696 w 1121754"/>
                <a:gd name="connsiteY4" fmla="*/ 728384 h 734707"/>
                <a:gd name="connsiteX5" fmla="*/ 1119225 w 1121754"/>
                <a:gd name="connsiteY5" fmla="*/ 725855 h 734707"/>
                <a:gd name="connsiteX6" fmla="*/ 1121755 w 1121754"/>
                <a:gd name="connsiteY6" fmla="*/ 724590 h 734707"/>
                <a:gd name="connsiteX7" fmla="*/ 3794 w 1121754"/>
                <a:gd name="connsiteY7" fmla="*/ 0 h 734707"/>
                <a:gd name="connsiteX8" fmla="*/ 0 w 1121754"/>
                <a:gd name="connsiteY8" fmla="*/ 2529 h 734707"/>
                <a:gd name="connsiteX9" fmla="*/ 1265 w 1121754"/>
                <a:gd name="connsiteY9" fmla="*/ 10116 h 73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1754" h="734707">
                  <a:moveTo>
                    <a:pt x="1265" y="10116"/>
                  </a:moveTo>
                  <a:lnTo>
                    <a:pt x="1117961" y="733443"/>
                  </a:lnTo>
                  <a:lnTo>
                    <a:pt x="1119225" y="734707"/>
                  </a:lnTo>
                  <a:lnTo>
                    <a:pt x="1119225" y="734707"/>
                  </a:lnTo>
                  <a:cubicBezTo>
                    <a:pt x="1116696" y="733443"/>
                    <a:pt x="1116696" y="730913"/>
                    <a:pt x="1116696" y="728384"/>
                  </a:cubicBezTo>
                  <a:cubicBezTo>
                    <a:pt x="1116696" y="727120"/>
                    <a:pt x="1117961" y="727120"/>
                    <a:pt x="1119225" y="725855"/>
                  </a:cubicBezTo>
                  <a:lnTo>
                    <a:pt x="1121755" y="724590"/>
                  </a:lnTo>
                  <a:lnTo>
                    <a:pt x="3794" y="0"/>
                  </a:lnTo>
                  <a:lnTo>
                    <a:pt x="0" y="2529"/>
                  </a:lnTo>
                  <a:lnTo>
                    <a:pt x="1265" y="1011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3" name="Freeform: Shape 202">
              <a:extLst>
                <a:ext uri="{FF2B5EF4-FFF2-40B4-BE49-F238E27FC236}">
                  <a16:creationId xmlns:a16="http://schemas.microsoft.com/office/drawing/2014/main" id="{0EFD900A-DD27-4FC3-8A43-B54784A05891}"/>
                </a:ext>
              </a:extLst>
            </p:cNvPr>
            <p:cNvSpPr/>
            <p:nvPr/>
          </p:nvSpPr>
          <p:spPr>
            <a:xfrm>
              <a:off x="11730753" y="6298273"/>
              <a:ext cx="485630" cy="306022"/>
            </a:xfrm>
            <a:custGeom>
              <a:avLst/>
              <a:gdLst>
                <a:gd name="connsiteX0" fmla="*/ 2529 w 485630"/>
                <a:gd name="connsiteY0" fmla="*/ 297171 h 306022"/>
                <a:gd name="connsiteX1" fmla="*/ 0 w 485630"/>
                <a:gd name="connsiteY1" fmla="*/ 303493 h 306022"/>
                <a:gd name="connsiteX2" fmla="*/ 2529 w 485630"/>
                <a:gd name="connsiteY2" fmla="*/ 306022 h 306022"/>
                <a:gd name="connsiteX3" fmla="*/ 3794 w 485630"/>
                <a:gd name="connsiteY3" fmla="*/ 306022 h 306022"/>
                <a:gd name="connsiteX4" fmla="*/ 5059 w 485630"/>
                <a:gd name="connsiteY4" fmla="*/ 306022 h 306022"/>
                <a:gd name="connsiteX5" fmla="*/ 6323 w 485630"/>
                <a:gd name="connsiteY5" fmla="*/ 306022 h 306022"/>
                <a:gd name="connsiteX6" fmla="*/ 6323 w 485630"/>
                <a:gd name="connsiteY6" fmla="*/ 306022 h 306022"/>
                <a:gd name="connsiteX7" fmla="*/ 6323 w 485630"/>
                <a:gd name="connsiteY7" fmla="*/ 306022 h 306022"/>
                <a:gd name="connsiteX8" fmla="*/ 8852 w 485630"/>
                <a:gd name="connsiteY8" fmla="*/ 304758 h 306022"/>
                <a:gd name="connsiteX9" fmla="*/ 485630 w 485630"/>
                <a:gd name="connsiteY9" fmla="*/ 11381 h 306022"/>
                <a:gd name="connsiteX10" fmla="*/ 485630 w 485630"/>
                <a:gd name="connsiteY10" fmla="*/ 0 h 306022"/>
                <a:gd name="connsiteX11" fmla="*/ 5059 w 485630"/>
                <a:gd name="connsiteY11" fmla="*/ 295906 h 306022"/>
                <a:gd name="connsiteX12" fmla="*/ 2529 w 485630"/>
                <a:gd name="connsiteY12" fmla="*/ 297171 h 30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5630" h="306022">
                  <a:moveTo>
                    <a:pt x="2529" y="297171"/>
                  </a:moveTo>
                  <a:cubicBezTo>
                    <a:pt x="0" y="298435"/>
                    <a:pt x="0" y="300964"/>
                    <a:pt x="0" y="303493"/>
                  </a:cubicBezTo>
                  <a:cubicBezTo>
                    <a:pt x="0" y="304758"/>
                    <a:pt x="1265" y="304758"/>
                    <a:pt x="2529" y="306022"/>
                  </a:cubicBezTo>
                  <a:lnTo>
                    <a:pt x="3794" y="306022"/>
                  </a:lnTo>
                  <a:lnTo>
                    <a:pt x="5059" y="306022"/>
                  </a:lnTo>
                  <a:lnTo>
                    <a:pt x="6323" y="306022"/>
                  </a:lnTo>
                  <a:lnTo>
                    <a:pt x="6323" y="306022"/>
                  </a:lnTo>
                  <a:lnTo>
                    <a:pt x="6323" y="306022"/>
                  </a:lnTo>
                  <a:lnTo>
                    <a:pt x="8852" y="304758"/>
                  </a:lnTo>
                  <a:lnTo>
                    <a:pt x="485630" y="11381"/>
                  </a:lnTo>
                  <a:lnTo>
                    <a:pt x="485630" y="0"/>
                  </a:lnTo>
                  <a:lnTo>
                    <a:pt x="5059" y="295906"/>
                  </a:lnTo>
                  <a:lnTo>
                    <a:pt x="2529" y="29717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4" name="Freeform: Shape 203">
              <a:extLst>
                <a:ext uri="{FF2B5EF4-FFF2-40B4-BE49-F238E27FC236}">
                  <a16:creationId xmlns:a16="http://schemas.microsoft.com/office/drawing/2014/main" id="{5D477731-E9FB-4192-A86D-3770D22990CB}"/>
                </a:ext>
              </a:extLst>
            </p:cNvPr>
            <p:cNvSpPr/>
            <p:nvPr/>
          </p:nvSpPr>
          <p:spPr>
            <a:xfrm>
              <a:off x="11898953" y="5244897"/>
              <a:ext cx="319959" cy="182096"/>
            </a:xfrm>
            <a:custGeom>
              <a:avLst/>
              <a:gdLst>
                <a:gd name="connsiteX0" fmla="*/ 3794 w 319959"/>
                <a:gd name="connsiteY0" fmla="*/ 2529 h 182096"/>
                <a:gd name="connsiteX1" fmla="*/ 3794 w 319959"/>
                <a:gd name="connsiteY1" fmla="*/ 2529 h 182096"/>
                <a:gd name="connsiteX2" fmla="*/ 3794 w 319959"/>
                <a:gd name="connsiteY2" fmla="*/ 3794 h 182096"/>
                <a:gd name="connsiteX3" fmla="*/ 3794 w 319959"/>
                <a:gd name="connsiteY3" fmla="*/ 3794 h 182096"/>
                <a:gd name="connsiteX4" fmla="*/ 3794 w 319959"/>
                <a:gd name="connsiteY4" fmla="*/ 5059 h 182096"/>
                <a:gd name="connsiteX5" fmla="*/ 3794 w 319959"/>
                <a:gd name="connsiteY5" fmla="*/ 5059 h 182096"/>
                <a:gd name="connsiteX6" fmla="*/ 3794 w 319959"/>
                <a:gd name="connsiteY6" fmla="*/ 5059 h 182096"/>
                <a:gd name="connsiteX7" fmla="*/ 2529 w 319959"/>
                <a:gd name="connsiteY7" fmla="*/ 5059 h 182096"/>
                <a:gd name="connsiteX8" fmla="*/ 2529 w 319959"/>
                <a:gd name="connsiteY8" fmla="*/ 5059 h 182096"/>
                <a:gd name="connsiteX9" fmla="*/ 0 w 319959"/>
                <a:gd name="connsiteY9" fmla="*/ 6323 h 182096"/>
                <a:gd name="connsiteX10" fmla="*/ 319960 w 319959"/>
                <a:gd name="connsiteY10" fmla="*/ 182096 h 182096"/>
                <a:gd name="connsiteX11" fmla="*/ 319960 w 319959"/>
                <a:gd name="connsiteY11" fmla="*/ 173244 h 182096"/>
                <a:gd name="connsiteX12" fmla="*/ 5059 w 319959"/>
                <a:gd name="connsiteY12" fmla="*/ 0 h 182096"/>
                <a:gd name="connsiteX13" fmla="*/ 3794 w 319959"/>
                <a:gd name="connsiteY13" fmla="*/ 2529 h 18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9959" h="182096">
                  <a:moveTo>
                    <a:pt x="3794" y="2529"/>
                  </a:moveTo>
                  <a:lnTo>
                    <a:pt x="3794" y="2529"/>
                  </a:lnTo>
                  <a:cubicBezTo>
                    <a:pt x="3794" y="2529"/>
                    <a:pt x="3794" y="3794"/>
                    <a:pt x="3794" y="3794"/>
                  </a:cubicBezTo>
                  <a:lnTo>
                    <a:pt x="3794" y="3794"/>
                  </a:lnTo>
                  <a:lnTo>
                    <a:pt x="3794" y="5059"/>
                  </a:lnTo>
                  <a:lnTo>
                    <a:pt x="3794" y="5059"/>
                  </a:lnTo>
                  <a:lnTo>
                    <a:pt x="3794" y="5059"/>
                  </a:lnTo>
                  <a:cubicBezTo>
                    <a:pt x="3794" y="5059"/>
                    <a:pt x="3794" y="5059"/>
                    <a:pt x="2529" y="5059"/>
                  </a:cubicBezTo>
                  <a:lnTo>
                    <a:pt x="2529" y="5059"/>
                  </a:lnTo>
                  <a:lnTo>
                    <a:pt x="0" y="6323"/>
                  </a:lnTo>
                  <a:lnTo>
                    <a:pt x="319960" y="182096"/>
                  </a:lnTo>
                  <a:lnTo>
                    <a:pt x="319960" y="173244"/>
                  </a:lnTo>
                  <a:lnTo>
                    <a:pt x="5059" y="0"/>
                  </a:lnTo>
                  <a:lnTo>
                    <a:pt x="3794" y="252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5" name="Freeform: Shape 204">
              <a:extLst>
                <a:ext uri="{FF2B5EF4-FFF2-40B4-BE49-F238E27FC236}">
                  <a16:creationId xmlns:a16="http://schemas.microsoft.com/office/drawing/2014/main" id="{4B2ED1FD-6089-459A-8750-99E4BDF42169}"/>
                </a:ext>
              </a:extLst>
            </p:cNvPr>
            <p:cNvSpPr/>
            <p:nvPr/>
          </p:nvSpPr>
          <p:spPr>
            <a:xfrm>
              <a:off x="11657403" y="3528895"/>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6" name="Freeform: Shape 205">
              <a:extLst>
                <a:ext uri="{FF2B5EF4-FFF2-40B4-BE49-F238E27FC236}">
                  <a16:creationId xmlns:a16="http://schemas.microsoft.com/office/drawing/2014/main" id="{CB65E4A2-D97D-4C0C-8EBD-C5DC6BCDB2D0}"/>
                </a:ext>
              </a:extLst>
            </p:cNvPr>
            <p:cNvSpPr/>
            <p:nvPr/>
          </p:nvSpPr>
          <p:spPr>
            <a:xfrm>
              <a:off x="11658668" y="3526366"/>
              <a:ext cx="555186" cy="252911"/>
            </a:xfrm>
            <a:custGeom>
              <a:avLst/>
              <a:gdLst>
                <a:gd name="connsiteX0" fmla="*/ 1265 w 555186"/>
                <a:gd name="connsiteY0" fmla="*/ 3794 h 252911"/>
                <a:gd name="connsiteX1" fmla="*/ 1265 w 555186"/>
                <a:gd name="connsiteY1" fmla="*/ 3794 h 252911"/>
                <a:gd name="connsiteX2" fmla="*/ 1265 w 555186"/>
                <a:gd name="connsiteY2" fmla="*/ 3794 h 252911"/>
                <a:gd name="connsiteX3" fmla="*/ 1265 w 555186"/>
                <a:gd name="connsiteY3" fmla="*/ 3794 h 252911"/>
                <a:gd name="connsiteX4" fmla="*/ 1265 w 555186"/>
                <a:gd name="connsiteY4" fmla="*/ 5058 h 252911"/>
                <a:gd name="connsiteX5" fmla="*/ 1265 w 555186"/>
                <a:gd name="connsiteY5" fmla="*/ 5058 h 252911"/>
                <a:gd name="connsiteX6" fmla="*/ 2529 w 555186"/>
                <a:gd name="connsiteY6" fmla="*/ 12646 h 252911"/>
                <a:gd name="connsiteX7" fmla="*/ 548863 w 555186"/>
                <a:gd name="connsiteY7" fmla="*/ 252911 h 252911"/>
                <a:gd name="connsiteX8" fmla="*/ 548863 w 555186"/>
                <a:gd name="connsiteY8" fmla="*/ 250382 h 252911"/>
                <a:gd name="connsiteX9" fmla="*/ 552657 w 555186"/>
                <a:gd name="connsiteY9" fmla="*/ 245324 h 252911"/>
                <a:gd name="connsiteX10" fmla="*/ 555186 w 555186"/>
                <a:gd name="connsiteY10" fmla="*/ 245324 h 252911"/>
                <a:gd name="connsiteX11" fmla="*/ 555186 w 555186"/>
                <a:gd name="connsiteY11" fmla="*/ 245324 h 252911"/>
                <a:gd name="connsiteX12" fmla="*/ 553922 w 555186"/>
                <a:gd name="connsiteY12" fmla="*/ 244060 h 252911"/>
                <a:gd name="connsiteX13" fmla="*/ 0 w 555186"/>
                <a:gd name="connsiteY13" fmla="*/ 0 h 252911"/>
                <a:gd name="connsiteX14" fmla="*/ 0 w 555186"/>
                <a:gd name="connsiteY14" fmla="*/ 0 h 252911"/>
                <a:gd name="connsiteX15" fmla="*/ 0 w 555186"/>
                <a:gd name="connsiteY15" fmla="*/ 0 h 252911"/>
                <a:gd name="connsiteX16" fmla="*/ 1265 w 555186"/>
                <a:gd name="connsiteY16" fmla="*/ 3794 h 252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5186" h="252911">
                  <a:moveTo>
                    <a:pt x="1265" y="3794"/>
                  </a:moveTo>
                  <a:lnTo>
                    <a:pt x="1265" y="3794"/>
                  </a:lnTo>
                  <a:lnTo>
                    <a:pt x="1265" y="3794"/>
                  </a:lnTo>
                  <a:lnTo>
                    <a:pt x="1265" y="3794"/>
                  </a:lnTo>
                  <a:cubicBezTo>
                    <a:pt x="1265" y="5058"/>
                    <a:pt x="1265" y="5058"/>
                    <a:pt x="1265" y="5058"/>
                  </a:cubicBezTo>
                  <a:cubicBezTo>
                    <a:pt x="1265" y="5058"/>
                    <a:pt x="1265" y="5058"/>
                    <a:pt x="1265" y="5058"/>
                  </a:cubicBezTo>
                  <a:lnTo>
                    <a:pt x="2529" y="12646"/>
                  </a:lnTo>
                  <a:lnTo>
                    <a:pt x="548863" y="252911"/>
                  </a:lnTo>
                  <a:lnTo>
                    <a:pt x="548863" y="250382"/>
                  </a:lnTo>
                  <a:cubicBezTo>
                    <a:pt x="548863" y="247853"/>
                    <a:pt x="550128" y="245324"/>
                    <a:pt x="552657" y="245324"/>
                  </a:cubicBezTo>
                  <a:cubicBezTo>
                    <a:pt x="553922" y="245324"/>
                    <a:pt x="555186" y="245324"/>
                    <a:pt x="555186" y="245324"/>
                  </a:cubicBezTo>
                  <a:lnTo>
                    <a:pt x="555186" y="245324"/>
                  </a:lnTo>
                  <a:lnTo>
                    <a:pt x="553922" y="244060"/>
                  </a:lnTo>
                  <a:lnTo>
                    <a:pt x="0" y="0"/>
                  </a:lnTo>
                  <a:lnTo>
                    <a:pt x="0" y="0"/>
                  </a:lnTo>
                  <a:lnTo>
                    <a:pt x="0" y="0"/>
                  </a:lnTo>
                  <a:lnTo>
                    <a:pt x="1265"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7" name="Freeform: Shape 206">
              <a:extLst>
                <a:ext uri="{FF2B5EF4-FFF2-40B4-BE49-F238E27FC236}">
                  <a16:creationId xmlns:a16="http://schemas.microsoft.com/office/drawing/2014/main" id="{51154505-84BD-4CDC-A871-9E66CFD8527E}"/>
                </a:ext>
              </a:extLst>
            </p:cNvPr>
            <p:cNvSpPr/>
            <p:nvPr/>
          </p:nvSpPr>
          <p:spPr>
            <a:xfrm>
              <a:off x="11656138" y="3530160"/>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8" name="Freeform: Shape 207">
              <a:extLst>
                <a:ext uri="{FF2B5EF4-FFF2-40B4-BE49-F238E27FC236}">
                  <a16:creationId xmlns:a16="http://schemas.microsoft.com/office/drawing/2014/main" id="{33DA2AFC-7B83-43F5-913D-FD6658D78B3D}"/>
                </a:ext>
              </a:extLst>
            </p:cNvPr>
            <p:cNvSpPr/>
            <p:nvPr/>
          </p:nvSpPr>
          <p:spPr>
            <a:xfrm>
              <a:off x="12210060" y="3776186"/>
              <a:ext cx="8852" cy="81493"/>
            </a:xfrm>
            <a:custGeom>
              <a:avLst/>
              <a:gdLst>
                <a:gd name="connsiteX0" fmla="*/ 7588 w 8852"/>
                <a:gd name="connsiteY0" fmla="*/ 1826 h 81493"/>
                <a:gd name="connsiteX1" fmla="*/ 7588 w 8852"/>
                <a:gd name="connsiteY1" fmla="*/ 1826 h 81493"/>
                <a:gd name="connsiteX2" fmla="*/ 7588 w 8852"/>
                <a:gd name="connsiteY2" fmla="*/ 562 h 81493"/>
                <a:gd name="connsiteX3" fmla="*/ 7588 w 8852"/>
                <a:gd name="connsiteY3" fmla="*/ 562 h 81493"/>
                <a:gd name="connsiteX4" fmla="*/ 6323 w 8852"/>
                <a:gd name="connsiteY4" fmla="*/ 562 h 81493"/>
                <a:gd name="connsiteX5" fmla="*/ 3794 w 8852"/>
                <a:gd name="connsiteY5" fmla="*/ 562 h 81493"/>
                <a:gd name="connsiteX6" fmla="*/ 0 w 8852"/>
                <a:gd name="connsiteY6" fmla="*/ 5620 h 81493"/>
                <a:gd name="connsiteX7" fmla="*/ 0 w 8852"/>
                <a:gd name="connsiteY7" fmla="*/ 8149 h 81493"/>
                <a:gd name="connsiteX8" fmla="*/ 8853 w 8852"/>
                <a:gd name="connsiteY8" fmla="*/ 81494 h 81493"/>
                <a:gd name="connsiteX9" fmla="*/ 7588 w 8852"/>
                <a:gd name="connsiteY9" fmla="*/ 1826 h 81493"/>
                <a:gd name="connsiteX10" fmla="*/ 7588 w 8852"/>
                <a:gd name="connsiteY10" fmla="*/ 1826 h 8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52" h="81493">
                  <a:moveTo>
                    <a:pt x="7588" y="1826"/>
                  </a:moveTo>
                  <a:lnTo>
                    <a:pt x="7588" y="1826"/>
                  </a:lnTo>
                  <a:lnTo>
                    <a:pt x="7588" y="562"/>
                  </a:lnTo>
                  <a:lnTo>
                    <a:pt x="7588" y="562"/>
                  </a:lnTo>
                  <a:lnTo>
                    <a:pt x="6323" y="562"/>
                  </a:lnTo>
                  <a:cubicBezTo>
                    <a:pt x="5059" y="562"/>
                    <a:pt x="3794" y="-703"/>
                    <a:pt x="3794" y="562"/>
                  </a:cubicBezTo>
                  <a:cubicBezTo>
                    <a:pt x="1265" y="562"/>
                    <a:pt x="0" y="3091"/>
                    <a:pt x="0" y="5620"/>
                  </a:cubicBezTo>
                  <a:lnTo>
                    <a:pt x="0" y="8149"/>
                  </a:lnTo>
                  <a:lnTo>
                    <a:pt x="8853" y="81494"/>
                  </a:lnTo>
                  <a:lnTo>
                    <a:pt x="7588" y="1826"/>
                  </a:lnTo>
                  <a:cubicBezTo>
                    <a:pt x="8853" y="3091"/>
                    <a:pt x="7588" y="1826"/>
                    <a:pt x="7588" y="1826"/>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09" name="Freeform: Shape 208">
              <a:extLst>
                <a:ext uri="{FF2B5EF4-FFF2-40B4-BE49-F238E27FC236}">
                  <a16:creationId xmlns:a16="http://schemas.microsoft.com/office/drawing/2014/main" id="{9BAB6178-07C8-445C-880E-958D76F1F5DC}"/>
                </a:ext>
              </a:extLst>
            </p:cNvPr>
            <p:cNvSpPr/>
            <p:nvPr/>
          </p:nvSpPr>
          <p:spPr>
            <a:xfrm>
              <a:off x="11492997" y="3530160"/>
              <a:ext cx="161876" cy="82196"/>
            </a:xfrm>
            <a:custGeom>
              <a:avLst/>
              <a:gdLst>
                <a:gd name="connsiteX0" fmla="*/ 0 w 161876"/>
                <a:gd name="connsiteY0" fmla="*/ 74609 h 82196"/>
                <a:gd name="connsiteX1" fmla="*/ 1265 w 161876"/>
                <a:gd name="connsiteY1" fmla="*/ 74609 h 82196"/>
                <a:gd name="connsiteX2" fmla="*/ 6323 w 161876"/>
                <a:gd name="connsiteY2" fmla="*/ 78402 h 82196"/>
                <a:gd name="connsiteX3" fmla="*/ 6323 w 161876"/>
                <a:gd name="connsiteY3" fmla="*/ 78402 h 82196"/>
                <a:gd name="connsiteX4" fmla="*/ 6323 w 161876"/>
                <a:gd name="connsiteY4" fmla="*/ 82196 h 82196"/>
                <a:gd name="connsiteX5" fmla="*/ 159347 w 161876"/>
                <a:gd name="connsiteY5" fmla="*/ 11381 h 82196"/>
                <a:gd name="connsiteX6" fmla="*/ 158083 w 161876"/>
                <a:gd name="connsiteY6" fmla="*/ 5058 h 82196"/>
                <a:gd name="connsiteX7" fmla="*/ 161877 w 161876"/>
                <a:gd name="connsiteY7" fmla="*/ 0 h 82196"/>
                <a:gd name="connsiteX8" fmla="*/ 160612 w 161876"/>
                <a:gd name="connsiteY8" fmla="*/ 0 h 82196"/>
                <a:gd name="connsiteX9" fmla="*/ 1265 w 161876"/>
                <a:gd name="connsiteY9" fmla="*/ 73344 h 82196"/>
                <a:gd name="connsiteX10" fmla="*/ 0 w 161876"/>
                <a:gd name="connsiteY10" fmla="*/ 74609 h 82196"/>
                <a:gd name="connsiteX11" fmla="*/ 0 w 161876"/>
                <a:gd name="connsiteY11" fmla="*/ 74609 h 82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876" h="82196">
                  <a:moveTo>
                    <a:pt x="0" y="74609"/>
                  </a:moveTo>
                  <a:lnTo>
                    <a:pt x="1265" y="74609"/>
                  </a:lnTo>
                  <a:cubicBezTo>
                    <a:pt x="3794" y="74609"/>
                    <a:pt x="6323" y="75873"/>
                    <a:pt x="6323" y="78402"/>
                  </a:cubicBezTo>
                  <a:cubicBezTo>
                    <a:pt x="6323" y="78402"/>
                    <a:pt x="6323" y="78402"/>
                    <a:pt x="6323" y="78402"/>
                  </a:cubicBezTo>
                  <a:lnTo>
                    <a:pt x="6323" y="82196"/>
                  </a:lnTo>
                  <a:lnTo>
                    <a:pt x="159347" y="11381"/>
                  </a:lnTo>
                  <a:lnTo>
                    <a:pt x="158083" y="5058"/>
                  </a:lnTo>
                  <a:cubicBezTo>
                    <a:pt x="158083" y="2529"/>
                    <a:pt x="159347" y="0"/>
                    <a:pt x="161877" y="0"/>
                  </a:cubicBezTo>
                  <a:lnTo>
                    <a:pt x="160612" y="0"/>
                  </a:lnTo>
                  <a:lnTo>
                    <a:pt x="1265" y="73344"/>
                  </a:lnTo>
                  <a:lnTo>
                    <a:pt x="0" y="74609"/>
                  </a:lnTo>
                  <a:lnTo>
                    <a:pt x="0" y="7460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0" name="Freeform: Shape 209">
              <a:extLst>
                <a:ext uri="{FF2B5EF4-FFF2-40B4-BE49-F238E27FC236}">
                  <a16:creationId xmlns:a16="http://schemas.microsoft.com/office/drawing/2014/main" id="{72CA074D-AE93-4BD3-8A9E-D0EFE2296E79}"/>
                </a:ext>
              </a:extLst>
            </p:cNvPr>
            <p:cNvSpPr/>
            <p:nvPr/>
          </p:nvSpPr>
          <p:spPr>
            <a:xfrm>
              <a:off x="11658668" y="353016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1" name="Freeform: Shape 210">
              <a:extLst>
                <a:ext uri="{FF2B5EF4-FFF2-40B4-BE49-F238E27FC236}">
                  <a16:creationId xmlns:a16="http://schemas.microsoft.com/office/drawing/2014/main" id="{6B6A139F-7FDC-4E14-8A32-E35DE6F36883}"/>
                </a:ext>
              </a:extLst>
            </p:cNvPr>
            <p:cNvSpPr/>
            <p:nvPr/>
          </p:nvSpPr>
          <p:spPr>
            <a:xfrm>
              <a:off x="11661197" y="3531424"/>
              <a:ext cx="12646" cy="948"/>
            </a:xfrm>
            <a:custGeom>
              <a:avLst/>
              <a:gdLst>
                <a:gd name="connsiteX0" fmla="*/ 0 w 12646"/>
                <a:gd name="connsiteY0" fmla="*/ 0 h 948"/>
                <a:gd name="connsiteX1" fmla="*/ 0 w 12646"/>
                <a:gd name="connsiteY1" fmla="*/ 0 h 948"/>
                <a:gd name="connsiteX2" fmla="*/ 0 w 12646"/>
                <a:gd name="connsiteY2" fmla="*/ 0 h 948"/>
                <a:gd name="connsiteX3" fmla="*/ 0 w 12646"/>
                <a:gd name="connsiteY3" fmla="*/ 0 h 948"/>
              </a:gdLst>
              <a:ahLst/>
              <a:cxnLst>
                <a:cxn ang="0">
                  <a:pos x="connsiteX0" y="connsiteY0"/>
                </a:cxn>
                <a:cxn ang="0">
                  <a:pos x="connsiteX1" y="connsiteY1"/>
                </a:cxn>
                <a:cxn ang="0">
                  <a:pos x="connsiteX2" y="connsiteY2"/>
                </a:cxn>
                <a:cxn ang="0">
                  <a:pos x="connsiteX3" y="connsiteY3"/>
                </a:cxn>
              </a:cxnLst>
              <a:rect l="l" t="t" r="r" b="b"/>
              <a:pathLst>
                <a:path w="12646" h="948">
                  <a:moveTo>
                    <a:pt x="0" y="0"/>
                  </a:moveTo>
                  <a:cubicBezTo>
                    <a:pt x="0" y="1265"/>
                    <a:pt x="0" y="1265"/>
                    <a:pt x="0" y="0"/>
                  </a:cubicBezTo>
                  <a:cubicBezTo>
                    <a:pt x="0" y="1265"/>
                    <a:pt x="0" y="1265"/>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2" name="Freeform: Shape 211">
              <a:extLst>
                <a:ext uri="{FF2B5EF4-FFF2-40B4-BE49-F238E27FC236}">
                  <a16:creationId xmlns:a16="http://schemas.microsoft.com/office/drawing/2014/main" id="{4DB9D68D-07A2-4F79-A56A-8AC332B792ED}"/>
                </a:ext>
              </a:extLst>
            </p:cNvPr>
            <p:cNvSpPr/>
            <p:nvPr/>
          </p:nvSpPr>
          <p:spPr>
            <a:xfrm>
              <a:off x="11656138" y="3528895"/>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3" name="Freeform: Shape 212">
              <a:extLst>
                <a:ext uri="{FF2B5EF4-FFF2-40B4-BE49-F238E27FC236}">
                  <a16:creationId xmlns:a16="http://schemas.microsoft.com/office/drawing/2014/main" id="{B773F57B-89EF-468C-9D51-82DC62B2C85D}"/>
                </a:ext>
              </a:extLst>
            </p:cNvPr>
            <p:cNvSpPr/>
            <p:nvPr/>
          </p:nvSpPr>
          <p:spPr>
            <a:xfrm>
              <a:off x="11652344" y="3531424"/>
              <a:ext cx="250403" cy="1716002"/>
            </a:xfrm>
            <a:custGeom>
              <a:avLst/>
              <a:gdLst>
                <a:gd name="connsiteX0" fmla="*/ 0 w 250403"/>
                <a:gd name="connsiteY0" fmla="*/ 3794 h 1716002"/>
                <a:gd name="connsiteX1" fmla="*/ 1265 w 250403"/>
                <a:gd name="connsiteY1" fmla="*/ 10117 h 1716002"/>
                <a:gd name="connsiteX2" fmla="*/ 241550 w 250403"/>
                <a:gd name="connsiteY2" fmla="*/ 1714738 h 1716002"/>
                <a:gd name="connsiteX3" fmla="*/ 244080 w 250403"/>
                <a:gd name="connsiteY3" fmla="*/ 1713474 h 1716002"/>
                <a:gd name="connsiteX4" fmla="*/ 250403 w 250403"/>
                <a:gd name="connsiteY4" fmla="*/ 1714738 h 1716002"/>
                <a:gd name="connsiteX5" fmla="*/ 250403 w 250403"/>
                <a:gd name="connsiteY5" fmla="*/ 1714738 h 1716002"/>
                <a:gd name="connsiteX6" fmla="*/ 250403 w 250403"/>
                <a:gd name="connsiteY6" fmla="*/ 1716003 h 1716002"/>
                <a:gd name="connsiteX7" fmla="*/ 250403 w 250403"/>
                <a:gd name="connsiteY7" fmla="*/ 1716003 h 1716002"/>
                <a:gd name="connsiteX8" fmla="*/ 250403 w 250403"/>
                <a:gd name="connsiteY8" fmla="*/ 1713474 h 1716002"/>
                <a:gd name="connsiteX9" fmla="*/ 10117 w 250403"/>
                <a:gd name="connsiteY9" fmla="*/ 10117 h 1716002"/>
                <a:gd name="connsiteX10" fmla="*/ 8853 w 250403"/>
                <a:gd name="connsiteY10" fmla="*/ 2529 h 1716002"/>
                <a:gd name="connsiteX11" fmla="*/ 8853 w 250403"/>
                <a:gd name="connsiteY11" fmla="*/ 2529 h 1716002"/>
                <a:gd name="connsiteX12" fmla="*/ 8853 w 250403"/>
                <a:gd name="connsiteY12" fmla="*/ 1265 h 1716002"/>
                <a:gd name="connsiteX13" fmla="*/ 8853 w 250403"/>
                <a:gd name="connsiteY13" fmla="*/ 0 h 1716002"/>
                <a:gd name="connsiteX14" fmla="*/ 8853 w 250403"/>
                <a:gd name="connsiteY14" fmla="*/ 0 h 1716002"/>
                <a:gd name="connsiteX15" fmla="*/ 7588 w 250403"/>
                <a:gd name="connsiteY15" fmla="*/ 0 h 1716002"/>
                <a:gd name="connsiteX16" fmla="*/ 7588 w 250403"/>
                <a:gd name="connsiteY16" fmla="*/ 0 h 1716002"/>
                <a:gd name="connsiteX17" fmla="*/ 5059 w 250403"/>
                <a:gd name="connsiteY17" fmla="*/ 0 h 1716002"/>
                <a:gd name="connsiteX18" fmla="*/ 5059 w 250403"/>
                <a:gd name="connsiteY18" fmla="*/ 0 h 1716002"/>
                <a:gd name="connsiteX19" fmla="*/ 5059 w 250403"/>
                <a:gd name="connsiteY19" fmla="*/ 0 h 1716002"/>
                <a:gd name="connsiteX20" fmla="*/ 0 w 250403"/>
                <a:gd name="connsiteY20" fmla="*/ 3794 h 171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0403" h="1716002">
                  <a:moveTo>
                    <a:pt x="0" y="3794"/>
                  </a:moveTo>
                  <a:lnTo>
                    <a:pt x="1265" y="10117"/>
                  </a:lnTo>
                  <a:lnTo>
                    <a:pt x="241550" y="1714738"/>
                  </a:lnTo>
                  <a:lnTo>
                    <a:pt x="244080" y="1713474"/>
                  </a:lnTo>
                  <a:cubicBezTo>
                    <a:pt x="246609" y="1712209"/>
                    <a:pt x="249139" y="1713474"/>
                    <a:pt x="250403" y="1714738"/>
                  </a:cubicBezTo>
                  <a:cubicBezTo>
                    <a:pt x="250403" y="1714738"/>
                    <a:pt x="250403" y="1714738"/>
                    <a:pt x="250403" y="1714738"/>
                  </a:cubicBezTo>
                  <a:cubicBezTo>
                    <a:pt x="250403" y="1714738"/>
                    <a:pt x="250403" y="1716003"/>
                    <a:pt x="250403" y="1716003"/>
                  </a:cubicBezTo>
                  <a:lnTo>
                    <a:pt x="250403" y="1716003"/>
                  </a:lnTo>
                  <a:lnTo>
                    <a:pt x="250403" y="1713474"/>
                  </a:lnTo>
                  <a:lnTo>
                    <a:pt x="10117" y="10117"/>
                  </a:lnTo>
                  <a:lnTo>
                    <a:pt x="8853" y="2529"/>
                  </a:lnTo>
                  <a:lnTo>
                    <a:pt x="8853" y="2529"/>
                  </a:lnTo>
                  <a:cubicBezTo>
                    <a:pt x="8853" y="2529"/>
                    <a:pt x="8853" y="2529"/>
                    <a:pt x="8853" y="1265"/>
                  </a:cubicBezTo>
                  <a:lnTo>
                    <a:pt x="8853" y="0"/>
                  </a:lnTo>
                  <a:lnTo>
                    <a:pt x="8853" y="0"/>
                  </a:lnTo>
                  <a:lnTo>
                    <a:pt x="7588" y="0"/>
                  </a:lnTo>
                  <a:lnTo>
                    <a:pt x="7588" y="0"/>
                  </a:lnTo>
                  <a:lnTo>
                    <a:pt x="5059" y="0"/>
                  </a:lnTo>
                  <a:lnTo>
                    <a:pt x="5059" y="0"/>
                  </a:lnTo>
                  <a:lnTo>
                    <a:pt x="5059" y="0"/>
                  </a:lnTo>
                  <a:cubicBezTo>
                    <a:pt x="2529" y="0"/>
                    <a:pt x="0" y="1265"/>
                    <a:pt x="0"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4" name="Freeform: Shape 213">
              <a:extLst>
                <a:ext uri="{FF2B5EF4-FFF2-40B4-BE49-F238E27FC236}">
                  <a16:creationId xmlns:a16="http://schemas.microsoft.com/office/drawing/2014/main" id="{EDB86795-C74D-4CE1-9A94-6B1BBEB92AE8}"/>
                </a:ext>
              </a:extLst>
            </p:cNvPr>
            <p:cNvSpPr/>
            <p:nvPr/>
          </p:nvSpPr>
          <p:spPr>
            <a:xfrm>
              <a:off x="11745929" y="5334681"/>
              <a:ext cx="12646" cy="12645"/>
            </a:xfrm>
            <a:custGeom>
              <a:avLst/>
              <a:gdLst>
                <a:gd name="connsiteX0" fmla="*/ 0 w 12646"/>
                <a:gd name="connsiteY0" fmla="*/ 0 h 12645"/>
                <a:gd name="connsiteX1" fmla="*/ 0 w 12646"/>
                <a:gd name="connsiteY1" fmla="*/ 0 h 12645"/>
              </a:gdLst>
              <a:ahLst/>
              <a:cxnLst>
                <a:cxn ang="0">
                  <a:pos x="connsiteX0" y="connsiteY0"/>
                </a:cxn>
                <a:cxn ang="0">
                  <a:pos x="connsiteX1" y="connsiteY1"/>
                </a:cxn>
              </a:cxnLst>
              <a:rect l="l" t="t" r="r" b="b"/>
              <a:pathLst>
                <a:path w="12646" h="12645">
                  <a:moveTo>
                    <a:pt x="0" y="0"/>
                  </a:move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5" name="Freeform: Shape 214">
              <a:extLst>
                <a:ext uri="{FF2B5EF4-FFF2-40B4-BE49-F238E27FC236}">
                  <a16:creationId xmlns:a16="http://schemas.microsoft.com/office/drawing/2014/main" id="{389FC6E8-7686-4D3D-B8D0-FD8566B77AD1}"/>
                </a:ext>
              </a:extLst>
            </p:cNvPr>
            <p:cNvSpPr/>
            <p:nvPr/>
          </p:nvSpPr>
          <p:spPr>
            <a:xfrm>
              <a:off x="11744665" y="5333416"/>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6" name="Freeform: Shape 215">
              <a:extLst>
                <a:ext uri="{FF2B5EF4-FFF2-40B4-BE49-F238E27FC236}">
                  <a16:creationId xmlns:a16="http://schemas.microsoft.com/office/drawing/2014/main" id="{3E07FB1F-D5E1-41DF-8A4B-4E9AF4AF0391}"/>
                </a:ext>
              </a:extLst>
            </p:cNvPr>
            <p:cNvSpPr/>
            <p:nvPr/>
          </p:nvSpPr>
          <p:spPr>
            <a:xfrm>
              <a:off x="11489203" y="3603504"/>
              <a:ext cx="260520" cy="1727383"/>
            </a:xfrm>
            <a:custGeom>
              <a:avLst/>
              <a:gdLst>
                <a:gd name="connsiteX0" fmla="*/ 254197 w 260520"/>
                <a:gd name="connsiteY0" fmla="*/ 1727384 h 1727383"/>
                <a:gd name="connsiteX1" fmla="*/ 254197 w 260520"/>
                <a:gd name="connsiteY1" fmla="*/ 1727384 h 1727383"/>
                <a:gd name="connsiteX2" fmla="*/ 254197 w 260520"/>
                <a:gd name="connsiteY2" fmla="*/ 1727384 h 1727383"/>
                <a:gd name="connsiteX3" fmla="*/ 254197 w 260520"/>
                <a:gd name="connsiteY3" fmla="*/ 1727384 h 1727383"/>
                <a:gd name="connsiteX4" fmla="*/ 254197 w 260520"/>
                <a:gd name="connsiteY4" fmla="*/ 1726119 h 1727383"/>
                <a:gd name="connsiteX5" fmla="*/ 254197 w 260520"/>
                <a:gd name="connsiteY5" fmla="*/ 1724854 h 1727383"/>
                <a:gd name="connsiteX6" fmla="*/ 254197 w 260520"/>
                <a:gd name="connsiteY6" fmla="*/ 1724854 h 1727383"/>
                <a:gd name="connsiteX7" fmla="*/ 254197 w 260520"/>
                <a:gd name="connsiteY7" fmla="*/ 1724854 h 1727383"/>
                <a:gd name="connsiteX8" fmla="*/ 254197 w 260520"/>
                <a:gd name="connsiteY8" fmla="*/ 1723590 h 1727383"/>
                <a:gd name="connsiteX9" fmla="*/ 254197 w 260520"/>
                <a:gd name="connsiteY9" fmla="*/ 1723590 h 1727383"/>
                <a:gd name="connsiteX10" fmla="*/ 254197 w 260520"/>
                <a:gd name="connsiteY10" fmla="*/ 1723590 h 1727383"/>
                <a:gd name="connsiteX11" fmla="*/ 260520 w 260520"/>
                <a:gd name="connsiteY11" fmla="*/ 1719796 h 1727383"/>
                <a:gd name="connsiteX12" fmla="*/ 8853 w 260520"/>
                <a:gd name="connsiteY12" fmla="*/ 7587 h 1727383"/>
                <a:gd name="connsiteX13" fmla="*/ 8853 w 260520"/>
                <a:gd name="connsiteY13" fmla="*/ 3794 h 1727383"/>
                <a:gd name="connsiteX14" fmla="*/ 3794 w 260520"/>
                <a:gd name="connsiteY14" fmla="*/ 0 h 1727383"/>
                <a:gd name="connsiteX15" fmla="*/ 3794 w 260520"/>
                <a:gd name="connsiteY15" fmla="*/ 0 h 1727383"/>
                <a:gd name="connsiteX16" fmla="*/ 2529 w 260520"/>
                <a:gd name="connsiteY16" fmla="*/ 0 h 1727383"/>
                <a:gd name="connsiteX17" fmla="*/ 1265 w 260520"/>
                <a:gd name="connsiteY17" fmla="*/ 0 h 1727383"/>
                <a:gd name="connsiteX18" fmla="*/ 0 w 260520"/>
                <a:gd name="connsiteY18" fmla="*/ 0 h 1727383"/>
                <a:gd name="connsiteX19" fmla="*/ 0 w 260520"/>
                <a:gd name="connsiteY19" fmla="*/ 1265 h 1727383"/>
                <a:gd name="connsiteX20" fmla="*/ 0 w 260520"/>
                <a:gd name="connsiteY20" fmla="*/ 2529 h 1727383"/>
                <a:gd name="connsiteX21" fmla="*/ 0 w 260520"/>
                <a:gd name="connsiteY21" fmla="*/ 3794 h 1727383"/>
                <a:gd name="connsiteX22" fmla="*/ 0 w 260520"/>
                <a:gd name="connsiteY22" fmla="*/ 3794 h 1727383"/>
                <a:gd name="connsiteX23" fmla="*/ 0 w 260520"/>
                <a:gd name="connsiteY23" fmla="*/ 6323 h 1727383"/>
                <a:gd name="connsiteX24" fmla="*/ 251668 w 260520"/>
                <a:gd name="connsiteY24" fmla="*/ 1716003 h 1727383"/>
                <a:gd name="connsiteX25" fmla="*/ 254197 w 260520"/>
                <a:gd name="connsiteY25" fmla="*/ 1727384 h 172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0520" h="1727383">
                  <a:moveTo>
                    <a:pt x="254197" y="1727384"/>
                  </a:moveTo>
                  <a:lnTo>
                    <a:pt x="254197" y="1727384"/>
                  </a:lnTo>
                  <a:lnTo>
                    <a:pt x="254197" y="1727384"/>
                  </a:lnTo>
                  <a:cubicBezTo>
                    <a:pt x="254197" y="1727384"/>
                    <a:pt x="254197" y="1727384"/>
                    <a:pt x="254197" y="1727384"/>
                  </a:cubicBezTo>
                  <a:cubicBezTo>
                    <a:pt x="254197" y="1726119"/>
                    <a:pt x="254197" y="1726119"/>
                    <a:pt x="254197" y="1726119"/>
                  </a:cubicBezTo>
                  <a:cubicBezTo>
                    <a:pt x="254197" y="1726119"/>
                    <a:pt x="254197" y="1726119"/>
                    <a:pt x="254197" y="1724854"/>
                  </a:cubicBezTo>
                  <a:lnTo>
                    <a:pt x="254197" y="1724854"/>
                  </a:lnTo>
                  <a:lnTo>
                    <a:pt x="254197" y="1724854"/>
                  </a:lnTo>
                  <a:lnTo>
                    <a:pt x="254197" y="1723590"/>
                  </a:lnTo>
                  <a:cubicBezTo>
                    <a:pt x="254197" y="1723590"/>
                    <a:pt x="254197" y="1723590"/>
                    <a:pt x="254197" y="1723590"/>
                  </a:cubicBezTo>
                  <a:lnTo>
                    <a:pt x="254197" y="1723590"/>
                  </a:lnTo>
                  <a:lnTo>
                    <a:pt x="260520" y="1719796"/>
                  </a:lnTo>
                  <a:lnTo>
                    <a:pt x="8853" y="7587"/>
                  </a:lnTo>
                  <a:lnTo>
                    <a:pt x="8853" y="3794"/>
                  </a:lnTo>
                  <a:cubicBezTo>
                    <a:pt x="8853" y="1265"/>
                    <a:pt x="6323" y="0"/>
                    <a:pt x="3794" y="0"/>
                  </a:cubicBezTo>
                  <a:cubicBezTo>
                    <a:pt x="3794" y="0"/>
                    <a:pt x="3794" y="0"/>
                    <a:pt x="3794" y="0"/>
                  </a:cubicBezTo>
                  <a:lnTo>
                    <a:pt x="2529" y="0"/>
                  </a:lnTo>
                  <a:lnTo>
                    <a:pt x="1265" y="0"/>
                  </a:lnTo>
                  <a:lnTo>
                    <a:pt x="0" y="0"/>
                  </a:lnTo>
                  <a:lnTo>
                    <a:pt x="0" y="1265"/>
                  </a:lnTo>
                  <a:cubicBezTo>
                    <a:pt x="0" y="1265"/>
                    <a:pt x="0" y="1265"/>
                    <a:pt x="0" y="2529"/>
                  </a:cubicBezTo>
                  <a:cubicBezTo>
                    <a:pt x="0" y="2529"/>
                    <a:pt x="0" y="3794"/>
                    <a:pt x="0" y="3794"/>
                  </a:cubicBezTo>
                  <a:lnTo>
                    <a:pt x="0" y="3794"/>
                  </a:lnTo>
                  <a:lnTo>
                    <a:pt x="0" y="6323"/>
                  </a:lnTo>
                  <a:lnTo>
                    <a:pt x="251668" y="1716003"/>
                  </a:lnTo>
                  <a:lnTo>
                    <a:pt x="254197" y="172738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7" name="Freeform: Shape 216">
              <a:extLst>
                <a:ext uri="{FF2B5EF4-FFF2-40B4-BE49-F238E27FC236}">
                  <a16:creationId xmlns:a16="http://schemas.microsoft.com/office/drawing/2014/main" id="{8DFCBDCC-2CBC-4438-A812-4D6E074F2267}"/>
                </a:ext>
              </a:extLst>
            </p:cNvPr>
            <p:cNvSpPr/>
            <p:nvPr/>
          </p:nvSpPr>
          <p:spPr>
            <a:xfrm>
              <a:off x="11745929" y="5330887"/>
              <a:ext cx="350311" cy="198535"/>
            </a:xfrm>
            <a:custGeom>
              <a:avLst/>
              <a:gdLst>
                <a:gd name="connsiteX0" fmla="*/ 0 w 350311"/>
                <a:gd name="connsiteY0" fmla="*/ 3794 h 198535"/>
                <a:gd name="connsiteX1" fmla="*/ 0 w 350311"/>
                <a:gd name="connsiteY1" fmla="*/ 3794 h 198535"/>
                <a:gd name="connsiteX2" fmla="*/ 0 w 350311"/>
                <a:gd name="connsiteY2" fmla="*/ 3794 h 198535"/>
                <a:gd name="connsiteX3" fmla="*/ 341459 w 350311"/>
                <a:gd name="connsiteY3" fmla="*/ 194742 h 198535"/>
                <a:gd name="connsiteX4" fmla="*/ 349047 w 350311"/>
                <a:gd name="connsiteY4" fmla="*/ 198535 h 198535"/>
                <a:gd name="connsiteX5" fmla="*/ 349047 w 350311"/>
                <a:gd name="connsiteY5" fmla="*/ 198535 h 198535"/>
                <a:gd name="connsiteX6" fmla="*/ 346518 w 350311"/>
                <a:gd name="connsiteY6" fmla="*/ 197271 h 198535"/>
                <a:gd name="connsiteX7" fmla="*/ 347782 w 350311"/>
                <a:gd name="connsiteY7" fmla="*/ 190948 h 198535"/>
                <a:gd name="connsiteX8" fmla="*/ 350311 w 350311"/>
                <a:gd name="connsiteY8" fmla="*/ 189683 h 198535"/>
                <a:gd name="connsiteX9" fmla="*/ 11382 w 350311"/>
                <a:gd name="connsiteY9" fmla="*/ 0 h 198535"/>
                <a:gd name="connsiteX10" fmla="*/ 3794 w 350311"/>
                <a:gd name="connsiteY10" fmla="*/ 3794 h 198535"/>
                <a:gd name="connsiteX11" fmla="*/ 0 w 350311"/>
                <a:gd name="connsiteY11" fmla="*/ 3794 h 19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311" h="198535">
                  <a:moveTo>
                    <a:pt x="0" y="3794"/>
                  </a:moveTo>
                  <a:lnTo>
                    <a:pt x="0" y="3794"/>
                  </a:lnTo>
                  <a:lnTo>
                    <a:pt x="0" y="3794"/>
                  </a:lnTo>
                  <a:lnTo>
                    <a:pt x="341459" y="194742"/>
                  </a:lnTo>
                  <a:lnTo>
                    <a:pt x="349047" y="198535"/>
                  </a:lnTo>
                  <a:lnTo>
                    <a:pt x="349047" y="198535"/>
                  </a:lnTo>
                  <a:cubicBezTo>
                    <a:pt x="347782" y="198535"/>
                    <a:pt x="347782" y="197271"/>
                    <a:pt x="346518" y="197271"/>
                  </a:cubicBezTo>
                  <a:cubicBezTo>
                    <a:pt x="345253" y="194742"/>
                    <a:pt x="346518" y="192212"/>
                    <a:pt x="347782" y="190948"/>
                  </a:cubicBezTo>
                  <a:lnTo>
                    <a:pt x="350311" y="189683"/>
                  </a:lnTo>
                  <a:lnTo>
                    <a:pt x="11382" y="0"/>
                  </a:lnTo>
                  <a:lnTo>
                    <a:pt x="3794" y="3794"/>
                  </a:lnTo>
                  <a:cubicBezTo>
                    <a:pt x="2529" y="3794"/>
                    <a:pt x="1265" y="3794"/>
                    <a:pt x="0"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8" name="Freeform: Shape 217">
              <a:extLst>
                <a:ext uri="{FF2B5EF4-FFF2-40B4-BE49-F238E27FC236}">
                  <a16:creationId xmlns:a16="http://schemas.microsoft.com/office/drawing/2014/main" id="{5AB4CDF7-361B-405A-8C2C-2F7319296996}"/>
                </a:ext>
              </a:extLst>
            </p:cNvPr>
            <p:cNvSpPr/>
            <p:nvPr/>
          </p:nvSpPr>
          <p:spPr>
            <a:xfrm>
              <a:off x="11744665" y="5333416"/>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19" name="Freeform: Shape 218">
              <a:extLst>
                <a:ext uri="{FF2B5EF4-FFF2-40B4-BE49-F238E27FC236}">
                  <a16:creationId xmlns:a16="http://schemas.microsoft.com/office/drawing/2014/main" id="{5AEF906C-20E0-42C1-9137-ACCCCF8FE39A}"/>
                </a:ext>
              </a:extLst>
            </p:cNvPr>
            <p:cNvSpPr/>
            <p:nvPr/>
          </p:nvSpPr>
          <p:spPr>
            <a:xfrm>
              <a:off x="11744665" y="5331590"/>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cubicBezTo>
                    <a:pt x="0" y="562"/>
                    <a:pt x="0" y="-703"/>
                    <a:pt x="0" y="562"/>
                  </a:cubicBezTo>
                  <a:lnTo>
                    <a:pt x="0" y="562"/>
                  </a:lnTo>
                  <a:cubicBezTo>
                    <a:pt x="0" y="-703"/>
                    <a:pt x="0" y="562"/>
                    <a:pt x="0" y="56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0" name="Freeform: Shape 219">
              <a:extLst>
                <a:ext uri="{FF2B5EF4-FFF2-40B4-BE49-F238E27FC236}">
                  <a16:creationId xmlns:a16="http://schemas.microsoft.com/office/drawing/2014/main" id="{938AA424-343C-4E3A-BA34-ECAC8E91859C}"/>
                </a:ext>
              </a:extLst>
            </p:cNvPr>
            <p:cNvSpPr/>
            <p:nvPr/>
          </p:nvSpPr>
          <p:spPr>
            <a:xfrm>
              <a:off x="11744665" y="532835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cubicBezTo>
                    <a:pt x="0" y="0"/>
                    <a:pt x="0" y="0"/>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1" name="Freeform: Shape 220">
              <a:extLst>
                <a:ext uri="{FF2B5EF4-FFF2-40B4-BE49-F238E27FC236}">
                  <a16:creationId xmlns:a16="http://schemas.microsoft.com/office/drawing/2014/main" id="{AB6EDD74-D585-43FC-9748-33B9A3337686}"/>
                </a:ext>
              </a:extLst>
            </p:cNvPr>
            <p:cNvSpPr/>
            <p:nvPr/>
          </p:nvSpPr>
          <p:spPr>
            <a:xfrm>
              <a:off x="11561289" y="3164703"/>
              <a:ext cx="54380" cy="312345"/>
            </a:xfrm>
            <a:custGeom>
              <a:avLst/>
              <a:gdLst>
                <a:gd name="connsiteX0" fmla="*/ 46792 w 54380"/>
                <a:gd name="connsiteY0" fmla="*/ 312345 h 312345"/>
                <a:gd name="connsiteX1" fmla="*/ 49322 w 54380"/>
                <a:gd name="connsiteY1" fmla="*/ 311081 h 312345"/>
                <a:gd name="connsiteX2" fmla="*/ 54380 w 54380"/>
                <a:gd name="connsiteY2" fmla="*/ 308552 h 312345"/>
                <a:gd name="connsiteX3" fmla="*/ 11382 w 54380"/>
                <a:gd name="connsiteY3" fmla="*/ 5058 h 312345"/>
                <a:gd name="connsiteX4" fmla="*/ 3794 w 54380"/>
                <a:gd name="connsiteY4" fmla="*/ 2529 h 312345"/>
                <a:gd name="connsiteX5" fmla="*/ 2529 w 54380"/>
                <a:gd name="connsiteY5" fmla="*/ 2529 h 312345"/>
                <a:gd name="connsiteX6" fmla="*/ 1265 w 54380"/>
                <a:gd name="connsiteY6" fmla="*/ 2529 h 312345"/>
                <a:gd name="connsiteX7" fmla="*/ 0 w 54380"/>
                <a:gd name="connsiteY7" fmla="*/ 1264 h 312345"/>
                <a:gd name="connsiteX8" fmla="*/ 0 w 54380"/>
                <a:gd name="connsiteY8" fmla="*/ 1264 h 312345"/>
                <a:gd name="connsiteX9" fmla="*/ 0 w 54380"/>
                <a:gd name="connsiteY9" fmla="*/ 1264 h 312345"/>
                <a:gd name="connsiteX10" fmla="*/ 0 w 54380"/>
                <a:gd name="connsiteY10" fmla="*/ 0 h 312345"/>
                <a:gd name="connsiteX11" fmla="*/ 0 w 54380"/>
                <a:gd name="connsiteY11" fmla="*/ 0 h 312345"/>
                <a:gd name="connsiteX12" fmla="*/ 46792 w 54380"/>
                <a:gd name="connsiteY12" fmla="*/ 312345 h 31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380" h="312345">
                  <a:moveTo>
                    <a:pt x="46792" y="312345"/>
                  </a:moveTo>
                  <a:lnTo>
                    <a:pt x="49322" y="311081"/>
                  </a:lnTo>
                  <a:lnTo>
                    <a:pt x="54380" y="308552"/>
                  </a:lnTo>
                  <a:lnTo>
                    <a:pt x="11382" y="5058"/>
                  </a:lnTo>
                  <a:lnTo>
                    <a:pt x="3794" y="2529"/>
                  </a:lnTo>
                  <a:lnTo>
                    <a:pt x="2529" y="2529"/>
                  </a:lnTo>
                  <a:lnTo>
                    <a:pt x="1265" y="2529"/>
                  </a:lnTo>
                  <a:cubicBezTo>
                    <a:pt x="1265" y="2529"/>
                    <a:pt x="1265" y="1264"/>
                    <a:pt x="0" y="1264"/>
                  </a:cubicBezTo>
                  <a:lnTo>
                    <a:pt x="0" y="1264"/>
                  </a:lnTo>
                  <a:lnTo>
                    <a:pt x="0" y="1264"/>
                  </a:lnTo>
                  <a:cubicBezTo>
                    <a:pt x="0" y="1264"/>
                    <a:pt x="0" y="0"/>
                    <a:pt x="0" y="0"/>
                  </a:cubicBezTo>
                  <a:lnTo>
                    <a:pt x="0" y="0"/>
                  </a:lnTo>
                  <a:lnTo>
                    <a:pt x="46792" y="31234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2" name="Freeform: Shape 221">
              <a:extLst>
                <a:ext uri="{FF2B5EF4-FFF2-40B4-BE49-F238E27FC236}">
                  <a16:creationId xmlns:a16="http://schemas.microsoft.com/office/drawing/2014/main" id="{C011B45D-DDFB-4469-8033-DC91D61C0DE3}"/>
                </a:ext>
              </a:extLst>
            </p:cNvPr>
            <p:cNvSpPr/>
            <p:nvPr/>
          </p:nvSpPr>
          <p:spPr>
            <a:xfrm>
              <a:off x="11566347" y="315838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3" name="Freeform: Shape 222">
              <a:extLst>
                <a:ext uri="{FF2B5EF4-FFF2-40B4-BE49-F238E27FC236}">
                  <a16:creationId xmlns:a16="http://schemas.microsoft.com/office/drawing/2014/main" id="{ADA054F1-619E-4C88-983B-BFD04A1B7EE9}"/>
                </a:ext>
              </a:extLst>
            </p:cNvPr>
            <p:cNvSpPr/>
            <p:nvPr/>
          </p:nvSpPr>
          <p:spPr>
            <a:xfrm>
              <a:off x="11563818" y="315964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4" name="Freeform: Shape 223">
              <a:extLst>
                <a:ext uri="{FF2B5EF4-FFF2-40B4-BE49-F238E27FC236}">
                  <a16:creationId xmlns:a16="http://schemas.microsoft.com/office/drawing/2014/main" id="{FCC07B4B-48E6-4FF5-AEB8-0B99D650BFE0}"/>
                </a:ext>
              </a:extLst>
            </p:cNvPr>
            <p:cNvSpPr/>
            <p:nvPr/>
          </p:nvSpPr>
          <p:spPr>
            <a:xfrm>
              <a:off x="11958393" y="3325301"/>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5" name="Freeform: Shape 224">
              <a:extLst>
                <a:ext uri="{FF2B5EF4-FFF2-40B4-BE49-F238E27FC236}">
                  <a16:creationId xmlns:a16="http://schemas.microsoft.com/office/drawing/2014/main" id="{77A91F53-875B-49C4-B4A2-1459B941959F}"/>
                </a:ext>
              </a:extLst>
            </p:cNvPr>
            <p:cNvSpPr/>
            <p:nvPr/>
          </p:nvSpPr>
          <p:spPr>
            <a:xfrm>
              <a:off x="11566347" y="3160909"/>
              <a:ext cx="390780" cy="161863"/>
            </a:xfrm>
            <a:custGeom>
              <a:avLst/>
              <a:gdLst>
                <a:gd name="connsiteX0" fmla="*/ 0 w 390780"/>
                <a:gd name="connsiteY0" fmla="*/ 5058 h 161863"/>
                <a:gd name="connsiteX1" fmla="*/ 0 w 390780"/>
                <a:gd name="connsiteY1" fmla="*/ 5058 h 161863"/>
                <a:gd name="connsiteX2" fmla="*/ 7588 w 390780"/>
                <a:gd name="connsiteY2" fmla="*/ 7587 h 161863"/>
                <a:gd name="connsiteX3" fmla="*/ 376869 w 390780"/>
                <a:gd name="connsiteY3" fmla="*/ 161863 h 161863"/>
                <a:gd name="connsiteX4" fmla="*/ 386987 w 390780"/>
                <a:gd name="connsiteY4" fmla="*/ 156805 h 161863"/>
                <a:gd name="connsiteX5" fmla="*/ 390780 w 390780"/>
                <a:gd name="connsiteY5" fmla="*/ 156805 h 161863"/>
                <a:gd name="connsiteX6" fmla="*/ 390780 w 390780"/>
                <a:gd name="connsiteY6" fmla="*/ 156805 h 161863"/>
                <a:gd name="connsiteX7" fmla="*/ 13911 w 390780"/>
                <a:gd name="connsiteY7" fmla="*/ 0 h 161863"/>
                <a:gd name="connsiteX8" fmla="*/ 3794 w 390780"/>
                <a:gd name="connsiteY8" fmla="*/ 3794 h 161863"/>
                <a:gd name="connsiteX9" fmla="*/ 0 w 390780"/>
                <a:gd name="connsiteY9" fmla="*/ 5058 h 16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780" h="161863">
                  <a:moveTo>
                    <a:pt x="0" y="5058"/>
                  </a:moveTo>
                  <a:lnTo>
                    <a:pt x="0" y="5058"/>
                  </a:lnTo>
                  <a:lnTo>
                    <a:pt x="7588" y="7587"/>
                  </a:lnTo>
                  <a:lnTo>
                    <a:pt x="376869" y="161863"/>
                  </a:lnTo>
                  <a:lnTo>
                    <a:pt x="386987" y="156805"/>
                  </a:lnTo>
                  <a:cubicBezTo>
                    <a:pt x="388251" y="155540"/>
                    <a:pt x="389516" y="155540"/>
                    <a:pt x="390780" y="156805"/>
                  </a:cubicBezTo>
                  <a:lnTo>
                    <a:pt x="390780" y="156805"/>
                  </a:lnTo>
                  <a:lnTo>
                    <a:pt x="13911" y="0"/>
                  </a:lnTo>
                  <a:lnTo>
                    <a:pt x="3794" y="3794"/>
                  </a:lnTo>
                  <a:cubicBezTo>
                    <a:pt x="2529" y="5058"/>
                    <a:pt x="1265" y="5058"/>
                    <a:pt x="0"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6" name="Freeform: Shape 225">
              <a:extLst>
                <a:ext uri="{FF2B5EF4-FFF2-40B4-BE49-F238E27FC236}">
                  <a16:creationId xmlns:a16="http://schemas.microsoft.com/office/drawing/2014/main" id="{90687C56-A0C3-4458-BE60-E626EEEA5C9A}"/>
                </a:ext>
              </a:extLst>
            </p:cNvPr>
            <p:cNvSpPr/>
            <p:nvPr/>
          </p:nvSpPr>
          <p:spPr>
            <a:xfrm>
              <a:off x="11563818" y="315964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7" name="Freeform: Shape 226">
              <a:extLst>
                <a:ext uri="{FF2B5EF4-FFF2-40B4-BE49-F238E27FC236}">
                  <a16:creationId xmlns:a16="http://schemas.microsoft.com/office/drawing/2014/main" id="{B2989B43-335C-4530-9CA0-C7DA71B6DDA5}"/>
                </a:ext>
              </a:extLst>
            </p:cNvPr>
            <p:cNvSpPr/>
            <p:nvPr/>
          </p:nvSpPr>
          <p:spPr>
            <a:xfrm>
              <a:off x="11565083" y="3158380"/>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8" name="Freeform: Shape 227">
              <a:extLst>
                <a:ext uri="{FF2B5EF4-FFF2-40B4-BE49-F238E27FC236}">
                  <a16:creationId xmlns:a16="http://schemas.microsoft.com/office/drawing/2014/main" id="{8E68BE0F-5BEA-4AEE-9587-BDC12857B62E}"/>
                </a:ext>
              </a:extLst>
            </p:cNvPr>
            <p:cNvSpPr/>
            <p:nvPr/>
          </p:nvSpPr>
          <p:spPr>
            <a:xfrm>
              <a:off x="11592905" y="4914848"/>
              <a:ext cx="17705" cy="17269"/>
            </a:xfrm>
            <a:custGeom>
              <a:avLst/>
              <a:gdLst>
                <a:gd name="connsiteX0" fmla="*/ 2529 w 17705"/>
                <a:gd name="connsiteY0" fmla="*/ 8852 h 17269"/>
                <a:gd name="connsiteX1" fmla="*/ 2529 w 17705"/>
                <a:gd name="connsiteY1" fmla="*/ 8852 h 17269"/>
                <a:gd name="connsiteX2" fmla="*/ 0 w 17705"/>
                <a:gd name="connsiteY2" fmla="*/ 15174 h 17269"/>
                <a:gd name="connsiteX3" fmla="*/ 6323 w 17705"/>
                <a:gd name="connsiteY3" fmla="*/ 16439 h 17269"/>
                <a:gd name="connsiteX4" fmla="*/ 6323 w 17705"/>
                <a:gd name="connsiteY4" fmla="*/ 16439 h 17269"/>
                <a:gd name="connsiteX5" fmla="*/ 6323 w 17705"/>
                <a:gd name="connsiteY5" fmla="*/ 16439 h 17269"/>
                <a:gd name="connsiteX6" fmla="*/ 7588 w 17705"/>
                <a:gd name="connsiteY6" fmla="*/ 15174 h 17269"/>
                <a:gd name="connsiteX7" fmla="*/ 13911 w 17705"/>
                <a:gd name="connsiteY7" fmla="*/ 12646 h 17269"/>
                <a:gd name="connsiteX8" fmla="*/ 17705 w 17705"/>
                <a:gd name="connsiteY8" fmla="*/ 10116 h 17269"/>
                <a:gd name="connsiteX9" fmla="*/ 16441 w 17705"/>
                <a:gd name="connsiteY9" fmla="*/ 3794 h 17269"/>
                <a:gd name="connsiteX10" fmla="*/ 16441 w 17705"/>
                <a:gd name="connsiteY10" fmla="*/ 3794 h 17269"/>
                <a:gd name="connsiteX11" fmla="*/ 16441 w 17705"/>
                <a:gd name="connsiteY11" fmla="*/ 0 h 17269"/>
                <a:gd name="connsiteX12" fmla="*/ 3794 w 17705"/>
                <a:gd name="connsiteY12" fmla="*/ 6323 h 17269"/>
                <a:gd name="connsiteX13" fmla="*/ 2529 w 17705"/>
                <a:gd name="connsiteY13" fmla="*/ 8852 h 1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05" h="17269">
                  <a:moveTo>
                    <a:pt x="2529" y="8852"/>
                  </a:moveTo>
                  <a:lnTo>
                    <a:pt x="2529" y="8852"/>
                  </a:lnTo>
                  <a:cubicBezTo>
                    <a:pt x="0" y="10116"/>
                    <a:pt x="0" y="12646"/>
                    <a:pt x="0" y="15174"/>
                  </a:cubicBezTo>
                  <a:cubicBezTo>
                    <a:pt x="1265" y="17704"/>
                    <a:pt x="3794" y="17704"/>
                    <a:pt x="6323" y="16439"/>
                  </a:cubicBezTo>
                  <a:lnTo>
                    <a:pt x="6323" y="16439"/>
                  </a:lnTo>
                  <a:lnTo>
                    <a:pt x="6323" y="16439"/>
                  </a:lnTo>
                  <a:lnTo>
                    <a:pt x="7588" y="15174"/>
                  </a:lnTo>
                  <a:lnTo>
                    <a:pt x="13911" y="12646"/>
                  </a:lnTo>
                  <a:lnTo>
                    <a:pt x="17705" y="10116"/>
                  </a:lnTo>
                  <a:lnTo>
                    <a:pt x="16441" y="3794"/>
                  </a:lnTo>
                  <a:lnTo>
                    <a:pt x="16441" y="3794"/>
                  </a:lnTo>
                  <a:lnTo>
                    <a:pt x="16441" y="0"/>
                  </a:lnTo>
                  <a:lnTo>
                    <a:pt x="3794" y="6323"/>
                  </a:lnTo>
                  <a:lnTo>
                    <a:pt x="2529" y="8852"/>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29" name="Freeform: Shape 228">
              <a:extLst>
                <a:ext uri="{FF2B5EF4-FFF2-40B4-BE49-F238E27FC236}">
                  <a16:creationId xmlns:a16="http://schemas.microsoft.com/office/drawing/2014/main" id="{FD275A21-E52A-470A-B6FA-2C118B6E8124}"/>
                </a:ext>
              </a:extLst>
            </p:cNvPr>
            <p:cNvSpPr/>
            <p:nvPr/>
          </p:nvSpPr>
          <p:spPr>
            <a:xfrm>
              <a:off x="11745929" y="5243633"/>
              <a:ext cx="156818" cy="91996"/>
            </a:xfrm>
            <a:custGeom>
              <a:avLst/>
              <a:gdLst>
                <a:gd name="connsiteX0" fmla="*/ 150495 w 156818"/>
                <a:gd name="connsiteY0" fmla="*/ 0 h 91996"/>
                <a:gd name="connsiteX1" fmla="*/ 147966 w 156818"/>
                <a:gd name="connsiteY1" fmla="*/ 1264 h 91996"/>
                <a:gd name="connsiteX2" fmla="*/ 6323 w 156818"/>
                <a:gd name="connsiteY2" fmla="*/ 79667 h 91996"/>
                <a:gd name="connsiteX3" fmla="*/ 0 w 156818"/>
                <a:gd name="connsiteY3" fmla="*/ 83460 h 91996"/>
                <a:gd name="connsiteX4" fmla="*/ 0 w 156818"/>
                <a:gd name="connsiteY4" fmla="*/ 83460 h 91996"/>
                <a:gd name="connsiteX5" fmla="*/ 0 w 156818"/>
                <a:gd name="connsiteY5" fmla="*/ 83460 h 91996"/>
                <a:gd name="connsiteX6" fmla="*/ 0 w 156818"/>
                <a:gd name="connsiteY6" fmla="*/ 84725 h 91996"/>
                <a:gd name="connsiteX7" fmla="*/ 0 w 156818"/>
                <a:gd name="connsiteY7" fmla="*/ 85990 h 91996"/>
                <a:gd name="connsiteX8" fmla="*/ 0 w 156818"/>
                <a:gd name="connsiteY8" fmla="*/ 87254 h 91996"/>
                <a:gd name="connsiteX9" fmla="*/ 0 w 156818"/>
                <a:gd name="connsiteY9" fmla="*/ 88519 h 91996"/>
                <a:gd name="connsiteX10" fmla="*/ 0 w 156818"/>
                <a:gd name="connsiteY10" fmla="*/ 89783 h 91996"/>
                <a:gd name="connsiteX11" fmla="*/ 0 w 156818"/>
                <a:gd name="connsiteY11" fmla="*/ 91048 h 91996"/>
                <a:gd name="connsiteX12" fmla="*/ 0 w 156818"/>
                <a:gd name="connsiteY12" fmla="*/ 91048 h 91996"/>
                <a:gd name="connsiteX13" fmla="*/ 0 w 156818"/>
                <a:gd name="connsiteY13" fmla="*/ 91048 h 91996"/>
                <a:gd name="connsiteX14" fmla="*/ 0 w 156818"/>
                <a:gd name="connsiteY14" fmla="*/ 91048 h 91996"/>
                <a:gd name="connsiteX15" fmla="*/ 0 w 156818"/>
                <a:gd name="connsiteY15" fmla="*/ 91048 h 91996"/>
                <a:gd name="connsiteX16" fmla="*/ 0 w 156818"/>
                <a:gd name="connsiteY16" fmla="*/ 91048 h 91996"/>
                <a:gd name="connsiteX17" fmla="*/ 0 w 156818"/>
                <a:gd name="connsiteY17" fmla="*/ 91048 h 91996"/>
                <a:gd name="connsiteX18" fmla="*/ 5059 w 156818"/>
                <a:gd name="connsiteY18" fmla="*/ 91048 h 91996"/>
                <a:gd name="connsiteX19" fmla="*/ 12647 w 156818"/>
                <a:gd name="connsiteY19" fmla="*/ 87254 h 91996"/>
                <a:gd name="connsiteX20" fmla="*/ 153024 w 156818"/>
                <a:gd name="connsiteY20" fmla="*/ 10116 h 91996"/>
                <a:gd name="connsiteX21" fmla="*/ 155554 w 156818"/>
                <a:gd name="connsiteY21" fmla="*/ 8852 h 91996"/>
                <a:gd name="connsiteX22" fmla="*/ 155554 w 156818"/>
                <a:gd name="connsiteY22" fmla="*/ 8852 h 91996"/>
                <a:gd name="connsiteX23" fmla="*/ 156818 w 156818"/>
                <a:gd name="connsiteY23" fmla="*/ 8852 h 91996"/>
                <a:gd name="connsiteX24" fmla="*/ 156818 w 156818"/>
                <a:gd name="connsiteY24" fmla="*/ 8852 h 91996"/>
                <a:gd name="connsiteX25" fmla="*/ 156818 w 156818"/>
                <a:gd name="connsiteY25" fmla="*/ 8852 h 91996"/>
                <a:gd name="connsiteX26" fmla="*/ 156818 w 156818"/>
                <a:gd name="connsiteY26" fmla="*/ 7587 h 91996"/>
                <a:gd name="connsiteX27" fmla="*/ 156818 w 156818"/>
                <a:gd name="connsiteY27" fmla="*/ 7587 h 91996"/>
                <a:gd name="connsiteX28" fmla="*/ 156818 w 156818"/>
                <a:gd name="connsiteY28" fmla="*/ 6323 h 91996"/>
                <a:gd name="connsiteX29" fmla="*/ 156818 w 156818"/>
                <a:gd name="connsiteY29" fmla="*/ 5058 h 91996"/>
                <a:gd name="connsiteX30" fmla="*/ 150495 w 156818"/>
                <a:gd name="connsiteY30" fmla="*/ 0 h 9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6818" h="91996">
                  <a:moveTo>
                    <a:pt x="150495" y="0"/>
                  </a:moveTo>
                  <a:lnTo>
                    <a:pt x="147966" y="1264"/>
                  </a:lnTo>
                  <a:lnTo>
                    <a:pt x="6323" y="79667"/>
                  </a:lnTo>
                  <a:lnTo>
                    <a:pt x="0" y="83460"/>
                  </a:lnTo>
                  <a:lnTo>
                    <a:pt x="0" y="83460"/>
                  </a:lnTo>
                  <a:cubicBezTo>
                    <a:pt x="0" y="83460"/>
                    <a:pt x="0" y="83460"/>
                    <a:pt x="0" y="83460"/>
                  </a:cubicBezTo>
                  <a:lnTo>
                    <a:pt x="0" y="84725"/>
                  </a:lnTo>
                  <a:lnTo>
                    <a:pt x="0" y="85990"/>
                  </a:lnTo>
                  <a:cubicBezTo>
                    <a:pt x="0" y="85990"/>
                    <a:pt x="0" y="85990"/>
                    <a:pt x="0" y="87254"/>
                  </a:cubicBezTo>
                  <a:cubicBezTo>
                    <a:pt x="0" y="87254"/>
                    <a:pt x="0" y="87254"/>
                    <a:pt x="0" y="88519"/>
                  </a:cubicBezTo>
                  <a:cubicBezTo>
                    <a:pt x="0" y="88519"/>
                    <a:pt x="0" y="88519"/>
                    <a:pt x="0" y="89783"/>
                  </a:cubicBezTo>
                  <a:cubicBezTo>
                    <a:pt x="0" y="89783"/>
                    <a:pt x="0" y="91048"/>
                    <a:pt x="0" y="91048"/>
                  </a:cubicBezTo>
                  <a:lnTo>
                    <a:pt x="0" y="91048"/>
                  </a:lnTo>
                  <a:lnTo>
                    <a:pt x="0" y="91048"/>
                  </a:lnTo>
                  <a:lnTo>
                    <a:pt x="0" y="91048"/>
                  </a:lnTo>
                  <a:lnTo>
                    <a:pt x="0" y="91048"/>
                  </a:lnTo>
                  <a:lnTo>
                    <a:pt x="0" y="91048"/>
                  </a:lnTo>
                  <a:lnTo>
                    <a:pt x="0" y="91048"/>
                  </a:lnTo>
                  <a:cubicBezTo>
                    <a:pt x="1265" y="92312"/>
                    <a:pt x="3794" y="92312"/>
                    <a:pt x="5059" y="91048"/>
                  </a:cubicBezTo>
                  <a:lnTo>
                    <a:pt x="12647" y="87254"/>
                  </a:lnTo>
                  <a:lnTo>
                    <a:pt x="153024" y="10116"/>
                  </a:lnTo>
                  <a:lnTo>
                    <a:pt x="155554" y="8852"/>
                  </a:lnTo>
                  <a:lnTo>
                    <a:pt x="155554" y="8852"/>
                  </a:lnTo>
                  <a:cubicBezTo>
                    <a:pt x="155554" y="8852"/>
                    <a:pt x="156818" y="8852"/>
                    <a:pt x="156818" y="8852"/>
                  </a:cubicBezTo>
                  <a:lnTo>
                    <a:pt x="156818" y="8852"/>
                  </a:lnTo>
                  <a:lnTo>
                    <a:pt x="156818" y="8852"/>
                  </a:lnTo>
                  <a:lnTo>
                    <a:pt x="156818" y="7587"/>
                  </a:lnTo>
                  <a:lnTo>
                    <a:pt x="156818" y="7587"/>
                  </a:lnTo>
                  <a:cubicBezTo>
                    <a:pt x="156818" y="7587"/>
                    <a:pt x="156818" y="6323"/>
                    <a:pt x="156818" y="6323"/>
                  </a:cubicBezTo>
                  <a:cubicBezTo>
                    <a:pt x="156818" y="6323"/>
                    <a:pt x="156818" y="5058"/>
                    <a:pt x="156818" y="5058"/>
                  </a:cubicBezTo>
                  <a:cubicBezTo>
                    <a:pt x="153024" y="0"/>
                    <a:pt x="151759" y="0"/>
                    <a:pt x="150495"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0" name="Freeform: Shape 229">
              <a:extLst>
                <a:ext uri="{FF2B5EF4-FFF2-40B4-BE49-F238E27FC236}">
                  <a16:creationId xmlns:a16="http://schemas.microsoft.com/office/drawing/2014/main" id="{B6B69980-4BEB-42F3-BF7F-F8C8DE32AE58}"/>
                </a:ext>
              </a:extLst>
            </p:cNvPr>
            <p:cNvSpPr/>
            <p:nvPr/>
          </p:nvSpPr>
          <p:spPr>
            <a:xfrm>
              <a:off x="12092881" y="5449755"/>
              <a:ext cx="126032" cy="79666"/>
            </a:xfrm>
            <a:custGeom>
              <a:avLst/>
              <a:gdLst>
                <a:gd name="connsiteX0" fmla="*/ 2095 w 126032"/>
                <a:gd name="connsiteY0" fmla="*/ 72080 h 79666"/>
                <a:gd name="connsiteX1" fmla="*/ 830 w 126032"/>
                <a:gd name="connsiteY1" fmla="*/ 78403 h 79666"/>
                <a:gd name="connsiteX2" fmla="*/ 3360 w 126032"/>
                <a:gd name="connsiteY2" fmla="*/ 79667 h 79666"/>
                <a:gd name="connsiteX3" fmla="*/ 4625 w 126032"/>
                <a:gd name="connsiteY3" fmla="*/ 79667 h 79666"/>
                <a:gd name="connsiteX4" fmla="*/ 5889 w 126032"/>
                <a:gd name="connsiteY4" fmla="*/ 79667 h 79666"/>
                <a:gd name="connsiteX5" fmla="*/ 7154 w 126032"/>
                <a:gd name="connsiteY5" fmla="*/ 79667 h 79666"/>
                <a:gd name="connsiteX6" fmla="*/ 7154 w 126032"/>
                <a:gd name="connsiteY6" fmla="*/ 79667 h 79666"/>
                <a:gd name="connsiteX7" fmla="*/ 126032 w 126032"/>
                <a:gd name="connsiteY7" fmla="*/ 11381 h 79666"/>
                <a:gd name="connsiteX8" fmla="*/ 126032 w 126032"/>
                <a:gd name="connsiteY8" fmla="*/ 0 h 79666"/>
                <a:gd name="connsiteX9" fmla="*/ 4625 w 126032"/>
                <a:gd name="connsiteY9" fmla="*/ 69551 h 79666"/>
                <a:gd name="connsiteX10" fmla="*/ 2095 w 126032"/>
                <a:gd name="connsiteY10" fmla="*/ 72080 h 7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032" h="79666">
                  <a:moveTo>
                    <a:pt x="2095" y="72080"/>
                  </a:moveTo>
                  <a:cubicBezTo>
                    <a:pt x="-434" y="73344"/>
                    <a:pt x="-434" y="75873"/>
                    <a:pt x="830" y="78403"/>
                  </a:cubicBezTo>
                  <a:cubicBezTo>
                    <a:pt x="830" y="79667"/>
                    <a:pt x="2095" y="79667"/>
                    <a:pt x="3360" y="79667"/>
                  </a:cubicBezTo>
                  <a:lnTo>
                    <a:pt x="4625" y="79667"/>
                  </a:lnTo>
                  <a:lnTo>
                    <a:pt x="5889" y="79667"/>
                  </a:lnTo>
                  <a:lnTo>
                    <a:pt x="7154" y="79667"/>
                  </a:lnTo>
                  <a:lnTo>
                    <a:pt x="7154" y="79667"/>
                  </a:lnTo>
                  <a:lnTo>
                    <a:pt x="126032" y="11381"/>
                  </a:lnTo>
                  <a:lnTo>
                    <a:pt x="126032" y="0"/>
                  </a:lnTo>
                  <a:lnTo>
                    <a:pt x="4625" y="69551"/>
                  </a:lnTo>
                  <a:lnTo>
                    <a:pt x="2095" y="7208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1" name="Freeform: Shape 230">
              <a:extLst>
                <a:ext uri="{FF2B5EF4-FFF2-40B4-BE49-F238E27FC236}">
                  <a16:creationId xmlns:a16="http://schemas.microsoft.com/office/drawing/2014/main" id="{8B39D33D-54BB-467C-8DD7-845314A288B0}"/>
                </a:ext>
              </a:extLst>
            </p:cNvPr>
            <p:cNvSpPr/>
            <p:nvPr/>
          </p:nvSpPr>
          <p:spPr>
            <a:xfrm>
              <a:off x="10694995" y="6322299"/>
              <a:ext cx="789149" cy="531113"/>
            </a:xfrm>
            <a:custGeom>
              <a:avLst/>
              <a:gdLst>
                <a:gd name="connsiteX0" fmla="*/ 7588 w 789149"/>
                <a:gd name="connsiteY0" fmla="*/ 3794 h 531113"/>
                <a:gd name="connsiteX1" fmla="*/ 3794 w 789149"/>
                <a:gd name="connsiteY1" fmla="*/ 8852 h 531113"/>
                <a:gd name="connsiteX2" fmla="*/ 3794 w 789149"/>
                <a:gd name="connsiteY2" fmla="*/ 8852 h 531113"/>
                <a:gd name="connsiteX3" fmla="*/ 0 w 789149"/>
                <a:gd name="connsiteY3" fmla="*/ 7587 h 531113"/>
                <a:gd name="connsiteX4" fmla="*/ 772708 w 789149"/>
                <a:gd name="connsiteY4" fmla="*/ 531114 h 531113"/>
                <a:gd name="connsiteX5" fmla="*/ 789149 w 789149"/>
                <a:gd name="connsiteY5" fmla="*/ 531114 h 531113"/>
                <a:gd name="connsiteX6" fmla="*/ 6323 w 789149"/>
                <a:gd name="connsiteY6" fmla="*/ 0 h 531113"/>
                <a:gd name="connsiteX7" fmla="*/ 7588 w 789149"/>
                <a:gd name="connsiteY7" fmla="*/ 3794 h 5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149" h="531113">
                  <a:moveTo>
                    <a:pt x="7588" y="3794"/>
                  </a:moveTo>
                  <a:cubicBezTo>
                    <a:pt x="7588" y="6323"/>
                    <a:pt x="6323" y="8852"/>
                    <a:pt x="3794" y="8852"/>
                  </a:cubicBezTo>
                  <a:cubicBezTo>
                    <a:pt x="3794" y="8852"/>
                    <a:pt x="3794" y="8852"/>
                    <a:pt x="3794" y="8852"/>
                  </a:cubicBezTo>
                  <a:cubicBezTo>
                    <a:pt x="2529" y="8852"/>
                    <a:pt x="1265" y="8852"/>
                    <a:pt x="0" y="7587"/>
                  </a:cubicBezTo>
                  <a:lnTo>
                    <a:pt x="772708" y="531114"/>
                  </a:lnTo>
                  <a:lnTo>
                    <a:pt x="789149" y="531114"/>
                  </a:lnTo>
                  <a:lnTo>
                    <a:pt x="6323" y="0"/>
                  </a:lnTo>
                  <a:lnTo>
                    <a:pt x="7588" y="379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2" name="Freeform: Shape 231">
              <a:extLst>
                <a:ext uri="{FF2B5EF4-FFF2-40B4-BE49-F238E27FC236}">
                  <a16:creationId xmlns:a16="http://schemas.microsoft.com/office/drawing/2014/main" id="{5573E499-74AD-420D-B859-2D9773FCFCDD}"/>
                </a:ext>
              </a:extLst>
            </p:cNvPr>
            <p:cNvSpPr/>
            <p:nvPr/>
          </p:nvSpPr>
          <p:spPr>
            <a:xfrm>
              <a:off x="10364919" y="6280569"/>
              <a:ext cx="322488" cy="190947"/>
            </a:xfrm>
            <a:custGeom>
              <a:avLst/>
              <a:gdLst>
                <a:gd name="connsiteX0" fmla="*/ 319959 w 322488"/>
                <a:gd name="connsiteY0" fmla="*/ 0 h 190947"/>
                <a:gd name="connsiteX1" fmla="*/ 2529 w 322488"/>
                <a:gd name="connsiteY1" fmla="*/ 180831 h 190947"/>
                <a:gd name="connsiteX2" fmla="*/ 0 w 322488"/>
                <a:gd name="connsiteY2" fmla="*/ 182096 h 190947"/>
                <a:gd name="connsiteX3" fmla="*/ 2529 w 322488"/>
                <a:gd name="connsiteY3" fmla="*/ 183361 h 190947"/>
                <a:gd name="connsiteX4" fmla="*/ 3794 w 322488"/>
                <a:gd name="connsiteY4" fmla="*/ 189683 h 190947"/>
                <a:gd name="connsiteX5" fmla="*/ 1265 w 322488"/>
                <a:gd name="connsiteY5" fmla="*/ 190948 h 190947"/>
                <a:gd name="connsiteX6" fmla="*/ 2529 w 322488"/>
                <a:gd name="connsiteY6" fmla="*/ 190948 h 190947"/>
                <a:gd name="connsiteX7" fmla="*/ 322489 w 322488"/>
                <a:gd name="connsiteY7" fmla="*/ 8852 h 190947"/>
                <a:gd name="connsiteX8" fmla="*/ 321224 w 322488"/>
                <a:gd name="connsiteY8" fmla="*/ 2529 h 190947"/>
                <a:gd name="connsiteX9" fmla="*/ 319959 w 322488"/>
                <a:gd name="connsiteY9" fmla="*/ 0 h 1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88" h="190947">
                  <a:moveTo>
                    <a:pt x="319959" y="0"/>
                  </a:moveTo>
                  <a:lnTo>
                    <a:pt x="2529" y="180831"/>
                  </a:lnTo>
                  <a:lnTo>
                    <a:pt x="0" y="182096"/>
                  </a:lnTo>
                  <a:lnTo>
                    <a:pt x="2529" y="183361"/>
                  </a:lnTo>
                  <a:cubicBezTo>
                    <a:pt x="5059" y="184625"/>
                    <a:pt x="5059" y="187154"/>
                    <a:pt x="3794" y="189683"/>
                  </a:cubicBezTo>
                  <a:cubicBezTo>
                    <a:pt x="3794" y="190948"/>
                    <a:pt x="2529" y="190948"/>
                    <a:pt x="1265" y="190948"/>
                  </a:cubicBezTo>
                  <a:lnTo>
                    <a:pt x="2529" y="190948"/>
                  </a:lnTo>
                  <a:lnTo>
                    <a:pt x="322489" y="8852"/>
                  </a:lnTo>
                  <a:lnTo>
                    <a:pt x="321224" y="2529"/>
                  </a:lnTo>
                  <a:lnTo>
                    <a:pt x="319959"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3" name="Freeform: Shape 232">
              <a:extLst>
                <a:ext uri="{FF2B5EF4-FFF2-40B4-BE49-F238E27FC236}">
                  <a16:creationId xmlns:a16="http://schemas.microsoft.com/office/drawing/2014/main" id="{E92CBB22-E2C7-4B1A-9D67-A91049D6D1FA}"/>
                </a:ext>
              </a:extLst>
            </p:cNvPr>
            <p:cNvSpPr/>
            <p:nvPr/>
          </p:nvSpPr>
          <p:spPr>
            <a:xfrm>
              <a:off x="10362389" y="6471517"/>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Lst>
              <a:ahLst/>
              <a:cxnLst>
                <a:cxn ang="0">
                  <a:pos x="connsiteX0" y="connsiteY0"/>
                </a:cxn>
                <a:cxn ang="0">
                  <a:pos x="connsiteX1" y="connsiteY1"/>
                </a:cxn>
                <a:cxn ang="0">
                  <a:pos x="connsiteX2" y="connsiteY2"/>
                </a:cxn>
                <a:cxn ang="0">
                  <a:pos x="connsiteX3" y="connsiteY3"/>
                </a:cxn>
              </a:cxnLst>
              <a:rect l="l" t="t" r="r" b="b"/>
              <a:pathLst>
                <a:path w="12646" h="12645">
                  <a:moveTo>
                    <a:pt x="0" y="0"/>
                  </a:move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4" name="Freeform: Shape 233">
              <a:extLst>
                <a:ext uri="{FF2B5EF4-FFF2-40B4-BE49-F238E27FC236}">
                  <a16:creationId xmlns:a16="http://schemas.microsoft.com/office/drawing/2014/main" id="{D8B07029-F336-41D2-B14F-4F0CC7B75D87}"/>
                </a:ext>
              </a:extLst>
            </p:cNvPr>
            <p:cNvSpPr/>
            <p:nvPr/>
          </p:nvSpPr>
          <p:spPr>
            <a:xfrm>
              <a:off x="9928927" y="6159605"/>
              <a:ext cx="438521" cy="313175"/>
            </a:xfrm>
            <a:custGeom>
              <a:avLst/>
              <a:gdLst>
                <a:gd name="connsiteX0" fmla="*/ 438522 w 438521"/>
                <a:gd name="connsiteY0" fmla="*/ 304324 h 313175"/>
                <a:gd name="connsiteX1" fmla="*/ 435992 w 438521"/>
                <a:gd name="connsiteY1" fmla="*/ 303060 h 313175"/>
                <a:gd name="connsiteX2" fmla="*/ 428404 w 438521"/>
                <a:gd name="connsiteY2" fmla="*/ 298001 h 313175"/>
                <a:gd name="connsiteX3" fmla="*/ 8537 w 438521"/>
                <a:gd name="connsiteY3" fmla="*/ 2095 h 313175"/>
                <a:gd name="connsiteX4" fmla="*/ 7272 w 438521"/>
                <a:gd name="connsiteY4" fmla="*/ 831 h 313175"/>
                <a:gd name="connsiteX5" fmla="*/ 948 w 438521"/>
                <a:gd name="connsiteY5" fmla="*/ 2095 h 313175"/>
                <a:gd name="connsiteX6" fmla="*/ 948 w 438521"/>
                <a:gd name="connsiteY6" fmla="*/ 2095 h 313175"/>
                <a:gd name="connsiteX7" fmla="*/ 948 w 438521"/>
                <a:gd name="connsiteY7" fmla="*/ 7153 h 313175"/>
                <a:gd name="connsiteX8" fmla="*/ 948 w 438521"/>
                <a:gd name="connsiteY8" fmla="*/ 8418 h 313175"/>
                <a:gd name="connsiteX9" fmla="*/ 2213 w 438521"/>
                <a:gd name="connsiteY9" fmla="*/ 9682 h 313175"/>
                <a:gd name="connsiteX10" fmla="*/ 2213 w 438521"/>
                <a:gd name="connsiteY10" fmla="*/ 9682 h 313175"/>
                <a:gd name="connsiteX11" fmla="*/ 432198 w 438521"/>
                <a:gd name="connsiteY11" fmla="*/ 313176 h 313175"/>
                <a:gd name="connsiteX12" fmla="*/ 432198 w 438521"/>
                <a:gd name="connsiteY12" fmla="*/ 313176 h 313175"/>
                <a:gd name="connsiteX13" fmla="*/ 432198 w 438521"/>
                <a:gd name="connsiteY13" fmla="*/ 313176 h 313175"/>
                <a:gd name="connsiteX14" fmla="*/ 433463 w 438521"/>
                <a:gd name="connsiteY14" fmla="*/ 313176 h 313175"/>
                <a:gd name="connsiteX15" fmla="*/ 435992 w 438521"/>
                <a:gd name="connsiteY15" fmla="*/ 313176 h 313175"/>
                <a:gd name="connsiteX16" fmla="*/ 435992 w 438521"/>
                <a:gd name="connsiteY16" fmla="*/ 313176 h 313175"/>
                <a:gd name="connsiteX17" fmla="*/ 435992 w 438521"/>
                <a:gd name="connsiteY17" fmla="*/ 313176 h 313175"/>
                <a:gd name="connsiteX18" fmla="*/ 438522 w 438521"/>
                <a:gd name="connsiteY18" fmla="*/ 304324 h 313175"/>
                <a:gd name="connsiteX19" fmla="*/ 435992 w 438521"/>
                <a:gd name="connsiteY19" fmla="*/ 303060 h 313175"/>
                <a:gd name="connsiteX20" fmla="*/ 438522 w 438521"/>
                <a:gd name="connsiteY20" fmla="*/ 304324 h 31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8521" h="313175">
                  <a:moveTo>
                    <a:pt x="438522" y="304324"/>
                  </a:moveTo>
                  <a:lnTo>
                    <a:pt x="435992" y="303060"/>
                  </a:lnTo>
                  <a:lnTo>
                    <a:pt x="428404" y="298001"/>
                  </a:lnTo>
                  <a:lnTo>
                    <a:pt x="8537" y="2095"/>
                  </a:lnTo>
                  <a:lnTo>
                    <a:pt x="7272" y="831"/>
                  </a:lnTo>
                  <a:cubicBezTo>
                    <a:pt x="4743" y="-434"/>
                    <a:pt x="2213" y="-434"/>
                    <a:pt x="948" y="2095"/>
                  </a:cubicBezTo>
                  <a:cubicBezTo>
                    <a:pt x="948" y="2095"/>
                    <a:pt x="948" y="2095"/>
                    <a:pt x="948" y="2095"/>
                  </a:cubicBezTo>
                  <a:cubicBezTo>
                    <a:pt x="-316" y="3360"/>
                    <a:pt x="-316" y="4624"/>
                    <a:pt x="948" y="7153"/>
                  </a:cubicBezTo>
                  <a:lnTo>
                    <a:pt x="948" y="8418"/>
                  </a:lnTo>
                  <a:lnTo>
                    <a:pt x="2213" y="9682"/>
                  </a:lnTo>
                  <a:lnTo>
                    <a:pt x="2213" y="9682"/>
                  </a:lnTo>
                  <a:lnTo>
                    <a:pt x="432198" y="313176"/>
                  </a:lnTo>
                  <a:lnTo>
                    <a:pt x="432198" y="313176"/>
                  </a:lnTo>
                  <a:lnTo>
                    <a:pt x="432198" y="313176"/>
                  </a:lnTo>
                  <a:lnTo>
                    <a:pt x="433463" y="313176"/>
                  </a:lnTo>
                  <a:lnTo>
                    <a:pt x="435992" y="313176"/>
                  </a:lnTo>
                  <a:lnTo>
                    <a:pt x="435992" y="313176"/>
                  </a:lnTo>
                  <a:lnTo>
                    <a:pt x="435992" y="313176"/>
                  </a:lnTo>
                  <a:cubicBezTo>
                    <a:pt x="437257" y="310647"/>
                    <a:pt x="438522" y="308118"/>
                    <a:pt x="438522" y="304324"/>
                  </a:cubicBezTo>
                  <a:cubicBezTo>
                    <a:pt x="437257" y="304324"/>
                    <a:pt x="437257" y="304324"/>
                    <a:pt x="435992" y="303060"/>
                  </a:cubicBezTo>
                  <a:lnTo>
                    <a:pt x="438522" y="304324"/>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5" name="Freeform: Shape 234">
              <a:extLst>
                <a:ext uri="{FF2B5EF4-FFF2-40B4-BE49-F238E27FC236}">
                  <a16:creationId xmlns:a16="http://schemas.microsoft.com/office/drawing/2014/main" id="{A8062039-FCDB-4F3C-BF88-A71F5DBB16C9}"/>
                </a:ext>
              </a:extLst>
            </p:cNvPr>
            <p:cNvSpPr/>
            <p:nvPr/>
          </p:nvSpPr>
          <p:spPr>
            <a:xfrm>
              <a:off x="9217871" y="2471726"/>
              <a:ext cx="552657" cy="2458296"/>
            </a:xfrm>
            <a:custGeom>
              <a:avLst/>
              <a:gdLst>
                <a:gd name="connsiteX0" fmla="*/ 547598 w 552657"/>
                <a:gd name="connsiteY0" fmla="*/ 2453239 h 2458296"/>
                <a:gd name="connsiteX1" fmla="*/ 552657 w 552657"/>
                <a:gd name="connsiteY1" fmla="*/ 2457032 h 2458296"/>
                <a:gd name="connsiteX2" fmla="*/ 552657 w 552657"/>
                <a:gd name="connsiteY2" fmla="*/ 2457032 h 2458296"/>
                <a:gd name="connsiteX3" fmla="*/ 11382 w 552657"/>
                <a:gd name="connsiteY3" fmla="*/ 7587 h 2458296"/>
                <a:gd name="connsiteX4" fmla="*/ 10117 w 552657"/>
                <a:gd name="connsiteY4" fmla="*/ 2529 h 2458296"/>
                <a:gd name="connsiteX5" fmla="*/ 6323 w 552657"/>
                <a:gd name="connsiteY5" fmla="*/ 3794 h 2458296"/>
                <a:gd name="connsiteX6" fmla="*/ 0 w 552657"/>
                <a:gd name="connsiteY6" fmla="*/ 1265 h 2458296"/>
                <a:gd name="connsiteX7" fmla="*/ 0 w 552657"/>
                <a:gd name="connsiteY7" fmla="*/ 1265 h 2458296"/>
                <a:gd name="connsiteX8" fmla="*/ 0 w 552657"/>
                <a:gd name="connsiteY8" fmla="*/ 0 h 2458296"/>
                <a:gd name="connsiteX9" fmla="*/ 0 w 552657"/>
                <a:gd name="connsiteY9" fmla="*/ 0 h 2458296"/>
                <a:gd name="connsiteX10" fmla="*/ 0 w 552657"/>
                <a:gd name="connsiteY10" fmla="*/ 0 h 2458296"/>
                <a:gd name="connsiteX11" fmla="*/ 542540 w 552657"/>
                <a:gd name="connsiteY11" fmla="*/ 2454504 h 2458296"/>
                <a:gd name="connsiteX12" fmla="*/ 543805 w 552657"/>
                <a:gd name="connsiteY12" fmla="*/ 2458297 h 2458296"/>
                <a:gd name="connsiteX13" fmla="*/ 547598 w 552657"/>
                <a:gd name="connsiteY13" fmla="*/ 2453239 h 2458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2657" h="2458296">
                  <a:moveTo>
                    <a:pt x="547598" y="2453239"/>
                  </a:moveTo>
                  <a:cubicBezTo>
                    <a:pt x="550128" y="2453239"/>
                    <a:pt x="552657" y="2454504"/>
                    <a:pt x="552657" y="2457032"/>
                  </a:cubicBezTo>
                  <a:cubicBezTo>
                    <a:pt x="552657" y="2457032"/>
                    <a:pt x="552657" y="2457032"/>
                    <a:pt x="552657" y="2457032"/>
                  </a:cubicBezTo>
                  <a:lnTo>
                    <a:pt x="11382" y="7587"/>
                  </a:lnTo>
                  <a:lnTo>
                    <a:pt x="10117" y="2529"/>
                  </a:lnTo>
                  <a:lnTo>
                    <a:pt x="6323" y="3794"/>
                  </a:lnTo>
                  <a:cubicBezTo>
                    <a:pt x="3794" y="5058"/>
                    <a:pt x="1265" y="3794"/>
                    <a:pt x="0" y="1265"/>
                  </a:cubicBezTo>
                  <a:cubicBezTo>
                    <a:pt x="0" y="1265"/>
                    <a:pt x="0" y="1265"/>
                    <a:pt x="0" y="1265"/>
                  </a:cubicBezTo>
                  <a:cubicBezTo>
                    <a:pt x="0" y="1265"/>
                    <a:pt x="0" y="0"/>
                    <a:pt x="0" y="0"/>
                  </a:cubicBezTo>
                  <a:lnTo>
                    <a:pt x="0" y="0"/>
                  </a:lnTo>
                  <a:lnTo>
                    <a:pt x="0" y="0"/>
                  </a:lnTo>
                  <a:lnTo>
                    <a:pt x="542540" y="2454504"/>
                  </a:lnTo>
                  <a:lnTo>
                    <a:pt x="543805" y="2458297"/>
                  </a:lnTo>
                  <a:cubicBezTo>
                    <a:pt x="543805" y="2455768"/>
                    <a:pt x="545069" y="2453239"/>
                    <a:pt x="547598" y="245323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6" name="Freeform: Shape 235">
              <a:extLst>
                <a:ext uri="{FF2B5EF4-FFF2-40B4-BE49-F238E27FC236}">
                  <a16:creationId xmlns:a16="http://schemas.microsoft.com/office/drawing/2014/main" id="{7D157834-92B7-4366-A503-C388AECC88F3}"/>
                </a:ext>
              </a:extLst>
            </p:cNvPr>
            <p:cNvSpPr/>
            <p:nvPr/>
          </p:nvSpPr>
          <p:spPr>
            <a:xfrm>
              <a:off x="9221665" y="2466668"/>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7" name="Freeform: Shape 236">
              <a:extLst>
                <a:ext uri="{FF2B5EF4-FFF2-40B4-BE49-F238E27FC236}">
                  <a16:creationId xmlns:a16="http://schemas.microsoft.com/office/drawing/2014/main" id="{63DDDEBB-3ABB-41DD-9CC0-E724575D5E47}"/>
                </a:ext>
              </a:extLst>
            </p:cNvPr>
            <p:cNvSpPr/>
            <p:nvPr/>
          </p:nvSpPr>
          <p:spPr>
            <a:xfrm>
              <a:off x="9219135" y="2467932"/>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8" name="Freeform: Shape 237">
              <a:extLst>
                <a:ext uri="{FF2B5EF4-FFF2-40B4-BE49-F238E27FC236}">
                  <a16:creationId xmlns:a16="http://schemas.microsoft.com/office/drawing/2014/main" id="{0A949B89-4925-4EAC-8AA0-2DE0ED6756D0}"/>
                </a:ext>
              </a:extLst>
            </p:cNvPr>
            <p:cNvSpPr/>
            <p:nvPr/>
          </p:nvSpPr>
          <p:spPr>
            <a:xfrm>
              <a:off x="9219135" y="2469197"/>
              <a:ext cx="12646" cy="948"/>
            </a:xfrm>
            <a:custGeom>
              <a:avLst/>
              <a:gdLst>
                <a:gd name="connsiteX0" fmla="*/ 0 w 12646"/>
                <a:gd name="connsiteY0" fmla="*/ 0 h 948"/>
                <a:gd name="connsiteX1" fmla="*/ 0 w 12646"/>
                <a:gd name="connsiteY1" fmla="*/ 0 h 948"/>
                <a:gd name="connsiteX2" fmla="*/ 0 w 12646"/>
                <a:gd name="connsiteY2" fmla="*/ 0 h 948"/>
              </a:gdLst>
              <a:ahLst/>
              <a:cxnLst>
                <a:cxn ang="0">
                  <a:pos x="connsiteX0" y="connsiteY0"/>
                </a:cxn>
                <a:cxn ang="0">
                  <a:pos x="connsiteX1" y="connsiteY1"/>
                </a:cxn>
                <a:cxn ang="0">
                  <a:pos x="connsiteX2" y="connsiteY2"/>
                </a:cxn>
              </a:cxnLst>
              <a:rect l="l" t="t" r="r" b="b"/>
              <a:pathLst>
                <a:path w="12646" h="948">
                  <a:moveTo>
                    <a:pt x="0" y="0"/>
                  </a:moveTo>
                  <a:cubicBezTo>
                    <a:pt x="0" y="0"/>
                    <a:pt x="0" y="1264"/>
                    <a:pt x="0" y="0"/>
                  </a:cubicBezTo>
                  <a:cubicBezTo>
                    <a:pt x="0" y="1264"/>
                    <a:pt x="0" y="1264"/>
                    <a:pt x="0"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39" name="Freeform: Shape 238">
              <a:extLst>
                <a:ext uri="{FF2B5EF4-FFF2-40B4-BE49-F238E27FC236}">
                  <a16:creationId xmlns:a16="http://schemas.microsoft.com/office/drawing/2014/main" id="{025B45F2-0E2A-445B-B2CF-ADDA64269245}"/>
                </a:ext>
              </a:extLst>
            </p:cNvPr>
            <p:cNvSpPr/>
            <p:nvPr/>
          </p:nvSpPr>
          <p:spPr>
            <a:xfrm>
              <a:off x="10684878" y="6281833"/>
              <a:ext cx="17705" cy="49317"/>
            </a:xfrm>
            <a:custGeom>
              <a:avLst/>
              <a:gdLst>
                <a:gd name="connsiteX0" fmla="*/ 17705 w 17705"/>
                <a:gd name="connsiteY0" fmla="*/ 44259 h 49317"/>
                <a:gd name="connsiteX1" fmla="*/ 17705 w 17705"/>
                <a:gd name="connsiteY1" fmla="*/ 42995 h 49317"/>
                <a:gd name="connsiteX2" fmla="*/ 8853 w 17705"/>
                <a:gd name="connsiteY2" fmla="*/ 0 h 49317"/>
                <a:gd name="connsiteX3" fmla="*/ 5059 w 17705"/>
                <a:gd name="connsiteY3" fmla="*/ 5059 h 49317"/>
                <a:gd name="connsiteX4" fmla="*/ 0 w 17705"/>
                <a:gd name="connsiteY4" fmla="*/ 1265 h 49317"/>
                <a:gd name="connsiteX5" fmla="*/ 1265 w 17705"/>
                <a:gd name="connsiteY5" fmla="*/ 7587 h 49317"/>
                <a:gd name="connsiteX6" fmla="*/ 8853 w 17705"/>
                <a:gd name="connsiteY6" fmla="*/ 45524 h 49317"/>
                <a:gd name="connsiteX7" fmla="*/ 8853 w 17705"/>
                <a:gd name="connsiteY7" fmla="*/ 45524 h 49317"/>
                <a:gd name="connsiteX8" fmla="*/ 8853 w 17705"/>
                <a:gd name="connsiteY8" fmla="*/ 45524 h 49317"/>
                <a:gd name="connsiteX9" fmla="*/ 10117 w 17705"/>
                <a:gd name="connsiteY9" fmla="*/ 46789 h 49317"/>
                <a:gd name="connsiteX10" fmla="*/ 11382 w 17705"/>
                <a:gd name="connsiteY10" fmla="*/ 48053 h 49317"/>
                <a:gd name="connsiteX11" fmla="*/ 11382 w 17705"/>
                <a:gd name="connsiteY11" fmla="*/ 48053 h 49317"/>
                <a:gd name="connsiteX12" fmla="*/ 15176 w 17705"/>
                <a:gd name="connsiteY12" fmla="*/ 49318 h 49317"/>
                <a:gd name="connsiteX13" fmla="*/ 17705 w 17705"/>
                <a:gd name="connsiteY13" fmla="*/ 44259 h 4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05" h="49317">
                  <a:moveTo>
                    <a:pt x="17705" y="44259"/>
                  </a:moveTo>
                  <a:lnTo>
                    <a:pt x="17705" y="42995"/>
                  </a:lnTo>
                  <a:lnTo>
                    <a:pt x="8853" y="0"/>
                  </a:lnTo>
                  <a:cubicBezTo>
                    <a:pt x="8853" y="2529"/>
                    <a:pt x="7588" y="5059"/>
                    <a:pt x="5059" y="5059"/>
                  </a:cubicBezTo>
                  <a:cubicBezTo>
                    <a:pt x="2529" y="5059"/>
                    <a:pt x="1265" y="3794"/>
                    <a:pt x="0" y="1265"/>
                  </a:cubicBezTo>
                  <a:lnTo>
                    <a:pt x="1265" y="7587"/>
                  </a:lnTo>
                  <a:lnTo>
                    <a:pt x="8853" y="45524"/>
                  </a:lnTo>
                  <a:lnTo>
                    <a:pt x="8853" y="45524"/>
                  </a:lnTo>
                  <a:lnTo>
                    <a:pt x="8853" y="45524"/>
                  </a:lnTo>
                  <a:cubicBezTo>
                    <a:pt x="8853" y="45524"/>
                    <a:pt x="8853" y="46789"/>
                    <a:pt x="10117" y="46789"/>
                  </a:cubicBezTo>
                  <a:cubicBezTo>
                    <a:pt x="10117" y="46789"/>
                    <a:pt x="10117" y="48053"/>
                    <a:pt x="11382" y="48053"/>
                  </a:cubicBezTo>
                  <a:lnTo>
                    <a:pt x="11382" y="48053"/>
                  </a:lnTo>
                  <a:cubicBezTo>
                    <a:pt x="12647" y="49318"/>
                    <a:pt x="13911" y="49318"/>
                    <a:pt x="15176" y="49318"/>
                  </a:cubicBezTo>
                  <a:cubicBezTo>
                    <a:pt x="16441" y="48053"/>
                    <a:pt x="17705" y="46789"/>
                    <a:pt x="17705" y="4425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0" name="Freeform: Shape 239">
              <a:extLst>
                <a:ext uri="{FF2B5EF4-FFF2-40B4-BE49-F238E27FC236}">
                  <a16:creationId xmlns:a16="http://schemas.microsoft.com/office/drawing/2014/main" id="{176728C5-9D49-48A7-9E36-74EF8BA972D8}"/>
                </a:ext>
              </a:extLst>
            </p:cNvPr>
            <p:cNvSpPr/>
            <p:nvPr/>
          </p:nvSpPr>
          <p:spPr>
            <a:xfrm>
              <a:off x="10603940" y="5870852"/>
              <a:ext cx="92320" cy="416535"/>
            </a:xfrm>
            <a:custGeom>
              <a:avLst/>
              <a:gdLst>
                <a:gd name="connsiteX0" fmla="*/ 6323 w 92320"/>
                <a:gd name="connsiteY0" fmla="*/ 2529 h 416535"/>
                <a:gd name="connsiteX1" fmla="*/ 0 w 92320"/>
                <a:gd name="connsiteY1" fmla="*/ 1265 h 416535"/>
                <a:gd name="connsiteX2" fmla="*/ 0 w 92320"/>
                <a:gd name="connsiteY2" fmla="*/ 0 h 416535"/>
                <a:gd name="connsiteX3" fmla="*/ 0 w 92320"/>
                <a:gd name="connsiteY3" fmla="*/ 0 h 416535"/>
                <a:gd name="connsiteX4" fmla="*/ 0 w 92320"/>
                <a:gd name="connsiteY4" fmla="*/ 0 h 416535"/>
                <a:gd name="connsiteX5" fmla="*/ 80938 w 92320"/>
                <a:gd name="connsiteY5" fmla="*/ 409716 h 416535"/>
                <a:gd name="connsiteX6" fmla="*/ 82203 w 92320"/>
                <a:gd name="connsiteY6" fmla="*/ 413510 h 416535"/>
                <a:gd name="connsiteX7" fmla="*/ 88526 w 92320"/>
                <a:gd name="connsiteY7" fmla="*/ 416039 h 416535"/>
                <a:gd name="connsiteX8" fmla="*/ 92320 w 92320"/>
                <a:gd name="connsiteY8" fmla="*/ 410981 h 416535"/>
                <a:gd name="connsiteX9" fmla="*/ 13911 w 92320"/>
                <a:gd name="connsiteY9" fmla="*/ 7587 h 416535"/>
                <a:gd name="connsiteX10" fmla="*/ 12647 w 92320"/>
                <a:gd name="connsiteY10" fmla="*/ 0 h 416535"/>
                <a:gd name="connsiteX11" fmla="*/ 6323 w 92320"/>
                <a:gd name="connsiteY11" fmla="*/ 2529 h 41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320" h="416535">
                  <a:moveTo>
                    <a:pt x="6323" y="2529"/>
                  </a:moveTo>
                  <a:cubicBezTo>
                    <a:pt x="3794" y="3794"/>
                    <a:pt x="1265" y="2529"/>
                    <a:pt x="0" y="1265"/>
                  </a:cubicBezTo>
                  <a:cubicBezTo>
                    <a:pt x="0" y="1265"/>
                    <a:pt x="0" y="0"/>
                    <a:pt x="0" y="0"/>
                  </a:cubicBezTo>
                  <a:lnTo>
                    <a:pt x="0" y="0"/>
                  </a:lnTo>
                  <a:lnTo>
                    <a:pt x="0" y="0"/>
                  </a:lnTo>
                  <a:lnTo>
                    <a:pt x="80938" y="409716"/>
                  </a:lnTo>
                  <a:lnTo>
                    <a:pt x="82203" y="413510"/>
                  </a:lnTo>
                  <a:cubicBezTo>
                    <a:pt x="83468" y="416039"/>
                    <a:pt x="85997" y="417304"/>
                    <a:pt x="88526" y="416039"/>
                  </a:cubicBezTo>
                  <a:cubicBezTo>
                    <a:pt x="91056" y="414775"/>
                    <a:pt x="92320" y="413510"/>
                    <a:pt x="92320" y="410981"/>
                  </a:cubicBezTo>
                  <a:lnTo>
                    <a:pt x="13911" y="7587"/>
                  </a:lnTo>
                  <a:lnTo>
                    <a:pt x="12647" y="0"/>
                  </a:lnTo>
                  <a:lnTo>
                    <a:pt x="6323" y="2529"/>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1" name="Freeform: Shape 240">
              <a:extLst>
                <a:ext uri="{FF2B5EF4-FFF2-40B4-BE49-F238E27FC236}">
                  <a16:creationId xmlns:a16="http://schemas.microsoft.com/office/drawing/2014/main" id="{94FFC976-01F0-4C0D-915D-18ADF71F265F}"/>
                </a:ext>
              </a:extLst>
            </p:cNvPr>
            <p:cNvSpPr/>
            <p:nvPr/>
          </p:nvSpPr>
          <p:spPr>
            <a:xfrm>
              <a:off x="10605205" y="5865794"/>
              <a:ext cx="12646" cy="12645"/>
            </a:xfrm>
            <a:custGeom>
              <a:avLst/>
              <a:gdLst>
                <a:gd name="connsiteX0" fmla="*/ 0 w 12646"/>
                <a:gd name="connsiteY0" fmla="*/ 0 h 12645"/>
                <a:gd name="connsiteX1" fmla="*/ 0 w 12646"/>
                <a:gd name="connsiteY1" fmla="*/ 0 h 12645"/>
                <a:gd name="connsiteX2" fmla="*/ 0 w 12646"/>
                <a:gd name="connsiteY2" fmla="*/ 0 h 12645"/>
                <a:gd name="connsiteX3" fmla="*/ 0 w 12646"/>
                <a:gd name="connsiteY3" fmla="*/ 0 h 12645"/>
                <a:gd name="connsiteX4" fmla="*/ 0 w 12646"/>
                <a:gd name="connsiteY4" fmla="*/ 0 h 12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12645">
                  <a:moveTo>
                    <a:pt x="0" y="0"/>
                  </a:moveTo>
                  <a:lnTo>
                    <a:pt x="0" y="0"/>
                  </a:lnTo>
                  <a:lnTo>
                    <a:pt x="0" y="0"/>
                  </a:ln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2" name="Freeform: Shape 241">
              <a:extLst>
                <a:ext uri="{FF2B5EF4-FFF2-40B4-BE49-F238E27FC236}">
                  <a16:creationId xmlns:a16="http://schemas.microsoft.com/office/drawing/2014/main" id="{090278A1-7B7A-439D-8155-402D3512D533}"/>
                </a:ext>
              </a:extLst>
            </p:cNvPr>
            <p:cNvSpPr/>
            <p:nvPr/>
          </p:nvSpPr>
          <p:spPr>
            <a:xfrm>
              <a:off x="10603940" y="5868324"/>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cubicBezTo>
                    <a:pt x="0" y="0"/>
                    <a:pt x="0" y="0"/>
                    <a:pt x="0" y="0"/>
                  </a:cubicBez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3" name="Freeform: Shape 242">
              <a:extLst>
                <a:ext uri="{FF2B5EF4-FFF2-40B4-BE49-F238E27FC236}">
                  <a16:creationId xmlns:a16="http://schemas.microsoft.com/office/drawing/2014/main" id="{35BDAEFE-17BE-4764-A3AF-F30324B2329F}"/>
                </a:ext>
              </a:extLst>
            </p:cNvPr>
            <p:cNvSpPr/>
            <p:nvPr/>
          </p:nvSpPr>
          <p:spPr>
            <a:xfrm>
              <a:off x="10603940" y="5866497"/>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 name="connsiteX4" fmla="*/ 0 w 12646"/>
                <a:gd name="connsiteY4" fmla="*/ 562 h 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6" h="562">
                  <a:moveTo>
                    <a:pt x="0" y="562"/>
                  </a:moveTo>
                  <a:lnTo>
                    <a:pt x="0" y="562"/>
                  </a:lnTo>
                  <a:lnTo>
                    <a:pt x="0" y="562"/>
                  </a:lnTo>
                  <a:lnTo>
                    <a:pt x="0" y="562"/>
                  </a:lnTo>
                  <a:cubicBezTo>
                    <a:pt x="0" y="-703"/>
                    <a:pt x="0" y="562"/>
                    <a:pt x="0" y="56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4" name="Freeform: Shape 243">
              <a:extLst>
                <a:ext uri="{FF2B5EF4-FFF2-40B4-BE49-F238E27FC236}">
                  <a16:creationId xmlns:a16="http://schemas.microsoft.com/office/drawing/2014/main" id="{505CA17E-3C92-48FF-9391-DEB9DC7B81A5}"/>
                </a:ext>
              </a:extLst>
            </p:cNvPr>
            <p:cNvSpPr/>
            <p:nvPr/>
          </p:nvSpPr>
          <p:spPr>
            <a:xfrm>
              <a:off x="11223624" y="5118442"/>
              <a:ext cx="67027" cy="362927"/>
            </a:xfrm>
            <a:custGeom>
              <a:avLst/>
              <a:gdLst>
                <a:gd name="connsiteX0" fmla="*/ 5059 w 67027"/>
                <a:gd name="connsiteY0" fmla="*/ 0 h 362927"/>
                <a:gd name="connsiteX1" fmla="*/ 5059 w 67027"/>
                <a:gd name="connsiteY1" fmla="*/ 0 h 362927"/>
                <a:gd name="connsiteX2" fmla="*/ 2529 w 67027"/>
                <a:gd name="connsiteY2" fmla="*/ 0 h 362927"/>
                <a:gd name="connsiteX3" fmla="*/ 1265 w 67027"/>
                <a:gd name="connsiteY3" fmla="*/ 0 h 362927"/>
                <a:gd name="connsiteX4" fmla="*/ 1265 w 67027"/>
                <a:gd name="connsiteY4" fmla="*/ 0 h 362927"/>
                <a:gd name="connsiteX5" fmla="*/ 0 w 67027"/>
                <a:gd name="connsiteY5" fmla="*/ 0 h 362927"/>
                <a:gd name="connsiteX6" fmla="*/ 0 w 67027"/>
                <a:gd name="connsiteY6" fmla="*/ 0 h 362927"/>
                <a:gd name="connsiteX7" fmla="*/ 0 w 67027"/>
                <a:gd name="connsiteY7" fmla="*/ 1265 h 362927"/>
                <a:gd name="connsiteX8" fmla="*/ 0 w 67027"/>
                <a:gd name="connsiteY8" fmla="*/ 2529 h 362927"/>
                <a:gd name="connsiteX9" fmla="*/ 0 w 67027"/>
                <a:gd name="connsiteY9" fmla="*/ 3794 h 362927"/>
                <a:gd name="connsiteX10" fmla="*/ 0 w 67027"/>
                <a:gd name="connsiteY10" fmla="*/ 3794 h 362927"/>
                <a:gd name="connsiteX11" fmla="*/ 0 w 67027"/>
                <a:gd name="connsiteY11" fmla="*/ 6323 h 362927"/>
                <a:gd name="connsiteX12" fmla="*/ 58175 w 67027"/>
                <a:gd name="connsiteY12" fmla="*/ 359134 h 362927"/>
                <a:gd name="connsiteX13" fmla="*/ 58175 w 67027"/>
                <a:gd name="connsiteY13" fmla="*/ 362928 h 362927"/>
                <a:gd name="connsiteX14" fmla="*/ 61968 w 67027"/>
                <a:gd name="connsiteY14" fmla="*/ 357870 h 362927"/>
                <a:gd name="connsiteX15" fmla="*/ 61968 w 67027"/>
                <a:gd name="connsiteY15" fmla="*/ 357870 h 362927"/>
                <a:gd name="connsiteX16" fmla="*/ 67027 w 67027"/>
                <a:gd name="connsiteY16" fmla="*/ 361663 h 362927"/>
                <a:gd name="connsiteX17" fmla="*/ 67027 w 67027"/>
                <a:gd name="connsiteY17" fmla="*/ 361663 h 362927"/>
                <a:gd name="connsiteX18" fmla="*/ 8853 w 67027"/>
                <a:gd name="connsiteY18" fmla="*/ 13910 h 362927"/>
                <a:gd name="connsiteX19" fmla="*/ 7588 w 67027"/>
                <a:gd name="connsiteY19" fmla="*/ 3794 h 362927"/>
                <a:gd name="connsiteX20" fmla="*/ 5059 w 67027"/>
                <a:gd name="connsiteY20" fmla="*/ 0 h 36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027" h="362927">
                  <a:moveTo>
                    <a:pt x="5059" y="0"/>
                  </a:moveTo>
                  <a:lnTo>
                    <a:pt x="5059" y="0"/>
                  </a:lnTo>
                  <a:lnTo>
                    <a:pt x="2529" y="0"/>
                  </a:lnTo>
                  <a:lnTo>
                    <a:pt x="1265" y="0"/>
                  </a:lnTo>
                  <a:lnTo>
                    <a:pt x="1265" y="0"/>
                  </a:lnTo>
                  <a:lnTo>
                    <a:pt x="0" y="0"/>
                  </a:lnTo>
                  <a:lnTo>
                    <a:pt x="0" y="0"/>
                  </a:lnTo>
                  <a:lnTo>
                    <a:pt x="0" y="1265"/>
                  </a:lnTo>
                  <a:cubicBezTo>
                    <a:pt x="0" y="1265"/>
                    <a:pt x="0" y="2529"/>
                    <a:pt x="0" y="2529"/>
                  </a:cubicBezTo>
                  <a:cubicBezTo>
                    <a:pt x="0" y="2529"/>
                    <a:pt x="0" y="2529"/>
                    <a:pt x="0" y="3794"/>
                  </a:cubicBezTo>
                  <a:lnTo>
                    <a:pt x="0" y="3794"/>
                  </a:lnTo>
                  <a:lnTo>
                    <a:pt x="0" y="6323"/>
                  </a:lnTo>
                  <a:lnTo>
                    <a:pt x="58175" y="359134"/>
                  </a:lnTo>
                  <a:lnTo>
                    <a:pt x="58175" y="362928"/>
                  </a:lnTo>
                  <a:cubicBezTo>
                    <a:pt x="58175" y="360398"/>
                    <a:pt x="59439" y="357870"/>
                    <a:pt x="61968" y="357870"/>
                  </a:cubicBezTo>
                  <a:cubicBezTo>
                    <a:pt x="61968" y="357870"/>
                    <a:pt x="61968" y="357870"/>
                    <a:pt x="61968" y="357870"/>
                  </a:cubicBezTo>
                  <a:cubicBezTo>
                    <a:pt x="64498" y="357870"/>
                    <a:pt x="67027" y="359134"/>
                    <a:pt x="67027" y="361663"/>
                  </a:cubicBezTo>
                  <a:cubicBezTo>
                    <a:pt x="67027" y="361663"/>
                    <a:pt x="67027" y="361663"/>
                    <a:pt x="67027" y="361663"/>
                  </a:cubicBezTo>
                  <a:lnTo>
                    <a:pt x="8853" y="13910"/>
                  </a:lnTo>
                  <a:lnTo>
                    <a:pt x="7588" y="3794"/>
                  </a:lnTo>
                  <a:cubicBezTo>
                    <a:pt x="8853" y="1265"/>
                    <a:pt x="7588" y="1265"/>
                    <a:pt x="5059"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5" name="Freeform: Shape 244">
              <a:extLst>
                <a:ext uri="{FF2B5EF4-FFF2-40B4-BE49-F238E27FC236}">
                  <a16:creationId xmlns:a16="http://schemas.microsoft.com/office/drawing/2014/main" id="{CE92CDAB-8CB6-4B5C-9D5D-A043B938C05E}"/>
                </a:ext>
              </a:extLst>
            </p:cNvPr>
            <p:cNvSpPr/>
            <p:nvPr/>
          </p:nvSpPr>
          <p:spPr>
            <a:xfrm>
              <a:off x="11281799" y="5476311"/>
              <a:ext cx="11381" cy="17703"/>
            </a:xfrm>
            <a:custGeom>
              <a:avLst/>
              <a:gdLst>
                <a:gd name="connsiteX0" fmla="*/ 3794 w 11381"/>
                <a:gd name="connsiteY0" fmla="*/ 0 h 17703"/>
                <a:gd name="connsiteX1" fmla="*/ 0 w 11381"/>
                <a:gd name="connsiteY1" fmla="*/ 5058 h 17703"/>
                <a:gd name="connsiteX2" fmla="*/ 0 w 11381"/>
                <a:gd name="connsiteY2" fmla="*/ 5058 h 17703"/>
                <a:gd name="connsiteX3" fmla="*/ 1265 w 11381"/>
                <a:gd name="connsiteY3" fmla="*/ 11381 h 17703"/>
                <a:gd name="connsiteX4" fmla="*/ 2529 w 11381"/>
                <a:gd name="connsiteY4" fmla="*/ 16439 h 17703"/>
                <a:gd name="connsiteX5" fmla="*/ 5059 w 11381"/>
                <a:gd name="connsiteY5" fmla="*/ 15174 h 17703"/>
                <a:gd name="connsiteX6" fmla="*/ 11382 w 11381"/>
                <a:gd name="connsiteY6" fmla="*/ 16439 h 17703"/>
                <a:gd name="connsiteX7" fmla="*/ 11382 w 11381"/>
                <a:gd name="connsiteY7" fmla="*/ 16439 h 17703"/>
                <a:gd name="connsiteX8" fmla="*/ 11382 w 11381"/>
                <a:gd name="connsiteY8" fmla="*/ 17704 h 17703"/>
                <a:gd name="connsiteX9" fmla="*/ 11382 w 11381"/>
                <a:gd name="connsiteY9" fmla="*/ 17704 h 17703"/>
                <a:gd name="connsiteX10" fmla="*/ 11382 w 11381"/>
                <a:gd name="connsiteY10" fmla="*/ 15174 h 17703"/>
                <a:gd name="connsiteX11" fmla="*/ 8853 w 11381"/>
                <a:gd name="connsiteY11" fmla="*/ 2529 h 17703"/>
                <a:gd name="connsiteX12" fmla="*/ 3794 w 11381"/>
                <a:gd name="connsiteY12" fmla="*/ 0 h 1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81" h="17703">
                  <a:moveTo>
                    <a:pt x="3794" y="0"/>
                  </a:moveTo>
                  <a:cubicBezTo>
                    <a:pt x="1265" y="0"/>
                    <a:pt x="0" y="2529"/>
                    <a:pt x="0" y="5058"/>
                  </a:cubicBezTo>
                  <a:cubicBezTo>
                    <a:pt x="0" y="5058"/>
                    <a:pt x="0" y="5058"/>
                    <a:pt x="0" y="5058"/>
                  </a:cubicBezTo>
                  <a:lnTo>
                    <a:pt x="1265" y="11381"/>
                  </a:lnTo>
                  <a:lnTo>
                    <a:pt x="2529" y="16439"/>
                  </a:lnTo>
                  <a:lnTo>
                    <a:pt x="5059" y="15174"/>
                  </a:lnTo>
                  <a:cubicBezTo>
                    <a:pt x="7588" y="13910"/>
                    <a:pt x="10117" y="15174"/>
                    <a:pt x="11382" y="16439"/>
                  </a:cubicBezTo>
                  <a:cubicBezTo>
                    <a:pt x="11382" y="16439"/>
                    <a:pt x="11382" y="16439"/>
                    <a:pt x="11382" y="16439"/>
                  </a:cubicBezTo>
                  <a:cubicBezTo>
                    <a:pt x="11382" y="16439"/>
                    <a:pt x="11382" y="17704"/>
                    <a:pt x="11382" y="17704"/>
                  </a:cubicBezTo>
                  <a:lnTo>
                    <a:pt x="11382" y="17704"/>
                  </a:lnTo>
                  <a:lnTo>
                    <a:pt x="11382" y="15174"/>
                  </a:lnTo>
                  <a:lnTo>
                    <a:pt x="8853" y="2529"/>
                  </a:lnTo>
                  <a:cubicBezTo>
                    <a:pt x="8853" y="1265"/>
                    <a:pt x="6323" y="0"/>
                    <a:pt x="3794" y="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6" name="Freeform: Shape 245">
              <a:extLst>
                <a:ext uri="{FF2B5EF4-FFF2-40B4-BE49-F238E27FC236}">
                  <a16:creationId xmlns:a16="http://schemas.microsoft.com/office/drawing/2014/main" id="{372F58AF-4F40-491E-AE6E-D36E485E7860}"/>
                </a:ext>
              </a:extLst>
            </p:cNvPr>
            <p:cNvSpPr/>
            <p:nvPr/>
          </p:nvSpPr>
          <p:spPr>
            <a:xfrm>
              <a:off x="11496791" y="4517778"/>
              <a:ext cx="67026" cy="388742"/>
            </a:xfrm>
            <a:custGeom>
              <a:avLst/>
              <a:gdLst>
                <a:gd name="connsiteX0" fmla="*/ 56910 w 67026"/>
                <a:gd name="connsiteY0" fmla="*/ 385690 h 388742"/>
                <a:gd name="connsiteX1" fmla="*/ 58174 w 67026"/>
                <a:gd name="connsiteY1" fmla="*/ 386954 h 388742"/>
                <a:gd name="connsiteX2" fmla="*/ 63233 w 67026"/>
                <a:gd name="connsiteY2" fmla="*/ 388219 h 388742"/>
                <a:gd name="connsiteX3" fmla="*/ 67027 w 67026"/>
                <a:gd name="connsiteY3" fmla="*/ 384425 h 388742"/>
                <a:gd name="connsiteX4" fmla="*/ 67027 w 67026"/>
                <a:gd name="connsiteY4" fmla="*/ 384425 h 388742"/>
                <a:gd name="connsiteX5" fmla="*/ 67027 w 67026"/>
                <a:gd name="connsiteY5" fmla="*/ 383161 h 388742"/>
                <a:gd name="connsiteX6" fmla="*/ 67027 w 67026"/>
                <a:gd name="connsiteY6" fmla="*/ 383161 h 388742"/>
                <a:gd name="connsiteX7" fmla="*/ 65762 w 67026"/>
                <a:gd name="connsiteY7" fmla="*/ 376838 h 388742"/>
                <a:gd name="connsiteX8" fmla="*/ 10117 w 67026"/>
                <a:gd name="connsiteY8" fmla="*/ 8852 h 388742"/>
                <a:gd name="connsiteX9" fmla="*/ 8853 w 67026"/>
                <a:gd name="connsiteY9" fmla="*/ 0 h 388742"/>
                <a:gd name="connsiteX10" fmla="*/ 5059 w 67026"/>
                <a:gd name="connsiteY10" fmla="*/ 5059 h 388742"/>
                <a:gd name="connsiteX11" fmla="*/ 5059 w 67026"/>
                <a:gd name="connsiteY11" fmla="*/ 5059 h 388742"/>
                <a:gd name="connsiteX12" fmla="*/ 0 w 67026"/>
                <a:gd name="connsiteY12" fmla="*/ 1265 h 388742"/>
                <a:gd name="connsiteX13" fmla="*/ 58174 w 67026"/>
                <a:gd name="connsiteY13" fmla="*/ 380631 h 388742"/>
                <a:gd name="connsiteX14" fmla="*/ 58174 w 67026"/>
                <a:gd name="connsiteY14" fmla="*/ 380631 h 388742"/>
                <a:gd name="connsiteX15" fmla="*/ 56910 w 67026"/>
                <a:gd name="connsiteY15" fmla="*/ 385690 h 38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026" h="388742">
                  <a:moveTo>
                    <a:pt x="56910" y="385690"/>
                  </a:moveTo>
                  <a:cubicBezTo>
                    <a:pt x="56910" y="386954"/>
                    <a:pt x="56910" y="386954"/>
                    <a:pt x="58174" y="386954"/>
                  </a:cubicBezTo>
                  <a:cubicBezTo>
                    <a:pt x="59439" y="388219"/>
                    <a:pt x="60704" y="389484"/>
                    <a:pt x="63233" y="388219"/>
                  </a:cubicBezTo>
                  <a:cubicBezTo>
                    <a:pt x="65762" y="388219"/>
                    <a:pt x="67027" y="386954"/>
                    <a:pt x="67027" y="384425"/>
                  </a:cubicBezTo>
                  <a:lnTo>
                    <a:pt x="67027" y="384425"/>
                  </a:lnTo>
                  <a:cubicBezTo>
                    <a:pt x="67027" y="384425"/>
                    <a:pt x="67027" y="384425"/>
                    <a:pt x="67027" y="383161"/>
                  </a:cubicBezTo>
                  <a:lnTo>
                    <a:pt x="67027" y="383161"/>
                  </a:lnTo>
                  <a:lnTo>
                    <a:pt x="65762" y="376838"/>
                  </a:lnTo>
                  <a:lnTo>
                    <a:pt x="10117" y="8852"/>
                  </a:lnTo>
                  <a:lnTo>
                    <a:pt x="8853" y="0"/>
                  </a:lnTo>
                  <a:cubicBezTo>
                    <a:pt x="8853" y="2529"/>
                    <a:pt x="7588" y="5059"/>
                    <a:pt x="5059" y="5059"/>
                  </a:cubicBezTo>
                  <a:cubicBezTo>
                    <a:pt x="5059" y="5059"/>
                    <a:pt x="5059" y="5059"/>
                    <a:pt x="5059" y="5059"/>
                  </a:cubicBezTo>
                  <a:cubicBezTo>
                    <a:pt x="2529" y="5059"/>
                    <a:pt x="0" y="3794"/>
                    <a:pt x="0" y="1265"/>
                  </a:cubicBezTo>
                  <a:lnTo>
                    <a:pt x="58174" y="380631"/>
                  </a:lnTo>
                  <a:lnTo>
                    <a:pt x="58174" y="380631"/>
                  </a:lnTo>
                  <a:lnTo>
                    <a:pt x="56910" y="38569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7" name="Freeform: Shape 246">
              <a:extLst>
                <a:ext uri="{FF2B5EF4-FFF2-40B4-BE49-F238E27FC236}">
                  <a16:creationId xmlns:a16="http://schemas.microsoft.com/office/drawing/2014/main" id="{34114D10-427D-4702-8234-54B82156DFB3}"/>
                </a:ext>
              </a:extLst>
            </p:cNvPr>
            <p:cNvSpPr/>
            <p:nvPr/>
          </p:nvSpPr>
          <p:spPr>
            <a:xfrm>
              <a:off x="11442411" y="4161173"/>
              <a:ext cx="61968" cy="362927"/>
            </a:xfrm>
            <a:custGeom>
              <a:avLst/>
              <a:gdLst>
                <a:gd name="connsiteX0" fmla="*/ 58174 w 61968"/>
                <a:gd name="connsiteY0" fmla="*/ 362927 h 362927"/>
                <a:gd name="connsiteX1" fmla="*/ 61968 w 61968"/>
                <a:gd name="connsiteY1" fmla="*/ 357869 h 362927"/>
                <a:gd name="connsiteX2" fmla="*/ 61968 w 61968"/>
                <a:gd name="connsiteY2" fmla="*/ 357869 h 362927"/>
                <a:gd name="connsiteX3" fmla="*/ 61968 w 61968"/>
                <a:gd name="connsiteY3" fmla="*/ 355340 h 362927"/>
                <a:gd name="connsiteX4" fmla="*/ 8853 w 61968"/>
                <a:gd name="connsiteY4" fmla="*/ 7587 h 362927"/>
                <a:gd name="connsiteX5" fmla="*/ 8853 w 61968"/>
                <a:gd name="connsiteY5" fmla="*/ 3794 h 362927"/>
                <a:gd name="connsiteX6" fmla="*/ 3794 w 61968"/>
                <a:gd name="connsiteY6" fmla="*/ 0 h 362927"/>
                <a:gd name="connsiteX7" fmla="*/ 3794 w 61968"/>
                <a:gd name="connsiteY7" fmla="*/ 0 h 362927"/>
                <a:gd name="connsiteX8" fmla="*/ 0 w 61968"/>
                <a:gd name="connsiteY8" fmla="*/ 5058 h 362927"/>
                <a:gd name="connsiteX9" fmla="*/ 54380 w 61968"/>
                <a:gd name="connsiteY9" fmla="*/ 359134 h 362927"/>
                <a:gd name="connsiteX10" fmla="*/ 58174 w 61968"/>
                <a:gd name="connsiteY10" fmla="*/ 362927 h 362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968" h="362927">
                  <a:moveTo>
                    <a:pt x="58174" y="362927"/>
                  </a:moveTo>
                  <a:cubicBezTo>
                    <a:pt x="60704" y="362927"/>
                    <a:pt x="61968" y="360398"/>
                    <a:pt x="61968" y="357869"/>
                  </a:cubicBezTo>
                  <a:cubicBezTo>
                    <a:pt x="61968" y="357869"/>
                    <a:pt x="61968" y="357869"/>
                    <a:pt x="61968" y="357869"/>
                  </a:cubicBezTo>
                  <a:lnTo>
                    <a:pt x="61968" y="355340"/>
                  </a:lnTo>
                  <a:lnTo>
                    <a:pt x="8853" y="7587"/>
                  </a:lnTo>
                  <a:lnTo>
                    <a:pt x="8853" y="3794"/>
                  </a:lnTo>
                  <a:cubicBezTo>
                    <a:pt x="8853" y="1265"/>
                    <a:pt x="6323" y="0"/>
                    <a:pt x="3794" y="0"/>
                  </a:cubicBezTo>
                  <a:cubicBezTo>
                    <a:pt x="3794" y="0"/>
                    <a:pt x="3794" y="0"/>
                    <a:pt x="3794" y="0"/>
                  </a:cubicBezTo>
                  <a:cubicBezTo>
                    <a:pt x="1265" y="0"/>
                    <a:pt x="0" y="2529"/>
                    <a:pt x="0" y="5058"/>
                  </a:cubicBezTo>
                  <a:lnTo>
                    <a:pt x="54380" y="359134"/>
                  </a:lnTo>
                  <a:cubicBezTo>
                    <a:pt x="54380" y="360398"/>
                    <a:pt x="56910" y="361663"/>
                    <a:pt x="58174" y="362927"/>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8" name="Freeform: Shape 247">
              <a:extLst>
                <a:ext uri="{FF2B5EF4-FFF2-40B4-BE49-F238E27FC236}">
                  <a16:creationId xmlns:a16="http://schemas.microsoft.com/office/drawing/2014/main" id="{606FF94C-3860-4BF5-BE27-508A3394186D}"/>
                </a:ext>
              </a:extLst>
            </p:cNvPr>
            <p:cNvSpPr/>
            <p:nvPr/>
          </p:nvSpPr>
          <p:spPr>
            <a:xfrm>
              <a:off x="9979197" y="5100738"/>
              <a:ext cx="233962" cy="125190"/>
            </a:xfrm>
            <a:custGeom>
              <a:avLst/>
              <a:gdLst>
                <a:gd name="connsiteX0" fmla="*/ 7588 w 233962"/>
                <a:gd name="connsiteY0" fmla="*/ 118868 h 125190"/>
                <a:gd name="connsiteX1" fmla="*/ 5059 w 233962"/>
                <a:gd name="connsiteY1" fmla="*/ 125191 h 125190"/>
                <a:gd name="connsiteX2" fmla="*/ 5059 w 233962"/>
                <a:gd name="connsiteY2" fmla="*/ 125191 h 125190"/>
                <a:gd name="connsiteX3" fmla="*/ 12647 w 233962"/>
                <a:gd name="connsiteY3" fmla="*/ 121397 h 125190"/>
                <a:gd name="connsiteX4" fmla="*/ 233963 w 233962"/>
                <a:gd name="connsiteY4" fmla="*/ 8852 h 125190"/>
                <a:gd name="connsiteX5" fmla="*/ 227639 w 233962"/>
                <a:gd name="connsiteY5" fmla="*/ 6323 h 125190"/>
                <a:gd name="connsiteX6" fmla="*/ 230168 w 233962"/>
                <a:gd name="connsiteY6" fmla="*/ 0 h 125190"/>
                <a:gd name="connsiteX7" fmla="*/ 226374 w 233962"/>
                <a:gd name="connsiteY7" fmla="*/ 1265 h 125190"/>
                <a:gd name="connsiteX8" fmla="*/ 0 w 233962"/>
                <a:gd name="connsiteY8" fmla="*/ 115075 h 125190"/>
                <a:gd name="connsiteX9" fmla="*/ 7588 w 233962"/>
                <a:gd name="connsiteY9" fmla="*/ 118868 h 125190"/>
                <a:gd name="connsiteX10" fmla="*/ 7588 w 233962"/>
                <a:gd name="connsiteY10" fmla="*/ 118868 h 12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962" h="125190">
                  <a:moveTo>
                    <a:pt x="7588" y="118868"/>
                  </a:moveTo>
                  <a:cubicBezTo>
                    <a:pt x="8853" y="121397"/>
                    <a:pt x="7588" y="123927"/>
                    <a:pt x="5059" y="125191"/>
                  </a:cubicBezTo>
                  <a:cubicBezTo>
                    <a:pt x="5059" y="125191"/>
                    <a:pt x="5059" y="125191"/>
                    <a:pt x="5059" y="125191"/>
                  </a:cubicBezTo>
                  <a:lnTo>
                    <a:pt x="12647" y="121397"/>
                  </a:lnTo>
                  <a:lnTo>
                    <a:pt x="233963" y="8852"/>
                  </a:lnTo>
                  <a:cubicBezTo>
                    <a:pt x="231433" y="10117"/>
                    <a:pt x="228904" y="8852"/>
                    <a:pt x="227639" y="6323"/>
                  </a:cubicBezTo>
                  <a:cubicBezTo>
                    <a:pt x="226374" y="3794"/>
                    <a:pt x="227639" y="1265"/>
                    <a:pt x="230168" y="0"/>
                  </a:cubicBezTo>
                  <a:lnTo>
                    <a:pt x="226374" y="1265"/>
                  </a:lnTo>
                  <a:lnTo>
                    <a:pt x="0" y="115075"/>
                  </a:lnTo>
                  <a:cubicBezTo>
                    <a:pt x="3794" y="115075"/>
                    <a:pt x="6323" y="116339"/>
                    <a:pt x="7588" y="118868"/>
                  </a:cubicBezTo>
                  <a:cubicBezTo>
                    <a:pt x="7588" y="118868"/>
                    <a:pt x="7588" y="118868"/>
                    <a:pt x="7588" y="11886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49" name="Freeform: Shape 248">
              <a:extLst>
                <a:ext uri="{FF2B5EF4-FFF2-40B4-BE49-F238E27FC236}">
                  <a16:creationId xmlns:a16="http://schemas.microsoft.com/office/drawing/2014/main" id="{B3FE72A3-2342-4E33-BCE4-19DC47C70703}"/>
                </a:ext>
              </a:extLst>
            </p:cNvPr>
            <p:cNvSpPr/>
            <p:nvPr/>
          </p:nvSpPr>
          <p:spPr>
            <a:xfrm>
              <a:off x="9924817" y="5216581"/>
              <a:ext cx="62464" cy="37168"/>
            </a:xfrm>
            <a:custGeom>
              <a:avLst/>
              <a:gdLst>
                <a:gd name="connsiteX0" fmla="*/ 61968 w 62464"/>
                <a:gd name="connsiteY0" fmla="*/ 3025 h 37168"/>
                <a:gd name="connsiteX1" fmla="*/ 55645 w 62464"/>
                <a:gd name="connsiteY1" fmla="*/ 496 h 37168"/>
                <a:gd name="connsiteX2" fmla="*/ 55645 w 62464"/>
                <a:gd name="connsiteY2" fmla="*/ 496 h 37168"/>
                <a:gd name="connsiteX3" fmla="*/ 2529 w 62464"/>
                <a:gd name="connsiteY3" fmla="*/ 27052 h 37168"/>
                <a:gd name="connsiteX4" fmla="*/ 0 w 62464"/>
                <a:gd name="connsiteY4" fmla="*/ 28316 h 37168"/>
                <a:gd name="connsiteX5" fmla="*/ 6323 w 62464"/>
                <a:gd name="connsiteY5" fmla="*/ 30845 h 37168"/>
                <a:gd name="connsiteX6" fmla="*/ 6323 w 62464"/>
                <a:gd name="connsiteY6" fmla="*/ 30845 h 37168"/>
                <a:gd name="connsiteX7" fmla="*/ 3794 w 62464"/>
                <a:gd name="connsiteY7" fmla="*/ 37168 h 37168"/>
                <a:gd name="connsiteX8" fmla="*/ 3794 w 62464"/>
                <a:gd name="connsiteY8" fmla="*/ 37168 h 37168"/>
                <a:gd name="connsiteX9" fmla="*/ 56910 w 62464"/>
                <a:gd name="connsiteY9" fmla="*/ 10612 h 37168"/>
                <a:gd name="connsiteX10" fmla="*/ 59439 w 62464"/>
                <a:gd name="connsiteY10" fmla="*/ 9348 h 37168"/>
                <a:gd name="connsiteX11" fmla="*/ 61968 w 62464"/>
                <a:gd name="connsiteY11" fmla="*/ 3025 h 37168"/>
                <a:gd name="connsiteX12" fmla="*/ 61968 w 62464"/>
                <a:gd name="connsiteY12" fmla="*/ 3025 h 3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464" h="37168">
                  <a:moveTo>
                    <a:pt x="61968" y="3025"/>
                  </a:moveTo>
                  <a:cubicBezTo>
                    <a:pt x="60704" y="496"/>
                    <a:pt x="58174" y="-769"/>
                    <a:pt x="55645" y="496"/>
                  </a:cubicBezTo>
                  <a:cubicBezTo>
                    <a:pt x="55645" y="496"/>
                    <a:pt x="55645" y="496"/>
                    <a:pt x="55645" y="496"/>
                  </a:cubicBezTo>
                  <a:lnTo>
                    <a:pt x="2529" y="27052"/>
                  </a:lnTo>
                  <a:lnTo>
                    <a:pt x="0" y="28316"/>
                  </a:lnTo>
                  <a:cubicBezTo>
                    <a:pt x="2529" y="27052"/>
                    <a:pt x="5059" y="28316"/>
                    <a:pt x="6323" y="30845"/>
                  </a:cubicBezTo>
                  <a:cubicBezTo>
                    <a:pt x="6323" y="30845"/>
                    <a:pt x="6323" y="30845"/>
                    <a:pt x="6323" y="30845"/>
                  </a:cubicBezTo>
                  <a:cubicBezTo>
                    <a:pt x="7588" y="33375"/>
                    <a:pt x="6323" y="35904"/>
                    <a:pt x="3794" y="37168"/>
                  </a:cubicBezTo>
                  <a:cubicBezTo>
                    <a:pt x="3794" y="37168"/>
                    <a:pt x="3794" y="37168"/>
                    <a:pt x="3794" y="37168"/>
                  </a:cubicBezTo>
                  <a:lnTo>
                    <a:pt x="56910" y="10612"/>
                  </a:lnTo>
                  <a:lnTo>
                    <a:pt x="59439" y="9348"/>
                  </a:lnTo>
                  <a:cubicBezTo>
                    <a:pt x="61968" y="8084"/>
                    <a:pt x="63233" y="5554"/>
                    <a:pt x="61968" y="3025"/>
                  </a:cubicBezTo>
                  <a:cubicBezTo>
                    <a:pt x="61968" y="3025"/>
                    <a:pt x="61968" y="3025"/>
                    <a:pt x="61968"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0" name="Freeform: Shape 249">
              <a:extLst>
                <a:ext uri="{FF2B5EF4-FFF2-40B4-BE49-F238E27FC236}">
                  <a16:creationId xmlns:a16="http://schemas.microsoft.com/office/drawing/2014/main" id="{86801D0E-90F9-42AC-8276-1B08BBF37D7A}"/>
                </a:ext>
              </a:extLst>
            </p:cNvPr>
            <p:cNvSpPr/>
            <p:nvPr/>
          </p:nvSpPr>
          <p:spPr>
            <a:xfrm>
              <a:off x="11074394" y="3229195"/>
              <a:ext cx="140377" cy="824490"/>
            </a:xfrm>
            <a:custGeom>
              <a:avLst/>
              <a:gdLst>
                <a:gd name="connsiteX0" fmla="*/ 131525 w 140377"/>
                <a:gd name="connsiteY0" fmla="*/ 820697 h 824490"/>
                <a:gd name="connsiteX1" fmla="*/ 134054 w 140377"/>
                <a:gd name="connsiteY1" fmla="*/ 824491 h 824490"/>
                <a:gd name="connsiteX2" fmla="*/ 135319 w 140377"/>
                <a:gd name="connsiteY2" fmla="*/ 824491 h 824490"/>
                <a:gd name="connsiteX3" fmla="*/ 136584 w 140377"/>
                <a:gd name="connsiteY3" fmla="*/ 824491 h 824490"/>
                <a:gd name="connsiteX4" fmla="*/ 137848 w 140377"/>
                <a:gd name="connsiteY4" fmla="*/ 824491 h 824490"/>
                <a:gd name="connsiteX5" fmla="*/ 139113 w 140377"/>
                <a:gd name="connsiteY5" fmla="*/ 824491 h 824490"/>
                <a:gd name="connsiteX6" fmla="*/ 139113 w 140377"/>
                <a:gd name="connsiteY6" fmla="*/ 824491 h 824490"/>
                <a:gd name="connsiteX7" fmla="*/ 140378 w 140377"/>
                <a:gd name="connsiteY7" fmla="*/ 823226 h 824490"/>
                <a:gd name="connsiteX8" fmla="*/ 140378 w 140377"/>
                <a:gd name="connsiteY8" fmla="*/ 821961 h 824490"/>
                <a:gd name="connsiteX9" fmla="*/ 140378 w 140377"/>
                <a:gd name="connsiteY9" fmla="*/ 820697 h 824490"/>
                <a:gd name="connsiteX10" fmla="*/ 140378 w 140377"/>
                <a:gd name="connsiteY10" fmla="*/ 819433 h 824490"/>
                <a:gd name="connsiteX11" fmla="*/ 8853 w 140377"/>
                <a:gd name="connsiteY11" fmla="*/ 0 h 824490"/>
                <a:gd name="connsiteX12" fmla="*/ 5059 w 140377"/>
                <a:gd name="connsiteY12" fmla="*/ 5058 h 824490"/>
                <a:gd name="connsiteX13" fmla="*/ 0 w 140377"/>
                <a:gd name="connsiteY13" fmla="*/ 1265 h 824490"/>
                <a:gd name="connsiteX14" fmla="*/ 0 w 140377"/>
                <a:gd name="connsiteY14" fmla="*/ 1265 h 824490"/>
                <a:gd name="connsiteX15" fmla="*/ 1265 w 140377"/>
                <a:gd name="connsiteY15" fmla="*/ 7587 h 824490"/>
                <a:gd name="connsiteX16" fmla="*/ 131525 w 140377"/>
                <a:gd name="connsiteY16" fmla="*/ 811845 h 824490"/>
                <a:gd name="connsiteX17" fmla="*/ 131525 w 140377"/>
                <a:gd name="connsiteY17" fmla="*/ 820697 h 82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0377" h="824490">
                  <a:moveTo>
                    <a:pt x="131525" y="820697"/>
                  </a:moveTo>
                  <a:cubicBezTo>
                    <a:pt x="131525" y="821961"/>
                    <a:pt x="132789" y="823226"/>
                    <a:pt x="134054" y="824491"/>
                  </a:cubicBezTo>
                  <a:lnTo>
                    <a:pt x="135319" y="824491"/>
                  </a:lnTo>
                  <a:lnTo>
                    <a:pt x="136584" y="824491"/>
                  </a:lnTo>
                  <a:lnTo>
                    <a:pt x="137848" y="824491"/>
                  </a:lnTo>
                  <a:lnTo>
                    <a:pt x="139113" y="824491"/>
                  </a:lnTo>
                  <a:lnTo>
                    <a:pt x="139113" y="824491"/>
                  </a:lnTo>
                  <a:lnTo>
                    <a:pt x="140378" y="823226"/>
                  </a:lnTo>
                  <a:lnTo>
                    <a:pt x="140378" y="821961"/>
                  </a:lnTo>
                  <a:cubicBezTo>
                    <a:pt x="140378" y="821961"/>
                    <a:pt x="140378" y="821961"/>
                    <a:pt x="140378" y="820697"/>
                  </a:cubicBezTo>
                  <a:lnTo>
                    <a:pt x="140378" y="819433"/>
                  </a:lnTo>
                  <a:lnTo>
                    <a:pt x="8853" y="0"/>
                  </a:lnTo>
                  <a:cubicBezTo>
                    <a:pt x="8853" y="2529"/>
                    <a:pt x="7588" y="5058"/>
                    <a:pt x="5059" y="5058"/>
                  </a:cubicBezTo>
                  <a:cubicBezTo>
                    <a:pt x="2529" y="5058"/>
                    <a:pt x="0" y="3794"/>
                    <a:pt x="0" y="1265"/>
                  </a:cubicBezTo>
                  <a:cubicBezTo>
                    <a:pt x="0" y="1265"/>
                    <a:pt x="0" y="1265"/>
                    <a:pt x="0" y="1265"/>
                  </a:cubicBezTo>
                  <a:lnTo>
                    <a:pt x="1265" y="7587"/>
                  </a:lnTo>
                  <a:lnTo>
                    <a:pt x="131525" y="811845"/>
                  </a:lnTo>
                  <a:lnTo>
                    <a:pt x="131525" y="820697"/>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1" name="Freeform: Shape 250">
              <a:extLst>
                <a:ext uri="{FF2B5EF4-FFF2-40B4-BE49-F238E27FC236}">
                  <a16:creationId xmlns:a16="http://schemas.microsoft.com/office/drawing/2014/main" id="{1E30260F-6AB4-463C-8291-FC82BC4CEAF6}"/>
                </a:ext>
              </a:extLst>
            </p:cNvPr>
            <p:cNvSpPr/>
            <p:nvPr/>
          </p:nvSpPr>
          <p:spPr>
            <a:xfrm>
              <a:off x="10606469" y="301748"/>
              <a:ext cx="476777" cy="2932505"/>
            </a:xfrm>
            <a:custGeom>
              <a:avLst/>
              <a:gdLst>
                <a:gd name="connsiteX0" fmla="*/ 472984 w 476777"/>
                <a:gd name="connsiteY0" fmla="*/ 2932506 h 2932505"/>
                <a:gd name="connsiteX1" fmla="*/ 476777 w 476777"/>
                <a:gd name="connsiteY1" fmla="*/ 2927447 h 2932505"/>
                <a:gd name="connsiteX2" fmla="*/ 10117 w 476777"/>
                <a:gd name="connsiteY2" fmla="*/ 11381 h 2932505"/>
                <a:gd name="connsiteX3" fmla="*/ 10117 w 476777"/>
                <a:gd name="connsiteY3" fmla="*/ 7587 h 2932505"/>
                <a:gd name="connsiteX4" fmla="*/ 8853 w 476777"/>
                <a:gd name="connsiteY4" fmla="*/ 3794 h 2932505"/>
                <a:gd name="connsiteX5" fmla="*/ 3794 w 476777"/>
                <a:gd name="connsiteY5" fmla="*/ 0 h 2932505"/>
                <a:gd name="connsiteX6" fmla="*/ 3794 w 476777"/>
                <a:gd name="connsiteY6" fmla="*/ 0 h 2932505"/>
                <a:gd name="connsiteX7" fmla="*/ 2529 w 476777"/>
                <a:gd name="connsiteY7" fmla="*/ 0 h 2932505"/>
                <a:gd name="connsiteX8" fmla="*/ 1265 w 476777"/>
                <a:gd name="connsiteY8" fmla="*/ 0 h 2932505"/>
                <a:gd name="connsiteX9" fmla="*/ 1265 w 476777"/>
                <a:gd name="connsiteY9" fmla="*/ 0 h 2932505"/>
                <a:gd name="connsiteX10" fmla="*/ 0 w 476777"/>
                <a:gd name="connsiteY10" fmla="*/ 0 h 2932505"/>
                <a:gd name="connsiteX11" fmla="*/ 0 w 476777"/>
                <a:gd name="connsiteY11" fmla="*/ 0 h 2932505"/>
                <a:gd name="connsiteX12" fmla="*/ 0 w 476777"/>
                <a:gd name="connsiteY12" fmla="*/ 0 h 2932505"/>
                <a:gd name="connsiteX13" fmla="*/ 0 w 476777"/>
                <a:gd name="connsiteY13" fmla="*/ 1265 h 2932505"/>
                <a:gd name="connsiteX14" fmla="*/ 0 w 476777"/>
                <a:gd name="connsiteY14" fmla="*/ 1265 h 2932505"/>
                <a:gd name="connsiteX15" fmla="*/ 0 w 476777"/>
                <a:gd name="connsiteY15" fmla="*/ 2529 h 2932505"/>
                <a:gd name="connsiteX16" fmla="*/ 0 w 476777"/>
                <a:gd name="connsiteY16" fmla="*/ 3794 h 2932505"/>
                <a:gd name="connsiteX17" fmla="*/ 467925 w 476777"/>
                <a:gd name="connsiteY17" fmla="*/ 2923654 h 2932505"/>
                <a:gd name="connsiteX18" fmla="*/ 469190 w 476777"/>
                <a:gd name="connsiteY18" fmla="*/ 2927447 h 2932505"/>
                <a:gd name="connsiteX19" fmla="*/ 472984 w 476777"/>
                <a:gd name="connsiteY19" fmla="*/ 2932506 h 2932505"/>
                <a:gd name="connsiteX20" fmla="*/ 472984 w 476777"/>
                <a:gd name="connsiteY20" fmla="*/ 2932506 h 293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6777" h="2932505">
                  <a:moveTo>
                    <a:pt x="472984" y="2932506"/>
                  </a:moveTo>
                  <a:cubicBezTo>
                    <a:pt x="475513" y="2932506"/>
                    <a:pt x="476777" y="2929977"/>
                    <a:pt x="476777" y="2927447"/>
                  </a:cubicBezTo>
                  <a:lnTo>
                    <a:pt x="10117" y="11381"/>
                  </a:lnTo>
                  <a:lnTo>
                    <a:pt x="10117" y="7587"/>
                  </a:lnTo>
                  <a:lnTo>
                    <a:pt x="8853" y="3794"/>
                  </a:lnTo>
                  <a:cubicBezTo>
                    <a:pt x="8853" y="1265"/>
                    <a:pt x="6323" y="0"/>
                    <a:pt x="3794" y="0"/>
                  </a:cubicBezTo>
                  <a:cubicBezTo>
                    <a:pt x="3794" y="0"/>
                    <a:pt x="3794" y="0"/>
                    <a:pt x="3794" y="0"/>
                  </a:cubicBezTo>
                  <a:lnTo>
                    <a:pt x="2529" y="0"/>
                  </a:lnTo>
                  <a:lnTo>
                    <a:pt x="1265" y="0"/>
                  </a:lnTo>
                  <a:lnTo>
                    <a:pt x="1265" y="0"/>
                  </a:lnTo>
                  <a:cubicBezTo>
                    <a:pt x="1265" y="0"/>
                    <a:pt x="1265" y="0"/>
                    <a:pt x="0" y="0"/>
                  </a:cubicBezTo>
                  <a:lnTo>
                    <a:pt x="0" y="0"/>
                  </a:lnTo>
                  <a:lnTo>
                    <a:pt x="0" y="0"/>
                  </a:lnTo>
                  <a:cubicBezTo>
                    <a:pt x="0" y="0"/>
                    <a:pt x="0" y="0"/>
                    <a:pt x="0" y="1265"/>
                  </a:cubicBezTo>
                  <a:lnTo>
                    <a:pt x="0" y="1265"/>
                  </a:lnTo>
                  <a:lnTo>
                    <a:pt x="0" y="2529"/>
                  </a:lnTo>
                  <a:cubicBezTo>
                    <a:pt x="0" y="2529"/>
                    <a:pt x="0" y="2529"/>
                    <a:pt x="0" y="3794"/>
                  </a:cubicBezTo>
                  <a:lnTo>
                    <a:pt x="467925" y="2923654"/>
                  </a:lnTo>
                  <a:lnTo>
                    <a:pt x="469190" y="2927447"/>
                  </a:lnTo>
                  <a:cubicBezTo>
                    <a:pt x="469190" y="2927447"/>
                    <a:pt x="470454" y="2929977"/>
                    <a:pt x="472984" y="2932506"/>
                  </a:cubicBezTo>
                  <a:cubicBezTo>
                    <a:pt x="472984" y="2931241"/>
                    <a:pt x="472984" y="2932506"/>
                    <a:pt x="472984" y="2932506"/>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2" name="Freeform: Shape 251">
              <a:extLst>
                <a:ext uri="{FF2B5EF4-FFF2-40B4-BE49-F238E27FC236}">
                  <a16:creationId xmlns:a16="http://schemas.microsoft.com/office/drawing/2014/main" id="{C0912091-330A-4908-BE7B-3D97D0BA1014}"/>
                </a:ext>
              </a:extLst>
            </p:cNvPr>
            <p:cNvSpPr/>
            <p:nvPr/>
          </p:nvSpPr>
          <p:spPr>
            <a:xfrm>
              <a:off x="11537260" y="2142941"/>
              <a:ext cx="141642" cy="968650"/>
            </a:xfrm>
            <a:custGeom>
              <a:avLst/>
              <a:gdLst>
                <a:gd name="connsiteX0" fmla="*/ 136584 w 141642"/>
                <a:gd name="connsiteY0" fmla="*/ 967385 h 968650"/>
                <a:gd name="connsiteX1" fmla="*/ 141642 w 141642"/>
                <a:gd name="connsiteY1" fmla="*/ 964856 h 968650"/>
                <a:gd name="connsiteX2" fmla="*/ 8853 w 141642"/>
                <a:gd name="connsiteY2" fmla="*/ 7587 h 968650"/>
                <a:gd name="connsiteX3" fmla="*/ 8853 w 141642"/>
                <a:gd name="connsiteY3" fmla="*/ 0 h 968650"/>
                <a:gd name="connsiteX4" fmla="*/ 5059 w 141642"/>
                <a:gd name="connsiteY4" fmla="*/ 5058 h 968650"/>
                <a:gd name="connsiteX5" fmla="*/ 5059 w 141642"/>
                <a:gd name="connsiteY5" fmla="*/ 5058 h 968650"/>
                <a:gd name="connsiteX6" fmla="*/ 0 w 141642"/>
                <a:gd name="connsiteY6" fmla="*/ 1265 h 968650"/>
                <a:gd name="connsiteX7" fmla="*/ 134054 w 141642"/>
                <a:gd name="connsiteY7" fmla="*/ 968650 h 968650"/>
                <a:gd name="connsiteX8" fmla="*/ 136584 w 141642"/>
                <a:gd name="connsiteY8" fmla="*/ 967385 h 96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642" h="968650">
                  <a:moveTo>
                    <a:pt x="136584" y="967385"/>
                  </a:moveTo>
                  <a:lnTo>
                    <a:pt x="141642" y="964856"/>
                  </a:lnTo>
                  <a:lnTo>
                    <a:pt x="8853" y="7587"/>
                  </a:lnTo>
                  <a:lnTo>
                    <a:pt x="8853" y="0"/>
                  </a:lnTo>
                  <a:cubicBezTo>
                    <a:pt x="8853" y="2529"/>
                    <a:pt x="7588" y="5058"/>
                    <a:pt x="5059" y="5058"/>
                  </a:cubicBezTo>
                  <a:cubicBezTo>
                    <a:pt x="5059" y="5058"/>
                    <a:pt x="5059" y="5058"/>
                    <a:pt x="5059" y="5058"/>
                  </a:cubicBezTo>
                  <a:cubicBezTo>
                    <a:pt x="2529" y="5058"/>
                    <a:pt x="0" y="3794"/>
                    <a:pt x="0" y="1265"/>
                  </a:cubicBezTo>
                  <a:lnTo>
                    <a:pt x="134054" y="968650"/>
                  </a:lnTo>
                  <a:lnTo>
                    <a:pt x="136584" y="96738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3" name="Freeform: Shape 252">
              <a:extLst>
                <a:ext uri="{FF2B5EF4-FFF2-40B4-BE49-F238E27FC236}">
                  <a16:creationId xmlns:a16="http://schemas.microsoft.com/office/drawing/2014/main" id="{2AF21AF2-89BE-4F0A-85A2-E5F0FE76AA03}"/>
                </a:ext>
              </a:extLst>
            </p:cNvPr>
            <p:cNvSpPr/>
            <p:nvPr/>
          </p:nvSpPr>
          <p:spPr>
            <a:xfrm>
              <a:off x="10095546" y="3655351"/>
              <a:ext cx="55645" cy="240265"/>
            </a:xfrm>
            <a:custGeom>
              <a:avLst/>
              <a:gdLst>
                <a:gd name="connsiteX0" fmla="*/ 46792 w 55645"/>
                <a:gd name="connsiteY0" fmla="*/ 239001 h 240265"/>
                <a:gd name="connsiteX1" fmla="*/ 46792 w 55645"/>
                <a:gd name="connsiteY1" fmla="*/ 239001 h 240265"/>
                <a:gd name="connsiteX2" fmla="*/ 46792 w 55645"/>
                <a:gd name="connsiteY2" fmla="*/ 240266 h 240265"/>
                <a:gd name="connsiteX3" fmla="*/ 46792 w 55645"/>
                <a:gd name="connsiteY3" fmla="*/ 240266 h 240265"/>
                <a:gd name="connsiteX4" fmla="*/ 48057 w 55645"/>
                <a:gd name="connsiteY4" fmla="*/ 240266 h 240265"/>
                <a:gd name="connsiteX5" fmla="*/ 51851 w 55645"/>
                <a:gd name="connsiteY5" fmla="*/ 240266 h 240265"/>
                <a:gd name="connsiteX6" fmla="*/ 55645 w 55645"/>
                <a:gd name="connsiteY6" fmla="*/ 235208 h 240265"/>
                <a:gd name="connsiteX7" fmla="*/ 55645 w 55645"/>
                <a:gd name="connsiteY7" fmla="*/ 235208 h 240265"/>
                <a:gd name="connsiteX8" fmla="*/ 55645 w 55645"/>
                <a:gd name="connsiteY8" fmla="*/ 232678 h 240265"/>
                <a:gd name="connsiteX9" fmla="*/ 10117 w 55645"/>
                <a:gd name="connsiteY9" fmla="*/ 3794 h 240265"/>
                <a:gd name="connsiteX10" fmla="*/ 8853 w 55645"/>
                <a:gd name="connsiteY10" fmla="*/ 0 h 240265"/>
                <a:gd name="connsiteX11" fmla="*/ 5059 w 55645"/>
                <a:gd name="connsiteY11" fmla="*/ 5058 h 240265"/>
                <a:gd name="connsiteX12" fmla="*/ 0 w 55645"/>
                <a:gd name="connsiteY12" fmla="*/ 1265 h 240265"/>
                <a:gd name="connsiteX13" fmla="*/ 0 w 55645"/>
                <a:gd name="connsiteY13" fmla="*/ 1265 h 240265"/>
                <a:gd name="connsiteX14" fmla="*/ 46792 w 55645"/>
                <a:gd name="connsiteY14" fmla="*/ 239001 h 240265"/>
                <a:gd name="connsiteX15" fmla="*/ 46792 w 55645"/>
                <a:gd name="connsiteY15" fmla="*/ 239001 h 240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645" h="240265">
                  <a:moveTo>
                    <a:pt x="46792" y="239001"/>
                  </a:moveTo>
                  <a:lnTo>
                    <a:pt x="46792" y="239001"/>
                  </a:lnTo>
                  <a:lnTo>
                    <a:pt x="46792" y="240266"/>
                  </a:lnTo>
                  <a:lnTo>
                    <a:pt x="46792" y="240266"/>
                  </a:lnTo>
                  <a:lnTo>
                    <a:pt x="48057" y="240266"/>
                  </a:lnTo>
                  <a:cubicBezTo>
                    <a:pt x="49322" y="240266"/>
                    <a:pt x="50586" y="240266"/>
                    <a:pt x="51851" y="240266"/>
                  </a:cubicBezTo>
                  <a:cubicBezTo>
                    <a:pt x="54380" y="240266"/>
                    <a:pt x="55645" y="237736"/>
                    <a:pt x="55645" y="235208"/>
                  </a:cubicBezTo>
                  <a:cubicBezTo>
                    <a:pt x="55645" y="235208"/>
                    <a:pt x="55645" y="235208"/>
                    <a:pt x="55645" y="235208"/>
                  </a:cubicBezTo>
                  <a:lnTo>
                    <a:pt x="55645" y="232678"/>
                  </a:lnTo>
                  <a:lnTo>
                    <a:pt x="10117" y="3794"/>
                  </a:lnTo>
                  <a:lnTo>
                    <a:pt x="8853" y="0"/>
                  </a:lnTo>
                  <a:cubicBezTo>
                    <a:pt x="8853" y="2529"/>
                    <a:pt x="7588" y="5058"/>
                    <a:pt x="5059" y="5058"/>
                  </a:cubicBezTo>
                  <a:cubicBezTo>
                    <a:pt x="2529" y="5058"/>
                    <a:pt x="0" y="3794"/>
                    <a:pt x="0" y="1265"/>
                  </a:cubicBezTo>
                  <a:cubicBezTo>
                    <a:pt x="0" y="1265"/>
                    <a:pt x="0" y="1265"/>
                    <a:pt x="0" y="1265"/>
                  </a:cubicBezTo>
                  <a:lnTo>
                    <a:pt x="46792" y="239001"/>
                  </a:lnTo>
                  <a:lnTo>
                    <a:pt x="46792" y="239001"/>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4" name="Freeform: Shape 253">
              <a:extLst>
                <a:ext uri="{FF2B5EF4-FFF2-40B4-BE49-F238E27FC236}">
                  <a16:creationId xmlns:a16="http://schemas.microsoft.com/office/drawing/2014/main" id="{0989EBF2-5A3F-4858-8F0F-653FB1282F50}"/>
                </a:ext>
              </a:extLst>
            </p:cNvPr>
            <p:cNvSpPr/>
            <p:nvPr/>
          </p:nvSpPr>
          <p:spPr>
            <a:xfrm>
              <a:off x="9851466" y="2423673"/>
              <a:ext cx="252932" cy="1236735"/>
            </a:xfrm>
            <a:custGeom>
              <a:avLst/>
              <a:gdLst>
                <a:gd name="connsiteX0" fmla="*/ 5059 w 252932"/>
                <a:gd name="connsiteY0" fmla="*/ 1265 h 1236735"/>
                <a:gd name="connsiteX1" fmla="*/ 3794 w 252932"/>
                <a:gd name="connsiteY1" fmla="*/ 1265 h 1236735"/>
                <a:gd name="connsiteX2" fmla="*/ 0 w 252932"/>
                <a:gd name="connsiteY2" fmla="*/ 6323 h 1236735"/>
                <a:gd name="connsiteX3" fmla="*/ 1265 w 252932"/>
                <a:gd name="connsiteY3" fmla="*/ 11381 h 1236735"/>
                <a:gd name="connsiteX4" fmla="*/ 244080 w 252932"/>
                <a:gd name="connsiteY4" fmla="*/ 1232942 h 1236735"/>
                <a:gd name="connsiteX5" fmla="*/ 249138 w 252932"/>
                <a:gd name="connsiteY5" fmla="*/ 1236736 h 1236735"/>
                <a:gd name="connsiteX6" fmla="*/ 249138 w 252932"/>
                <a:gd name="connsiteY6" fmla="*/ 1236736 h 1236735"/>
                <a:gd name="connsiteX7" fmla="*/ 252932 w 252932"/>
                <a:gd name="connsiteY7" fmla="*/ 1231678 h 1236735"/>
                <a:gd name="connsiteX8" fmla="*/ 251668 w 252932"/>
                <a:gd name="connsiteY8" fmla="*/ 1225355 h 1236735"/>
                <a:gd name="connsiteX9" fmla="*/ 8853 w 252932"/>
                <a:gd name="connsiteY9" fmla="*/ 3794 h 1236735"/>
                <a:gd name="connsiteX10" fmla="*/ 8853 w 252932"/>
                <a:gd name="connsiteY10" fmla="*/ 3794 h 1236735"/>
                <a:gd name="connsiteX11" fmla="*/ 8853 w 252932"/>
                <a:gd name="connsiteY11" fmla="*/ 2529 h 1236735"/>
                <a:gd name="connsiteX12" fmla="*/ 8853 w 252932"/>
                <a:gd name="connsiteY12" fmla="*/ 2529 h 1236735"/>
                <a:gd name="connsiteX13" fmla="*/ 8853 w 252932"/>
                <a:gd name="connsiteY13" fmla="*/ 1265 h 1236735"/>
                <a:gd name="connsiteX14" fmla="*/ 8853 w 252932"/>
                <a:gd name="connsiteY14" fmla="*/ 0 h 1236735"/>
                <a:gd name="connsiteX15" fmla="*/ 8853 w 252932"/>
                <a:gd name="connsiteY15" fmla="*/ 0 h 1236735"/>
                <a:gd name="connsiteX16" fmla="*/ 7588 w 252932"/>
                <a:gd name="connsiteY16" fmla="*/ 0 h 1236735"/>
                <a:gd name="connsiteX17" fmla="*/ 6323 w 252932"/>
                <a:gd name="connsiteY17" fmla="*/ 0 h 1236735"/>
                <a:gd name="connsiteX18" fmla="*/ 5059 w 252932"/>
                <a:gd name="connsiteY18" fmla="*/ 1265 h 123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2932" h="1236735">
                  <a:moveTo>
                    <a:pt x="5059" y="1265"/>
                  </a:moveTo>
                  <a:lnTo>
                    <a:pt x="3794" y="1265"/>
                  </a:lnTo>
                  <a:cubicBezTo>
                    <a:pt x="1265" y="2529"/>
                    <a:pt x="0" y="3794"/>
                    <a:pt x="0" y="6323"/>
                  </a:cubicBezTo>
                  <a:lnTo>
                    <a:pt x="1265" y="11381"/>
                  </a:lnTo>
                  <a:lnTo>
                    <a:pt x="244080" y="1232942"/>
                  </a:lnTo>
                  <a:cubicBezTo>
                    <a:pt x="244080" y="1235471"/>
                    <a:pt x="246609" y="1236736"/>
                    <a:pt x="249138" y="1236736"/>
                  </a:cubicBezTo>
                  <a:cubicBezTo>
                    <a:pt x="249138" y="1236736"/>
                    <a:pt x="249138" y="1236736"/>
                    <a:pt x="249138" y="1236736"/>
                  </a:cubicBezTo>
                  <a:cubicBezTo>
                    <a:pt x="251668" y="1236736"/>
                    <a:pt x="252932" y="1234207"/>
                    <a:pt x="252932" y="1231678"/>
                  </a:cubicBezTo>
                  <a:lnTo>
                    <a:pt x="251668" y="1225355"/>
                  </a:lnTo>
                  <a:lnTo>
                    <a:pt x="8853" y="3794"/>
                  </a:lnTo>
                  <a:lnTo>
                    <a:pt x="8853" y="3794"/>
                  </a:lnTo>
                  <a:cubicBezTo>
                    <a:pt x="8853" y="3794"/>
                    <a:pt x="8853" y="3794"/>
                    <a:pt x="8853" y="2529"/>
                  </a:cubicBezTo>
                  <a:lnTo>
                    <a:pt x="8853" y="2529"/>
                  </a:lnTo>
                  <a:lnTo>
                    <a:pt x="8853" y="1265"/>
                  </a:lnTo>
                  <a:lnTo>
                    <a:pt x="8853" y="0"/>
                  </a:lnTo>
                  <a:lnTo>
                    <a:pt x="8853" y="0"/>
                  </a:lnTo>
                  <a:lnTo>
                    <a:pt x="7588" y="0"/>
                  </a:lnTo>
                  <a:lnTo>
                    <a:pt x="6323" y="0"/>
                  </a:lnTo>
                  <a:lnTo>
                    <a:pt x="5059"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5" name="Freeform: Shape 254">
              <a:extLst>
                <a:ext uri="{FF2B5EF4-FFF2-40B4-BE49-F238E27FC236}">
                  <a16:creationId xmlns:a16="http://schemas.microsoft.com/office/drawing/2014/main" id="{1C962A37-D4A3-4102-890C-04AE3F4981BD}"/>
                </a:ext>
              </a:extLst>
            </p:cNvPr>
            <p:cNvSpPr/>
            <p:nvPr/>
          </p:nvSpPr>
          <p:spPr>
            <a:xfrm>
              <a:off x="11563818" y="3110327"/>
              <a:ext cx="113819" cy="55324"/>
            </a:xfrm>
            <a:custGeom>
              <a:avLst/>
              <a:gdLst>
                <a:gd name="connsiteX0" fmla="*/ 107496 w 113819"/>
                <a:gd name="connsiteY0" fmla="*/ 6323 h 55324"/>
                <a:gd name="connsiteX1" fmla="*/ 110026 w 113819"/>
                <a:gd name="connsiteY1" fmla="*/ 0 h 55324"/>
                <a:gd name="connsiteX2" fmla="*/ 106232 w 113819"/>
                <a:gd name="connsiteY2" fmla="*/ 1265 h 55324"/>
                <a:gd name="connsiteX3" fmla="*/ 1265 w 113819"/>
                <a:gd name="connsiteY3" fmla="*/ 48053 h 55324"/>
                <a:gd name="connsiteX4" fmla="*/ 1265 w 113819"/>
                <a:gd name="connsiteY4" fmla="*/ 48053 h 55324"/>
                <a:gd name="connsiteX5" fmla="*/ 1265 w 113819"/>
                <a:gd name="connsiteY5" fmla="*/ 48053 h 55324"/>
                <a:gd name="connsiteX6" fmla="*/ 0 w 113819"/>
                <a:gd name="connsiteY6" fmla="*/ 49318 h 55324"/>
                <a:gd name="connsiteX7" fmla="*/ 0 w 113819"/>
                <a:gd name="connsiteY7" fmla="*/ 49318 h 55324"/>
                <a:gd name="connsiteX8" fmla="*/ 0 w 113819"/>
                <a:gd name="connsiteY8" fmla="*/ 49318 h 55324"/>
                <a:gd name="connsiteX9" fmla="*/ 0 w 113819"/>
                <a:gd name="connsiteY9" fmla="*/ 50582 h 55324"/>
                <a:gd name="connsiteX10" fmla="*/ 0 w 113819"/>
                <a:gd name="connsiteY10" fmla="*/ 50582 h 55324"/>
                <a:gd name="connsiteX11" fmla="*/ 0 w 113819"/>
                <a:gd name="connsiteY11" fmla="*/ 51847 h 55324"/>
                <a:gd name="connsiteX12" fmla="*/ 0 w 113819"/>
                <a:gd name="connsiteY12" fmla="*/ 51847 h 55324"/>
                <a:gd name="connsiteX13" fmla="*/ 0 w 113819"/>
                <a:gd name="connsiteY13" fmla="*/ 51847 h 55324"/>
                <a:gd name="connsiteX14" fmla="*/ 0 w 113819"/>
                <a:gd name="connsiteY14" fmla="*/ 51847 h 55324"/>
                <a:gd name="connsiteX15" fmla="*/ 0 w 113819"/>
                <a:gd name="connsiteY15" fmla="*/ 51847 h 55324"/>
                <a:gd name="connsiteX16" fmla="*/ 0 w 113819"/>
                <a:gd name="connsiteY16" fmla="*/ 53111 h 55324"/>
                <a:gd name="connsiteX17" fmla="*/ 0 w 113819"/>
                <a:gd name="connsiteY17" fmla="*/ 53111 h 55324"/>
                <a:gd name="connsiteX18" fmla="*/ 0 w 113819"/>
                <a:gd name="connsiteY18" fmla="*/ 53111 h 55324"/>
                <a:gd name="connsiteX19" fmla="*/ 1265 w 113819"/>
                <a:gd name="connsiteY19" fmla="*/ 54376 h 55324"/>
                <a:gd name="connsiteX20" fmla="*/ 2529 w 113819"/>
                <a:gd name="connsiteY20" fmla="*/ 54376 h 55324"/>
                <a:gd name="connsiteX21" fmla="*/ 6323 w 113819"/>
                <a:gd name="connsiteY21" fmla="*/ 54376 h 55324"/>
                <a:gd name="connsiteX22" fmla="*/ 16441 w 113819"/>
                <a:gd name="connsiteY22" fmla="*/ 50582 h 55324"/>
                <a:gd name="connsiteX23" fmla="*/ 113820 w 113819"/>
                <a:gd name="connsiteY23" fmla="*/ 7587 h 55324"/>
                <a:gd name="connsiteX24" fmla="*/ 107496 w 113819"/>
                <a:gd name="connsiteY24" fmla="*/ 6323 h 55324"/>
                <a:gd name="connsiteX25" fmla="*/ 107496 w 113819"/>
                <a:gd name="connsiteY25" fmla="*/ 6323 h 5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3819" h="55324">
                  <a:moveTo>
                    <a:pt x="107496" y="6323"/>
                  </a:moveTo>
                  <a:cubicBezTo>
                    <a:pt x="106232" y="3794"/>
                    <a:pt x="107496" y="1265"/>
                    <a:pt x="110026" y="0"/>
                  </a:cubicBezTo>
                  <a:lnTo>
                    <a:pt x="106232" y="1265"/>
                  </a:lnTo>
                  <a:lnTo>
                    <a:pt x="1265" y="48053"/>
                  </a:lnTo>
                  <a:lnTo>
                    <a:pt x="1265" y="48053"/>
                  </a:lnTo>
                  <a:lnTo>
                    <a:pt x="1265" y="48053"/>
                  </a:lnTo>
                  <a:lnTo>
                    <a:pt x="0" y="49318"/>
                  </a:lnTo>
                  <a:lnTo>
                    <a:pt x="0" y="49318"/>
                  </a:lnTo>
                  <a:lnTo>
                    <a:pt x="0" y="49318"/>
                  </a:lnTo>
                  <a:lnTo>
                    <a:pt x="0" y="50582"/>
                  </a:lnTo>
                  <a:lnTo>
                    <a:pt x="0" y="50582"/>
                  </a:lnTo>
                  <a:cubicBezTo>
                    <a:pt x="0" y="50582"/>
                    <a:pt x="0" y="50582"/>
                    <a:pt x="0" y="51847"/>
                  </a:cubicBezTo>
                  <a:lnTo>
                    <a:pt x="0" y="51847"/>
                  </a:lnTo>
                  <a:lnTo>
                    <a:pt x="0" y="51847"/>
                  </a:lnTo>
                  <a:lnTo>
                    <a:pt x="0" y="51847"/>
                  </a:lnTo>
                  <a:lnTo>
                    <a:pt x="0" y="51847"/>
                  </a:lnTo>
                  <a:cubicBezTo>
                    <a:pt x="0" y="51847"/>
                    <a:pt x="0" y="53111"/>
                    <a:pt x="0" y="53111"/>
                  </a:cubicBezTo>
                  <a:lnTo>
                    <a:pt x="0" y="53111"/>
                  </a:lnTo>
                  <a:lnTo>
                    <a:pt x="0" y="53111"/>
                  </a:lnTo>
                  <a:cubicBezTo>
                    <a:pt x="0" y="53111"/>
                    <a:pt x="0" y="54376"/>
                    <a:pt x="1265" y="54376"/>
                  </a:cubicBezTo>
                  <a:lnTo>
                    <a:pt x="2529" y="54376"/>
                  </a:lnTo>
                  <a:cubicBezTo>
                    <a:pt x="3794" y="55640"/>
                    <a:pt x="5059" y="55640"/>
                    <a:pt x="6323" y="54376"/>
                  </a:cubicBezTo>
                  <a:lnTo>
                    <a:pt x="16441" y="50582"/>
                  </a:lnTo>
                  <a:lnTo>
                    <a:pt x="113820" y="7587"/>
                  </a:lnTo>
                  <a:cubicBezTo>
                    <a:pt x="113820" y="6323"/>
                    <a:pt x="111290" y="7587"/>
                    <a:pt x="107496" y="6323"/>
                  </a:cubicBezTo>
                  <a:cubicBezTo>
                    <a:pt x="108761" y="6323"/>
                    <a:pt x="108761" y="6323"/>
                    <a:pt x="107496" y="6323"/>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6" name="Freeform: Shape 255">
              <a:extLst>
                <a:ext uri="{FF2B5EF4-FFF2-40B4-BE49-F238E27FC236}">
                  <a16:creationId xmlns:a16="http://schemas.microsoft.com/office/drawing/2014/main" id="{C9DE3110-44B5-48E7-80C8-C56215F13904}"/>
                </a:ext>
              </a:extLst>
            </p:cNvPr>
            <p:cNvSpPr/>
            <p:nvPr/>
          </p:nvSpPr>
          <p:spPr>
            <a:xfrm>
              <a:off x="11610611" y="3317714"/>
              <a:ext cx="346517" cy="165656"/>
            </a:xfrm>
            <a:custGeom>
              <a:avLst/>
              <a:gdLst>
                <a:gd name="connsiteX0" fmla="*/ 346517 w 346517"/>
                <a:gd name="connsiteY0" fmla="*/ 5058 h 165656"/>
                <a:gd name="connsiteX1" fmla="*/ 346517 w 346517"/>
                <a:gd name="connsiteY1" fmla="*/ 5058 h 165656"/>
                <a:gd name="connsiteX2" fmla="*/ 346517 w 346517"/>
                <a:gd name="connsiteY2" fmla="*/ 5058 h 165656"/>
                <a:gd name="connsiteX3" fmla="*/ 346517 w 346517"/>
                <a:gd name="connsiteY3" fmla="*/ 5058 h 165656"/>
                <a:gd name="connsiteX4" fmla="*/ 346517 w 346517"/>
                <a:gd name="connsiteY4" fmla="*/ 5058 h 165656"/>
                <a:gd name="connsiteX5" fmla="*/ 346517 w 346517"/>
                <a:gd name="connsiteY5" fmla="*/ 2529 h 165656"/>
                <a:gd name="connsiteX6" fmla="*/ 345253 w 346517"/>
                <a:gd name="connsiteY6" fmla="*/ 2529 h 165656"/>
                <a:gd name="connsiteX7" fmla="*/ 341459 w 346517"/>
                <a:gd name="connsiteY7" fmla="*/ 0 h 165656"/>
                <a:gd name="connsiteX8" fmla="*/ 331341 w 346517"/>
                <a:gd name="connsiteY8" fmla="*/ 5058 h 165656"/>
                <a:gd name="connsiteX9" fmla="*/ 5059 w 346517"/>
                <a:gd name="connsiteY9" fmla="*/ 154276 h 165656"/>
                <a:gd name="connsiteX10" fmla="*/ 0 w 346517"/>
                <a:gd name="connsiteY10" fmla="*/ 156805 h 165656"/>
                <a:gd name="connsiteX11" fmla="*/ 6323 w 346517"/>
                <a:gd name="connsiteY11" fmla="*/ 159334 h 165656"/>
                <a:gd name="connsiteX12" fmla="*/ 6323 w 346517"/>
                <a:gd name="connsiteY12" fmla="*/ 159334 h 165656"/>
                <a:gd name="connsiteX13" fmla="*/ 3794 w 346517"/>
                <a:gd name="connsiteY13" fmla="*/ 165657 h 165656"/>
                <a:gd name="connsiteX14" fmla="*/ 343988 w 346517"/>
                <a:gd name="connsiteY14" fmla="*/ 8852 h 165656"/>
                <a:gd name="connsiteX15" fmla="*/ 343988 w 346517"/>
                <a:gd name="connsiteY15" fmla="*/ 8852 h 165656"/>
                <a:gd name="connsiteX16" fmla="*/ 343988 w 346517"/>
                <a:gd name="connsiteY16" fmla="*/ 8852 h 165656"/>
                <a:gd name="connsiteX17" fmla="*/ 345253 w 346517"/>
                <a:gd name="connsiteY17" fmla="*/ 7587 h 165656"/>
                <a:gd name="connsiteX18" fmla="*/ 345253 w 346517"/>
                <a:gd name="connsiteY18" fmla="*/ 6323 h 165656"/>
                <a:gd name="connsiteX19" fmla="*/ 345253 w 346517"/>
                <a:gd name="connsiteY19" fmla="*/ 5058 h 16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6517" h="165656">
                  <a:moveTo>
                    <a:pt x="346517" y="5058"/>
                  </a:moveTo>
                  <a:lnTo>
                    <a:pt x="346517" y="5058"/>
                  </a:lnTo>
                  <a:cubicBezTo>
                    <a:pt x="346517" y="5058"/>
                    <a:pt x="346517" y="5058"/>
                    <a:pt x="346517" y="5058"/>
                  </a:cubicBezTo>
                  <a:lnTo>
                    <a:pt x="346517" y="5058"/>
                  </a:lnTo>
                  <a:lnTo>
                    <a:pt x="346517" y="5058"/>
                  </a:lnTo>
                  <a:lnTo>
                    <a:pt x="346517" y="2529"/>
                  </a:lnTo>
                  <a:lnTo>
                    <a:pt x="345253" y="2529"/>
                  </a:lnTo>
                  <a:cubicBezTo>
                    <a:pt x="343988" y="1265"/>
                    <a:pt x="342723" y="0"/>
                    <a:pt x="341459" y="0"/>
                  </a:cubicBezTo>
                  <a:lnTo>
                    <a:pt x="331341" y="5058"/>
                  </a:lnTo>
                  <a:lnTo>
                    <a:pt x="5059" y="154276"/>
                  </a:lnTo>
                  <a:lnTo>
                    <a:pt x="0" y="156805"/>
                  </a:lnTo>
                  <a:cubicBezTo>
                    <a:pt x="2529" y="155541"/>
                    <a:pt x="5059" y="156805"/>
                    <a:pt x="6323" y="159334"/>
                  </a:cubicBezTo>
                  <a:cubicBezTo>
                    <a:pt x="6323" y="159334"/>
                    <a:pt x="6323" y="159334"/>
                    <a:pt x="6323" y="159334"/>
                  </a:cubicBezTo>
                  <a:cubicBezTo>
                    <a:pt x="7588" y="161863"/>
                    <a:pt x="6323" y="164392"/>
                    <a:pt x="3794" y="165657"/>
                  </a:cubicBezTo>
                  <a:lnTo>
                    <a:pt x="343988" y="8852"/>
                  </a:lnTo>
                  <a:lnTo>
                    <a:pt x="343988" y="8852"/>
                  </a:lnTo>
                  <a:lnTo>
                    <a:pt x="343988" y="8852"/>
                  </a:lnTo>
                  <a:cubicBezTo>
                    <a:pt x="343988" y="8852"/>
                    <a:pt x="343988" y="8852"/>
                    <a:pt x="345253" y="7587"/>
                  </a:cubicBezTo>
                  <a:cubicBezTo>
                    <a:pt x="345253" y="7587"/>
                    <a:pt x="345253" y="7587"/>
                    <a:pt x="345253" y="6323"/>
                  </a:cubicBezTo>
                  <a:cubicBezTo>
                    <a:pt x="345253" y="6323"/>
                    <a:pt x="345253" y="6323"/>
                    <a:pt x="345253" y="5058"/>
                  </a:cubicBezTo>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7" name="Freeform: Shape 256">
              <a:extLst>
                <a:ext uri="{FF2B5EF4-FFF2-40B4-BE49-F238E27FC236}">
                  <a16:creationId xmlns:a16="http://schemas.microsoft.com/office/drawing/2014/main" id="{6C09D723-459C-4BDA-AB23-F27EC65205C3}"/>
                </a:ext>
              </a:extLst>
            </p:cNvPr>
            <p:cNvSpPr/>
            <p:nvPr/>
          </p:nvSpPr>
          <p:spPr>
            <a:xfrm>
              <a:off x="11408265" y="3570063"/>
              <a:ext cx="12646" cy="562"/>
            </a:xfrm>
            <a:custGeom>
              <a:avLst/>
              <a:gdLst>
                <a:gd name="connsiteX0" fmla="*/ 0 w 12646"/>
                <a:gd name="connsiteY0" fmla="*/ 562 h 562"/>
                <a:gd name="connsiteX1" fmla="*/ 0 w 12646"/>
                <a:gd name="connsiteY1" fmla="*/ 562 h 562"/>
                <a:gd name="connsiteX2" fmla="*/ 0 w 12646"/>
                <a:gd name="connsiteY2" fmla="*/ 562 h 562"/>
                <a:gd name="connsiteX3" fmla="*/ 0 w 12646"/>
                <a:gd name="connsiteY3" fmla="*/ 562 h 562"/>
              </a:gdLst>
              <a:ahLst/>
              <a:cxnLst>
                <a:cxn ang="0">
                  <a:pos x="connsiteX0" y="connsiteY0"/>
                </a:cxn>
                <a:cxn ang="0">
                  <a:pos x="connsiteX1" y="connsiteY1"/>
                </a:cxn>
                <a:cxn ang="0">
                  <a:pos x="connsiteX2" y="connsiteY2"/>
                </a:cxn>
                <a:cxn ang="0">
                  <a:pos x="connsiteX3" y="connsiteY3"/>
                </a:cxn>
              </a:cxnLst>
              <a:rect l="l" t="t" r="r" b="b"/>
              <a:pathLst>
                <a:path w="12646" h="562">
                  <a:moveTo>
                    <a:pt x="0" y="562"/>
                  </a:moveTo>
                  <a:lnTo>
                    <a:pt x="0" y="562"/>
                  </a:lnTo>
                  <a:lnTo>
                    <a:pt x="0" y="562"/>
                  </a:lnTo>
                  <a:cubicBezTo>
                    <a:pt x="0" y="-703"/>
                    <a:pt x="0" y="562"/>
                    <a:pt x="0" y="56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8" name="Freeform: Shape 257">
              <a:extLst>
                <a:ext uri="{FF2B5EF4-FFF2-40B4-BE49-F238E27FC236}">
                  <a16:creationId xmlns:a16="http://schemas.microsoft.com/office/drawing/2014/main" id="{2AA5DBA1-C2D1-48FD-A0B7-B1A7D3F1A9D0}"/>
                </a:ext>
              </a:extLst>
            </p:cNvPr>
            <p:cNvSpPr/>
            <p:nvPr/>
          </p:nvSpPr>
          <p:spPr>
            <a:xfrm>
              <a:off x="11409529" y="3568412"/>
              <a:ext cx="562" cy="948"/>
            </a:xfrm>
            <a:custGeom>
              <a:avLst/>
              <a:gdLst>
                <a:gd name="connsiteX0" fmla="*/ 0 w 562"/>
                <a:gd name="connsiteY0" fmla="*/ 948 h 948"/>
                <a:gd name="connsiteX1" fmla="*/ 0 w 562"/>
                <a:gd name="connsiteY1" fmla="*/ 948 h 948"/>
                <a:gd name="connsiteX2" fmla="*/ 0 w 562"/>
                <a:gd name="connsiteY2" fmla="*/ 948 h 948"/>
                <a:gd name="connsiteX3" fmla="*/ 0 w 562"/>
                <a:gd name="connsiteY3" fmla="*/ 948 h 948"/>
              </a:gdLst>
              <a:ahLst/>
              <a:cxnLst>
                <a:cxn ang="0">
                  <a:pos x="connsiteX0" y="connsiteY0"/>
                </a:cxn>
                <a:cxn ang="0">
                  <a:pos x="connsiteX1" y="connsiteY1"/>
                </a:cxn>
                <a:cxn ang="0">
                  <a:pos x="connsiteX2" y="connsiteY2"/>
                </a:cxn>
                <a:cxn ang="0">
                  <a:pos x="connsiteX3" y="connsiteY3"/>
                </a:cxn>
              </a:cxnLst>
              <a:rect l="l" t="t" r="r" b="b"/>
              <a:pathLst>
                <a:path w="562" h="948">
                  <a:moveTo>
                    <a:pt x="0" y="948"/>
                  </a:moveTo>
                  <a:lnTo>
                    <a:pt x="0" y="948"/>
                  </a:lnTo>
                  <a:cubicBezTo>
                    <a:pt x="0" y="-316"/>
                    <a:pt x="1265" y="-316"/>
                    <a:pt x="0" y="948"/>
                  </a:cubicBezTo>
                  <a:lnTo>
                    <a:pt x="0" y="948"/>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59" name="Freeform: Shape 258">
              <a:extLst>
                <a:ext uri="{FF2B5EF4-FFF2-40B4-BE49-F238E27FC236}">
                  <a16:creationId xmlns:a16="http://schemas.microsoft.com/office/drawing/2014/main" id="{5D9AC445-EBA0-497C-9BDF-93C17C37A1FA}"/>
                </a:ext>
              </a:extLst>
            </p:cNvPr>
            <p:cNvSpPr/>
            <p:nvPr/>
          </p:nvSpPr>
          <p:spPr>
            <a:xfrm>
              <a:off x="11408265" y="3571890"/>
              <a:ext cx="12646" cy="12645"/>
            </a:xfrm>
            <a:custGeom>
              <a:avLst/>
              <a:gdLst>
                <a:gd name="connsiteX0" fmla="*/ 0 w 12646"/>
                <a:gd name="connsiteY0" fmla="*/ 0 h 12645"/>
                <a:gd name="connsiteX1" fmla="*/ 0 w 12646"/>
                <a:gd name="connsiteY1" fmla="*/ 0 h 12645"/>
                <a:gd name="connsiteX2" fmla="*/ 0 w 12646"/>
                <a:gd name="connsiteY2" fmla="*/ 0 h 12645"/>
              </a:gdLst>
              <a:ahLst/>
              <a:cxnLst>
                <a:cxn ang="0">
                  <a:pos x="connsiteX0" y="connsiteY0"/>
                </a:cxn>
                <a:cxn ang="0">
                  <a:pos x="connsiteX1" y="connsiteY1"/>
                </a:cxn>
                <a:cxn ang="0">
                  <a:pos x="connsiteX2" y="connsiteY2"/>
                </a:cxn>
              </a:cxnLst>
              <a:rect l="l" t="t" r="r" b="b"/>
              <a:pathLst>
                <a:path w="12646" h="12645">
                  <a:moveTo>
                    <a:pt x="0" y="0"/>
                  </a:moveTo>
                  <a:lnTo>
                    <a:pt x="0" y="0"/>
                  </a:lnTo>
                  <a:lnTo>
                    <a:pt x="0"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0" name="Freeform: Shape 259">
              <a:extLst>
                <a:ext uri="{FF2B5EF4-FFF2-40B4-BE49-F238E27FC236}">
                  <a16:creationId xmlns:a16="http://schemas.microsoft.com/office/drawing/2014/main" id="{6025221B-6F47-4619-9C3B-FF6DA1EF441C}"/>
                </a:ext>
              </a:extLst>
            </p:cNvPr>
            <p:cNvSpPr/>
            <p:nvPr/>
          </p:nvSpPr>
          <p:spPr>
            <a:xfrm>
              <a:off x="11412059" y="3475287"/>
              <a:ext cx="206139" cy="100395"/>
            </a:xfrm>
            <a:custGeom>
              <a:avLst/>
              <a:gdLst>
                <a:gd name="connsiteX0" fmla="*/ 206140 w 206139"/>
                <a:gd name="connsiteY0" fmla="*/ 3025 h 100395"/>
                <a:gd name="connsiteX1" fmla="*/ 199817 w 206139"/>
                <a:gd name="connsiteY1" fmla="*/ 496 h 100395"/>
                <a:gd name="connsiteX2" fmla="*/ 199817 w 206139"/>
                <a:gd name="connsiteY2" fmla="*/ 496 h 100395"/>
                <a:gd name="connsiteX3" fmla="*/ 197287 w 206139"/>
                <a:gd name="connsiteY3" fmla="*/ 1761 h 100395"/>
                <a:gd name="connsiteX4" fmla="*/ 0 w 206139"/>
                <a:gd name="connsiteY4" fmla="*/ 92809 h 100395"/>
                <a:gd name="connsiteX5" fmla="*/ 0 w 206139"/>
                <a:gd name="connsiteY5" fmla="*/ 92809 h 100395"/>
                <a:gd name="connsiteX6" fmla="*/ 1265 w 206139"/>
                <a:gd name="connsiteY6" fmla="*/ 92809 h 100395"/>
                <a:gd name="connsiteX7" fmla="*/ 6323 w 206139"/>
                <a:gd name="connsiteY7" fmla="*/ 96602 h 100395"/>
                <a:gd name="connsiteX8" fmla="*/ 6323 w 206139"/>
                <a:gd name="connsiteY8" fmla="*/ 100396 h 100395"/>
                <a:gd name="connsiteX9" fmla="*/ 12647 w 206139"/>
                <a:gd name="connsiteY9" fmla="*/ 97867 h 100395"/>
                <a:gd name="connsiteX10" fmla="*/ 203611 w 206139"/>
                <a:gd name="connsiteY10" fmla="*/ 9348 h 100395"/>
                <a:gd name="connsiteX11" fmla="*/ 206140 w 206139"/>
                <a:gd name="connsiteY11" fmla="*/ 3025 h 10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139" h="100395">
                  <a:moveTo>
                    <a:pt x="206140" y="3025"/>
                  </a:moveTo>
                  <a:cubicBezTo>
                    <a:pt x="204875" y="496"/>
                    <a:pt x="202346" y="-769"/>
                    <a:pt x="199817" y="496"/>
                  </a:cubicBezTo>
                  <a:cubicBezTo>
                    <a:pt x="199817" y="496"/>
                    <a:pt x="199817" y="496"/>
                    <a:pt x="199817" y="496"/>
                  </a:cubicBezTo>
                  <a:lnTo>
                    <a:pt x="197287" y="1761"/>
                  </a:lnTo>
                  <a:lnTo>
                    <a:pt x="0" y="92809"/>
                  </a:lnTo>
                  <a:lnTo>
                    <a:pt x="0" y="92809"/>
                  </a:lnTo>
                  <a:cubicBezTo>
                    <a:pt x="0" y="92809"/>
                    <a:pt x="1265" y="92809"/>
                    <a:pt x="1265" y="92809"/>
                  </a:cubicBezTo>
                  <a:cubicBezTo>
                    <a:pt x="3794" y="92809"/>
                    <a:pt x="6323" y="94073"/>
                    <a:pt x="6323" y="96602"/>
                  </a:cubicBezTo>
                  <a:lnTo>
                    <a:pt x="6323" y="100396"/>
                  </a:lnTo>
                  <a:lnTo>
                    <a:pt x="12647" y="97867"/>
                  </a:lnTo>
                  <a:lnTo>
                    <a:pt x="203611" y="9348"/>
                  </a:lnTo>
                  <a:cubicBezTo>
                    <a:pt x="204875" y="8084"/>
                    <a:pt x="206140" y="5554"/>
                    <a:pt x="206140"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1" name="Freeform: Shape 260">
              <a:extLst>
                <a:ext uri="{FF2B5EF4-FFF2-40B4-BE49-F238E27FC236}">
                  <a16:creationId xmlns:a16="http://schemas.microsoft.com/office/drawing/2014/main" id="{19460C3C-C890-4A17-ADE5-3E3A7448260C}"/>
                </a:ext>
              </a:extLst>
            </p:cNvPr>
            <p:cNvSpPr/>
            <p:nvPr/>
          </p:nvSpPr>
          <p:spPr>
            <a:xfrm>
              <a:off x="11952998" y="1398118"/>
              <a:ext cx="265915" cy="83460"/>
            </a:xfrm>
            <a:custGeom>
              <a:avLst/>
              <a:gdLst>
                <a:gd name="connsiteX0" fmla="*/ 5395 w 265915"/>
                <a:gd name="connsiteY0" fmla="*/ 0 h 83460"/>
                <a:gd name="connsiteX1" fmla="*/ 4130 w 265915"/>
                <a:gd name="connsiteY1" fmla="*/ 0 h 83460"/>
                <a:gd name="connsiteX2" fmla="*/ 336 w 265915"/>
                <a:gd name="connsiteY2" fmla="*/ 3794 h 83460"/>
                <a:gd name="connsiteX3" fmla="*/ 4130 w 265915"/>
                <a:gd name="connsiteY3" fmla="*/ 8852 h 83460"/>
                <a:gd name="connsiteX4" fmla="*/ 5395 w 265915"/>
                <a:gd name="connsiteY4" fmla="*/ 8852 h 83460"/>
                <a:gd name="connsiteX5" fmla="*/ 265915 w 265915"/>
                <a:gd name="connsiteY5" fmla="*/ 83461 h 83460"/>
                <a:gd name="connsiteX6" fmla="*/ 265915 w 265915"/>
                <a:gd name="connsiteY6" fmla="*/ 74609 h 83460"/>
                <a:gd name="connsiteX7" fmla="*/ 5395 w 265915"/>
                <a:gd name="connsiteY7" fmla="*/ 0 h 83460"/>
                <a:gd name="connsiteX8" fmla="*/ 5395 w 265915"/>
                <a:gd name="connsiteY8" fmla="*/ 0 h 8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915" h="83460">
                  <a:moveTo>
                    <a:pt x="5395" y="0"/>
                  </a:moveTo>
                  <a:lnTo>
                    <a:pt x="4130" y="0"/>
                  </a:lnTo>
                  <a:cubicBezTo>
                    <a:pt x="2866" y="0"/>
                    <a:pt x="1601" y="1265"/>
                    <a:pt x="336" y="3794"/>
                  </a:cubicBezTo>
                  <a:cubicBezTo>
                    <a:pt x="-928" y="6323"/>
                    <a:pt x="1601" y="8852"/>
                    <a:pt x="4130" y="8852"/>
                  </a:cubicBezTo>
                  <a:lnTo>
                    <a:pt x="5395" y="8852"/>
                  </a:lnTo>
                  <a:lnTo>
                    <a:pt x="265915" y="83461"/>
                  </a:lnTo>
                  <a:lnTo>
                    <a:pt x="265915" y="74609"/>
                  </a:lnTo>
                  <a:lnTo>
                    <a:pt x="5395" y="0"/>
                  </a:lnTo>
                  <a:lnTo>
                    <a:pt x="5395"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2" name="Freeform: Shape 261">
              <a:extLst>
                <a:ext uri="{FF2B5EF4-FFF2-40B4-BE49-F238E27FC236}">
                  <a16:creationId xmlns:a16="http://schemas.microsoft.com/office/drawing/2014/main" id="{6F1547BD-4969-43CA-A93E-BAE41DDDAAE5}"/>
                </a:ext>
              </a:extLst>
            </p:cNvPr>
            <p:cNvSpPr/>
            <p:nvPr/>
          </p:nvSpPr>
          <p:spPr>
            <a:xfrm>
              <a:off x="11649815" y="1922909"/>
              <a:ext cx="12646" cy="27820"/>
            </a:xfrm>
            <a:custGeom>
              <a:avLst/>
              <a:gdLst>
                <a:gd name="connsiteX0" fmla="*/ 5059 w 12646"/>
                <a:gd name="connsiteY0" fmla="*/ 3794 h 27820"/>
                <a:gd name="connsiteX1" fmla="*/ 0 w 12646"/>
                <a:gd name="connsiteY1" fmla="*/ 0 h 27820"/>
                <a:gd name="connsiteX2" fmla="*/ 0 w 12646"/>
                <a:gd name="connsiteY2" fmla="*/ 0 h 27820"/>
                <a:gd name="connsiteX3" fmla="*/ 1265 w 12646"/>
                <a:gd name="connsiteY3" fmla="*/ 6323 h 27820"/>
                <a:gd name="connsiteX4" fmla="*/ 3794 w 12646"/>
                <a:gd name="connsiteY4" fmla="*/ 24026 h 27820"/>
                <a:gd name="connsiteX5" fmla="*/ 8853 w 12646"/>
                <a:gd name="connsiteY5" fmla="*/ 27820 h 27820"/>
                <a:gd name="connsiteX6" fmla="*/ 12647 w 12646"/>
                <a:gd name="connsiteY6" fmla="*/ 25291 h 27820"/>
                <a:gd name="connsiteX7" fmla="*/ 12647 w 12646"/>
                <a:gd name="connsiteY7" fmla="*/ 22762 h 27820"/>
                <a:gd name="connsiteX8" fmla="*/ 10117 w 12646"/>
                <a:gd name="connsiteY8" fmla="*/ 0 h 27820"/>
                <a:gd name="connsiteX9" fmla="*/ 5059 w 12646"/>
                <a:gd name="connsiteY9" fmla="*/ 3794 h 2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6" h="27820">
                  <a:moveTo>
                    <a:pt x="5059" y="3794"/>
                  </a:moveTo>
                  <a:cubicBezTo>
                    <a:pt x="2529" y="3794"/>
                    <a:pt x="0" y="2529"/>
                    <a:pt x="0" y="0"/>
                  </a:cubicBezTo>
                  <a:cubicBezTo>
                    <a:pt x="0" y="0"/>
                    <a:pt x="0" y="0"/>
                    <a:pt x="0" y="0"/>
                  </a:cubicBezTo>
                  <a:lnTo>
                    <a:pt x="1265" y="6323"/>
                  </a:lnTo>
                  <a:lnTo>
                    <a:pt x="3794" y="24026"/>
                  </a:lnTo>
                  <a:cubicBezTo>
                    <a:pt x="3794" y="26556"/>
                    <a:pt x="6323" y="27820"/>
                    <a:pt x="8853" y="27820"/>
                  </a:cubicBezTo>
                  <a:cubicBezTo>
                    <a:pt x="10117" y="27820"/>
                    <a:pt x="12647" y="26556"/>
                    <a:pt x="12647" y="25291"/>
                  </a:cubicBezTo>
                  <a:cubicBezTo>
                    <a:pt x="12647" y="24026"/>
                    <a:pt x="12647" y="24026"/>
                    <a:pt x="12647" y="22762"/>
                  </a:cubicBezTo>
                  <a:lnTo>
                    <a:pt x="10117" y="0"/>
                  </a:lnTo>
                  <a:cubicBezTo>
                    <a:pt x="8853" y="1264"/>
                    <a:pt x="7588" y="3794"/>
                    <a:pt x="5059" y="379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3" name="Freeform: Shape 262">
              <a:extLst>
                <a:ext uri="{FF2B5EF4-FFF2-40B4-BE49-F238E27FC236}">
                  <a16:creationId xmlns:a16="http://schemas.microsoft.com/office/drawing/2014/main" id="{8ED1C21B-AE7E-430A-A628-7803D0DBBBB2}"/>
                </a:ext>
              </a:extLst>
            </p:cNvPr>
            <p:cNvSpPr/>
            <p:nvPr/>
          </p:nvSpPr>
          <p:spPr>
            <a:xfrm>
              <a:off x="11599229" y="1527103"/>
              <a:ext cx="59439" cy="399599"/>
            </a:xfrm>
            <a:custGeom>
              <a:avLst/>
              <a:gdLst>
                <a:gd name="connsiteX0" fmla="*/ 55645 w 59439"/>
                <a:gd name="connsiteY0" fmla="*/ 399600 h 399599"/>
                <a:gd name="connsiteX1" fmla="*/ 59439 w 59439"/>
                <a:gd name="connsiteY1" fmla="*/ 394541 h 399599"/>
                <a:gd name="connsiteX2" fmla="*/ 59439 w 59439"/>
                <a:gd name="connsiteY2" fmla="*/ 394541 h 399599"/>
                <a:gd name="connsiteX3" fmla="*/ 59439 w 59439"/>
                <a:gd name="connsiteY3" fmla="*/ 394541 h 399599"/>
                <a:gd name="connsiteX4" fmla="*/ 8853 w 59439"/>
                <a:gd name="connsiteY4" fmla="*/ 11381 h 399599"/>
                <a:gd name="connsiteX5" fmla="*/ 7588 w 59439"/>
                <a:gd name="connsiteY5" fmla="*/ 3794 h 399599"/>
                <a:gd name="connsiteX6" fmla="*/ 3794 w 59439"/>
                <a:gd name="connsiteY6" fmla="*/ 0 h 399599"/>
                <a:gd name="connsiteX7" fmla="*/ 2529 w 59439"/>
                <a:gd name="connsiteY7" fmla="*/ 0 h 399599"/>
                <a:gd name="connsiteX8" fmla="*/ 2529 w 59439"/>
                <a:gd name="connsiteY8" fmla="*/ 0 h 399599"/>
                <a:gd name="connsiteX9" fmla="*/ 1265 w 59439"/>
                <a:gd name="connsiteY9" fmla="*/ 0 h 399599"/>
                <a:gd name="connsiteX10" fmla="*/ 1265 w 59439"/>
                <a:gd name="connsiteY10" fmla="*/ 0 h 399599"/>
                <a:gd name="connsiteX11" fmla="*/ 1265 w 59439"/>
                <a:gd name="connsiteY11" fmla="*/ 0 h 399599"/>
                <a:gd name="connsiteX12" fmla="*/ 0 w 59439"/>
                <a:gd name="connsiteY12" fmla="*/ 1265 h 399599"/>
                <a:gd name="connsiteX13" fmla="*/ 0 w 59439"/>
                <a:gd name="connsiteY13" fmla="*/ 1265 h 399599"/>
                <a:gd name="connsiteX14" fmla="*/ 0 w 59439"/>
                <a:gd name="connsiteY14" fmla="*/ 1265 h 399599"/>
                <a:gd name="connsiteX15" fmla="*/ 0 w 59439"/>
                <a:gd name="connsiteY15" fmla="*/ 2529 h 399599"/>
                <a:gd name="connsiteX16" fmla="*/ 0 w 59439"/>
                <a:gd name="connsiteY16" fmla="*/ 2529 h 399599"/>
                <a:gd name="connsiteX17" fmla="*/ 0 w 59439"/>
                <a:gd name="connsiteY17" fmla="*/ 2529 h 399599"/>
                <a:gd name="connsiteX18" fmla="*/ 0 w 59439"/>
                <a:gd name="connsiteY18" fmla="*/ 3794 h 399599"/>
                <a:gd name="connsiteX19" fmla="*/ 0 w 59439"/>
                <a:gd name="connsiteY19" fmla="*/ 3794 h 399599"/>
                <a:gd name="connsiteX20" fmla="*/ 51851 w 59439"/>
                <a:gd name="connsiteY20" fmla="*/ 389483 h 399599"/>
                <a:gd name="connsiteX21" fmla="*/ 51851 w 59439"/>
                <a:gd name="connsiteY21" fmla="*/ 393277 h 399599"/>
                <a:gd name="connsiteX22" fmla="*/ 55645 w 59439"/>
                <a:gd name="connsiteY22" fmla="*/ 399600 h 399599"/>
                <a:gd name="connsiteX23" fmla="*/ 55645 w 59439"/>
                <a:gd name="connsiteY23" fmla="*/ 399600 h 39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439" h="399599">
                  <a:moveTo>
                    <a:pt x="55645" y="399600"/>
                  </a:moveTo>
                  <a:cubicBezTo>
                    <a:pt x="58175" y="399600"/>
                    <a:pt x="59439" y="397071"/>
                    <a:pt x="59439" y="394541"/>
                  </a:cubicBezTo>
                  <a:cubicBezTo>
                    <a:pt x="59439" y="394541"/>
                    <a:pt x="59439" y="394541"/>
                    <a:pt x="59439" y="394541"/>
                  </a:cubicBezTo>
                  <a:lnTo>
                    <a:pt x="59439" y="394541"/>
                  </a:lnTo>
                  <a:lnTo>
                    <a:pt x="8853" y="11381"/>
                  </a:lnTo>
                  <a:lnTo>
                    <a:pt x="7588" y="3794"/>
                  </a:lnTo>
                  <a:cubicBezTo>
                    <a:pt x="7588" y="2529"/>
                    <a:pt x="6323" y="0"/>
                    <a:pt x="3794" y="0"/>
                  </a:cubicBezTo>
                  <a:lnTo>
                    <a:pt x="2529" y="0"/>
                  </a:lnTo>
                  <a:lnTo>
                    <a:pt x="2529" y="0"/>
                  </a:lnTo>
                  <a:lnTo>
                    <a:pt x="1265" y="0"/>
                  </a:lnTo>
                  <a:lnTo>
                    <a:pt x="1265" y="0"/>
                  </a:lnTo>
                  <a:lnTo>
                    <a:pt x="1265" y="0"/>
                  </a:lnTo>
                  <a:cubicBezTo>
                    <a:pt x="1265" y="0"/>
                    <a:pt x="0" y="0"/>
                    <a:pt x="0" y="1265"/>
                  </a:cubicBezTo>
                  <a:lnTo>
                    <a:pt x="0" y="1265"/>
                  </a:lnTo>
                  <a:lnTo>
                    <a:pt x="0" y="1265"/>
                  </a:lnTo>
                  <a:lnTo>
                    <a:pt x="0" y="2529"/>
                  </a:lnTo>
                  <a:lnTo>
                    <a:pt x="0" y="2529"/>
                  </a:lnTo>
                  <a:lnTo>
                    <a:pt x="0" y="2529"/>
                  </a:lnTo>
                  <a:cubicBezTo>
                    <a:pt x="0" y="2529"/>
                    <a:pt x="0" y="2529"/>
                    <a:pt x="0" y="3794"/>
                  </a:cubicBezTo>
                  <a:lnTo>
                    <a:pt x="0" y="3794"/>
                  </a:lnTo>
                  <a:lnTo>
                    <a:pt x="51851" y="389483"/>
                  </a:lnTo>
                  <a:lnTo>
                    <a:pt x="51851" y="393277"/>
                  </a:lnTo>
                  <a:cubicBezTo>
                    <a:pt x="51851" y="395806"/>
                    <a:pt x="53116" y="398335"/>
                    <a:pt x="55645" y="399600"/>
                  </a:cubicBezTo>
                  <a:cubicBezTo>
                    <a:pt x="55645" y="399600"/>
                    <a:pt x="55645" y="399600"/>
                    <a:pt x="55645" y="399600"/>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4" name="Freeform: Shape 263">
              <a:extLst>
                <a:ext uri="{FF2B5EF4-FFF2-40B4-BE49-F238E27FC236}">
                  <a16:creationId xmlns:a16="http://schemas.microsoft.com/office/drawing/2014/main" id="{745E0039-68C7-4B33-95D2-826D828AED2C}"/>
                </a:ext>
              </a:extLst>
            </p:cNvPr>
            <p:cNvSpPr/>
            <p:nvPr/>
          </p:nvSpPr>
          <p:spPr>
            <a:xfrm>
              <a:off x="11256505" y="5490655"/>
              <a:ext cx="36675" cy="26121"/>
            </a:xfrm>
            <a:custGeom>
              <a:avLst/>
              <a:gdLst>
                <a:gd name="connsiteX0" fmla="*/ 35410 w 36675"/>
                <a:gd name="connsiteY0" fmla="*/ 8418 h 26121"/>
                <a:gd name="connsiteX1" fmla="*/ 35410 w 36675"/>
                <a:gd name="connsiteY1" fmla="*/ 8418 h 26121"/>
                <a:gd name="connsiteX2" fmla="*/ 35410 w 36675"/>
                <a:gd name="connsiteY2" fmla="*/ 8418 h 26121"/>
                <a:gd name="connsiteX3" fmla="*/ 36675 w 36675"/>
                <a:gd name="connsiteY3" fmla="*/ 7153 h 26121"/>
                <a:gd name="connsiteX4" fmla="*/ 36675 w 36675"/>
                <a:gd name="connsiteY4" fmla="*/ 5889 h 26121"/>
                <a:gd name="connsiteX5" fmla="*/ 36675 w 36675"/>
                <a:gd name="connsiteY5" fmla="*/ 4624 h 26121"/>
                <a:gd name="connsiteX6" fmla="*/ 36675 w 36675"/>
                <a:gd name="connsiteY6" fmla="*/ 3360 h 26121"/>
                <a:gd name="connsiteX7" fmla="*/ 36675 w 36675"/>
                <a:gd name="connsiteY7" fmla="*/ 2095 h 26121"/>
                <a:gd name="connsiteX8" fmla="*/ 30352 w 36675"/>
                <a:gd name="connsiteY8" fmla="*/ 830 h 26121"/>
                <a:gd name="connsiteX9" fmla="*/ 30352 w 36675"/>
                <a:gd name="connsiteY9" fmla="*/ 830 h 26121"/>
                <a:gd name="connsiteX10" fmla="*/ 27823 w 36675"/>
                <a:gd name="connsiteY10" fmla="*/ 2095 h 26121"/>
                <a:gd name="connsiteX11" fmla="*/ 5059 w 36675"/>
                <a:gd name="connsiteY11" fmla="*/ 14741 h 26121"/>
                <a:gd name="connsiteX12" fmla="*/ 0 w 36675"/>
                <a:gd name="connsiteY12" fmla="*/ 18534 h 26121"/>
                <a:gd name="connsiteX13" fmla="*/ 6323 w 36675"/>
                <a:gd name="connsiteY13" fmla="*/ 19799 h 26121"/>
                <a:gd name="connsiteX14" fmla="*/ 5059 w 36675"/>
                <a:gd name="connsiteY14" fmla="*/ 26122 h 26121"/>
                <a:gd name="connsiteX15" fmla="*/ 34146 w 36675"/>
                <a:gd name="connsiteY15" fmla="*/ 10947 h 26121"/>
                <a:gd name="connsiteX16" fmla="*/ 35410 w 36675"/>
                <a:gd name="connsiteY16" fmla="*/ 8418 h 26121"/>
                <a:gd name="connsiteX17" fmla="*/ 35410 w 36675"/>
                <a:gd name="connsiteY17" fmla="*/ 8418 h 2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675" h="26121">
                  <a:moveTo>
                    <a:pt x="35410" y="8418"/>
                  </a:moveTo>
                  <a:lnTo>
                    <a:pt x="35410" y="8418"/>
                  </a:lnTo>
                  <a:lnTo>
                    <a:pt x="35410" y="8418"/>
                  </a:lnTo>
                  <a:lnTo>
                    <a:pt x="36675" y="7153"/>
                  </a:lnTo>
                  <a:lnTo>
                    <a:pt x="36675" y="5889"/>
                  </a:lnTo>
                  <a:lnTo>
                    <a:pt x="36675" y="4624"/>
                  </a:lnTo>
                  <a:cubicBezTo>
                    <a:pt x="36675" y="4624"/>
                    <a:pt x="36675" y="3360"/>
                    <a:pt x="36675" y="3360"/>
                  </a:cubicBezTo>
                  <a:cubicBezTo>
                    <a:pt x="36675" y="3360"/>
                    <a:pt x="36675" y="2095"/>
                    <a:pt x="36675" y="2095"/>
                  </a:cubicBezTo>
                  <a:cubicBezTo>
                    <a:pt x="35410" y="-434"/>
                    <a:pt x="32881" y="-434"/>
                    <a:pt x="30352" y="830"/>
                  </a:cubicBezTo>
                  <a:cubicBezTo>
                    <a:pt x="30352" y="830"/>
                    <a:pt x="30352" y="830"/>
                    <a:pt x="30352" y="830"/>
                  </a:cubicBezTo>
                  <a:lnTo>
                    <a:pt x="27823" y="2095"/>
                  </a:lnTo>
                  <a:lnTo>
                    <a:pt x="5059" y="14741"/>
                  </a:lnTo>
                  <a:lnTo>
                    <a:pt x="0" y="18534"/>
                  </a:lnTo>
                  <a:cubicBezTo>
                    <a:pt x="2529" y="17270"/>
                    <a:pt x="5059" y="18534"/>
                    <a:pt x="6323" y="19799"/>
                  </a:cubicBezTo>
                  <a:cubicBezTo>
                    <a:pt x="7588" y="22328"/>
                    <a:pt x="6323" y="24857"/>
                    <a:pt x="5059" y="26122"/>
                  </a:cubicBezTo>
                  <a:lnTo>
                    <a:pt x="34146" y="10947"/>
                  </a:lnTo>
                  <a:lnTo>
                    <a:pt x="35410" y="8418"/>
                  </a:lnTo>
                  <a:lnTo>
                    <a:pt x="35410" y="8418"/>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5" name="Freeform: Shape 264">
              <a:extLst>
                <a:ext uri="{FF2B5EF4-FFF2-40B4-BE49-F238E27FC236}">
                  <a16:creationId xmlns:a16="http://schemas.microsoft.com/office/drawing/2014/main" id="{4B7E9372-82C5-4E07-AE02-68C0D7D5E769}"/>
                </a:ext>
              </a:extLst>
            </p:cNvPr>
            <p:cNvSpPr/>
            <p:nvPr/>
          </p:nvSpPr>
          <p:spPr>
            <a:xfrm>
              <a:off x="10603940" y="5507925"/>
              <a:ext cx="658380" cy="365022"/>
            </a:xfrm>
            <a:custGeom>
              <a:avLst/>
              <a:gdLst>
                <a:gd name="connsiteX0" fmla="*/ 657624 w 658380"/>
                <a:gd name="connsiteY0" fmla="*/ 2529 h 365022"/>
                <a:gd name="connsiteX1" fmla="*/ 651301 w 658380"/>
                <a:gd name="connsiteY1" fmla="*/ 0 h 365022"/>
                <a:gd name="connsiteX2" fmla="*/ 651301 w 658380"/>
                <a:gd name="connsiteY2" fmla="*/ 0 h 365022"/>
                <a:gd name="connsiteX3" fmla="*/ 648772 w 658380"/>
                <a:gd name="connsiteY3" fmla="*/ 1265 h 365022"/>
                <a:gd name="connsiteX4" fmla="*/ 2529 w 658380"/>
                <a:gd name="connsiteY4" fmla="*/ 355340 h 365022"/>
                <a:gd name="connsiteX5" fmla="*/ 2529 w 658380"/>
                <a:gd name="connsiteY5" fmla="*/ 355340 h 365022"/>
                <a:gd name="connsiteX6" fmla="*/ 1265 w 658380"/>
                <a:gd name="connsiteY6" fmla="*/ 356605 h 365022"/>
                <a:gd name="connsiteX7" fmla="*/ 0 w 658380"/>
                <a:gd name="connsiteY7" fmla="*/ 356605 h 365022"/>
                <a:gd name="connsiteX8" fmla="*/ 0 w 658380"/>
                <a:gd name="connsiteY8" fmla="*/ 357869 h 365022"/>
                <a:gd name="connsiteX9" fmla="*/ 0 w 658380"/>
                <a:gd name="connsiteY9" fmla="*/ 359134 h 365022"/>
                <a:gd name="connsiteX10" fmla="*/ 0 w 658380"/>
                <a:gd name="connsiteY10" fmla="*/ 360398 h 365022"/>
                <a:gd name="connsiteX11" fmla="*/ 0 w 658380"/>
                <a:gd name="connsiteY11" fmla="*/ 360398 h 365022"/>
                <a:gd name="connsiteX12" fmla="*/ 0 w 658380"/>
                <a:gd name="connsiteY12" fmla="*/ 361663 h 365022"/>
                <a:gd name="connsiteX13" fmla="*/ 0 w 658380"/>
                <a:gd name="connsiteY13" fmla="*/ 362927 h 365022"/>
                <a:gd name="connsiteX14" fmla="*/ 6323 w 658380"/>
                <a:gd name="connsiteY14" fmla="*/ 364192 h 365022"/>
                <a:gd name="connsiteX15" fmla="*/ 8853 w 658380"/>
                <a:gd name="connsiteY15" fmla="*/ 362927 h 365022"/>
                <a:gd name="connsiteX16" fmla="*/ 12647 w 658380"/>
                <a:gd name="connsiteY16" fmla="*/ 360398 h 365022"/>
                <a:gd name="connsiteX17" fmla="*/ 655095 w 658380"/>
                <a:gd name="connsiteY17" fmla="*/ 7587 h 365022"/>
                <a:gd name="connsiteX18" fmla="*/ 657624 w 658380"/>
                <a:gd name="connsiteY18" fmla="*/ 2529 h 36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58380" h="365022">
                  <a:moveTo>
                    <a:pt x="657624" y="2529"/>
                  </a:moveTo>
                  <a:cubicBezTo>
                    <a:pt x="656359" y="0"/>
                    <a:pt x="653830" y="0"/>
                    <a:pt x="651301" y="0"/>
                  </a:cubicBezTo>
                  <a:cubicBezTo>
                    <a:pt x="651301" y="0"/>
                    <a:pt x="651301" y="0"/>
                    <a:pt x="651301" y="0"/>
                  </a:cubicBezTo>
                  <a:lnTo>
                    <a:pt x="648772" y="1265"/>
                  </a:lnTo>
                  <a:lnTo>
                    <a:pt x="2529" y="355340"/>
                  </a:lnTo>
                  <a:lnTo>
                    <a:pt x="2529" y="355340"/>
                  </a:lnTo>
                  <a:lnTo>
                    <a:pt x="1265" y="356605"/>
                  </a:lnTo>
                  <a:lnTo>
                    <a:pt x="0" y="356605"/>
                  </a:lnTo>
                  <a:lnTo>
                    <a:pt x="0" y="357869"/>
                  </a:lnTo>
                  <a:cubicBezTo>
                    <a:pt x="0" y="357869"/>
                    <a:pt x="0" y="357869"/>
                    <a:pt x="0" y="359134"/>
                  </a:cubicBezTo>
                  <a:cubicBezTo>
                    <a:pt x="0" y="359134"/>
                    <a:pt x="0" y="359134"/>
                    <a:pt x="0" y="360398"/>
                  </a:cubicBezTo>
                  <a:lnTo>
                    <a:pt x="0" y="360398"/>
                  </a:lnTo>
                  <a:lnTo>
                    <a:pt x="0" y="361663"/>
                  </a:lnTo>
                  <a:cubicBezTo>
                    <a:pt x="0" y="361663"/>
                    <a:pt x="0" y="362927"/>
                    <a:pt x="0" y="362927"/>
                  </a:cubicBezTo>
                  <a:cubicBezTo>
                    <a:pt x="1265" y="365457"/>
                    <a:pt x="3794" y="365457"/>
                    <a:pt x="6323" y="364192"/>
                  </a:cubicBezTo>
                  <a:lnTo>
                    <a:pt x="8853" y="362927"/>
                  </a:lnTo>
                  <a:lnTo>
                    <a:pt x="12647" y="360398"/>
                  </a:lnTo>
                  <a:lnTo>
                    <a:pt x="655095" y="7587"/>
                  </a:lnTo>
                  <a:cubicBezTo>
                    <a:pt x="658889" y="6323"/>
                    <a:pt x="658889" y="3794"/>
                    <a:pt x="657624" y="252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6" name="Freeform: Shape 265">
              <a:extLst>
                <a:ext uri="{FF2B5EF4-FFF2-40B4-BE49-F238E27FC236}">
                  <a16:creationId xmlns:a16="http://schemas.microsoft.com/office/drawing/2014/main" id="{E6440300-98D3-441F-932B-E0BD3E642473}"/>
                </a:ext>
              </a:extLst>
            </p:cNvPr>
            <p:cNvSpPr/>
            <p:nvPr/>
          </p:nvSpPr>
          <p:spPr>
            <a:xfrm>
              <a:off x="9761675" y="4924965"/>
              <a:ext cx="16440" cy="40465"/>
            </a:xfrm>
            <a:custGeom>
              <a:avLst/>
              <a:gdLst>
                <a:gd name="connsiteX0" fmla="*/ 11382 w 16440"/>
                <a:gd name="connsiteY0" fmla="*/ 34143 h 40465"/>
                <a:gd name="connsiteX1" fmla="*/ 16441 w 16440"/>
                <a:gd name="connsiteY1" fmla="*/ 37937 h 40465"/>
                <a:gd name="connsiteX2" fmla="*/ 8853 w 16440"/>
                <a:gd name="connsiteY2" fmla="*/ 3794 h 40465"/>
                <a:gd name="connsiteX3" fmla="*/ 3794 w 16440"/>
                <a:gd name="connsiteY3" fmla="*/ 0 h 40465"/>
                <a:gd name="connsiteX4" fmla="*/ 3794 w 16440"/>
                <a:gd name="connsiteY4" fmla="*/ 0 h 40465"/>
                <a:gd name="connsiteX5" fmla="*/ 0 w 16440"/>
                <a:gd name="connsiteY5" fmla="*/ 5058 h 40465"/>
                <a:gd name="connsiteX6" fmla="*/ 1265 w 16440"/>
                <a:gd name="connsiteY6" fmla="*/ 11381 h 40465"/>
                <a:gd name="connsiteX7" fmla="*/ 6323 w 16440"/>
                <a:gd name="connsiteY7" fmla="*/ 36672 h 40465"/>
                <a:gd name="connsiteX8" fmla="*/ 7588 w 16440"/>
                <a:gd name="connsiteY8" fmla="*/ 40466 h 40465"/>
                <a:gd name="connsiteX9" fmla="*/ 11382 w 16440"/>
                <a:gd name="connsiteY9" fmla="*/ 34143 h 40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0" h="40465">
                  <a:moveTo>
                    <a:pt x="11382" y="34143"/>
                  </a:moveTo>
                  <a:cubicBezTo>
                    <a:pt x="13911" y="34143"/>
                    <a:pt x="16441" y="35407"/>
                    <a:pt x="16441" y="37937"/>
                  </a:cubicBezTo>
                  <a:lnTo>
                    <a:pt x="8853" y="3794"/>
                  </a:lnTo>
                  <a:cubicBezTo>
                    <a:pt x="8853" y="1265"/>
                    <a:pt x="6323" y="0"/>
                    <a:pt x="3794" y="0"/>
                  </a:cubicBezTo>
                  <a:cubicBezTo>
                    <a:pt x="3794" y="0"/>
                    <a:pt x="3794" y="0"/>
                    <a:pt x="3794" y="0"/>
                  </a:cubicBezTo>
                  <a:cubicBezTo>
                    <a:pt x="1265" y="0"/>
                    <a:pt x="0" y="2529"/>
                    <a:pt x="0" y="5058"/>
                  </a:cubicBezTo>
                  <a:lnTo>
                    <a:pt x="1265" y="11381"/>
                  </a:lnTo>
                  <a:lnTo>
                    <a:pt x="6323" y="36672"/>
                  </a:lnTo>
                  <a:lnTo>
                    <a:pt x="7588" y="40466"/>
                  </a:lnTo>
                  <a:cubicBezTo>
                    <a:pt x="7588" y="36672"/>
                    <a:pt x="8853" y="34143"/>
                    <a:pt x="11382" y="34143"/>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7" name="Freeform: Shape 266">
              <a:extLst>
                <a:ext uri="{FF2B5EF4-FFF2-40B4-BE49-F238E27FC236}">
                  <a16:creationId xmlns:a16="http://schemas.microsoft.com/office/drawing/2014/main" id="{D9BDBB0F-FD7F-4C33-AD39-36930B7EDEB9}"/>
                </a:ext>
              </a:extLst>
            </p:cNvPr>
            <p:cNvSpPr/>
            <p:nvPr/>
          </p:nvSpPr>
          <p:spPr>
            <a:xfrm>
              <a:off x="9770528" y="4959108"/>
              <a:ext cx="56909" cy="228884"/>
            </a:xfrm>
            <a:custGeom>
              <a:avLst/>
              <a:gdLst>
                <a:gd name="connsiteX0" fmla="*/ 53116 w 56909"/>
                <a:gd name="connsiteY0" fmla="*/ 228884 h 228884"/>
                <a:gd name="connsiteX1" fmla="*/ 56910 w 56909"/>
                <a:gd name="connsiteY1" fmla="*/ 223826 h 228884"/>
                <a:gd name="connsiteX2" fmla="*/ 56910 w 56909"/>
                <a:gd name="connsiteY2" fmla="*/ 223826 h 228884"/>
                <a:gd name="connsiteX3" fmla="*/ 56910 w 56909"/>
                <a:gd name="connsiteY3" fmla="*/ 222562 h 228884"/>
                <a:gd name="connsiteX4" fmla="*/ 8853 w 56909"/>
                <a:gd name="connsiteY4" fmla="*/ 3794 h 228884"/>
                <a:gd name="connsiteX5" fmla="*/ 3794 w 56909"/>
                <a:gd name="connsiteY5" fmla="*/ 0 h 228884"/>
                <a:gd name="connsiteX6" fmla="*/ 0 w 56909"/>
                <a:gd name="connsiteY6" fmla="*/ 5058 h 228884"/>
                <a:gd name="connsiteX7" fmla="*/ 1265 w 56909"/>
                <a:gd name="connsiteY7" fmla="*/ 11381 h 228884"/>
                <a:gd name="connsiteX8" fmla="*/ 49322 w 56909"/>
                <a:gd name="connsiteY8" fmla="*/ 226355 h 228884"/>
                <a:gd name="connsiteX9" fmla="*/ 53116 w 56909"/>
                <a:gd name="connsiteY9" fmla="*/ 228884 h 22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909" h="228884">
                  <a:moveTo>
                    <a:pt x="53116" y="228884"/>
                  </a:moveTo>
                  <a:cubicBezTo>
                    <a:pt x="55645" y="228884"/>
                    <a:pt x="56910" y="226355"/>
                    <a:pt x="56910" y="223826"/>
                  </a:cubicBezTo>
                  <a:cubicBezTo>
                    <a:pt x="56910" y="223826"/>
                    <a:pt x="56910" y="223826"/>
                    <a:pt x="56910" y="223826"/>
                  </a:cubicBezTo>
                  <a:lnTo>
                    <a:pt x="56910" y="222562"/>
                  </a:lnTo>
                  <a:lnTo>
                    <a:pt x="8853" y="3794"/>
                  </a:lnTo>
                  <a:cubicBezTo>
                    <a:pt x="8853" y="1264"/>
                    <a:pt x="6323" y="0"/>
                    <a:pt x="3794" y="0"/>
                  </a:cubicBezTo>
                  <a:cubicBezTo>
                    <a:pt x="1265" y="0"/>
                    <a:pt x="0" y="2529"/>
                    <a:pt x="0" y="5058"/>
                  </a:cubicBezTo>
                  <a:lnTo>
                    <a:pt x="1265" y="11381"/>
                  </a:lnTo>
                  <a:lnTo>
                    <a:pt x="49322" y="226355"/>
                  </a:lnTo>
                  <a:cubicBezTo>
                    <a:pt x="48057" y="227620"/>
                    <a:pt x="50586" y="228884"/>
                    <a:pt x="53116" y="228884"/>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8" name="Freeform: Shape 267">
              <a:extLst>
                <a:ext uri="{FF2B5EF4-FFF2-40B4-BE49-F238E27FC236}">
                  <a16:creationId xmlns:a16="http://schemas.microsoft.com/office/drawing/2014/main" id="{CFEB9728-45EB-4FB8-9DC7-C8BE18338F83}"/>
                </a:ext>
              </a:extLst>
            </p:cNvPr>
            <p:cNvSpPr/>
            <p:nvPr/>
          </p:nvSpPr>
          <p:spPr>
            <a:xfrm>
              <a:off x="10348478" y="4954818"/>
              <a:ext cx="157648" cy="85221"/>
            </a:xfrm>
            <a:custGeom>
              <a:avLst/>
              <a:gdLst>
                <a:gd name="connsiteX0" fmla="*/ 156818 w 157648"/>
                <a:gd name="connsiteY0" fmla="*/ 3025 h 85221"/>
                <a:gd name="connsiteX1" fmla="*/ 150495 w 157648"/>
                <a:gd name="connsiteY1" fmla="*/ 496 h 85221"/>
                <a:gd name="connsiteX2" fmla="*/ 142907 w 157648"/>
                <a:gd name="connsiteY2" fmla="*/ 4290 h 85221"/>
                <a:gd name="connsiteX3" fmla="*/ 5059 w 157648"/>
                <a:gd name="connsiteY3" fmla="*/ 73841 h 85221"/>
                <a:gd name="connsiteX4" fmla="*/ 0 w 157648"/>
                <a:gd name="connsiteY4" fmla="*/ 76369 h 85221"/>
                <a:gd name="connsiteX5" fmla="*/ 6323 w 157648"/>
                <a:gd name="connsiteY5" fmla="*/ 78899 h 85221"/>
                <a:gd name="connsiteX6" fmla="*/ 3794 w 157648"/>
                <a:gd name="connsiteY6" fmla="*/ 85222 h 85221"/>
                <a:gd name="connsiteX7" fmla="*/ 155553 w 157648"/>
                <a:gd name="connsiteY7" fmla="*/ 9348 h 85221"/>
                <a:gd name="connsiteX8" fmla="*/ 156818 w 157648"/>
                <a:gd name="connsiteY8" fmla="*/ 3025 h 85221"/>
                <a:gd name="connsiteX9" fmla="*/ 156818 w 157648"/>
                <a:gd name="connsiteY9" fmla="*/ 3025 h 85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648" h="85221">
                  <a:moveTo>
                    <a:pt x="156818" y="3025"/>
                  </a:moveTo>
                  <a:cubicBezTo>
                    <a:pt x="155553" y="496"/>
                    <a:pt x="153024" y="-769"/>
                    <a:pt x="150495" y="496"/>
                  </a:cubicBezTo>
                  <a:lnTo>
                    <a:pt x="142907" y="4290"/>
                  </a:lnTo>
                  <a:lnTo>
                    <a:pt x="5059" y="73841"/>
                  </a:lnTo>
                  <a:lnTo>
                    <a:pt x="0" y="76369"/>
                  </a:lnTo>
                  <a:cubicBezTo>
                    <a:pt x="2529" y="75105"/>
                    <a:pt x="5059" y="76369"/>
                    <a:pt x="6323" y="78899"/>
                  </a:cubicBezTo>
                  <a:cubicBezTo>
                    <a:pt x="7588" y="81428"/>
                    <a:pt x="6323" y="83957"/>
                    <a:pt x="3794" y="85222"/>
                  </a:cubicBezTo>
                  <a:lnTo>
                    <a:pt x="155553" y="9348"/>
                  </a:lnTo>
                  <a:cubicBezTo>
                    <a:pt x="158083" y="8084"/>
                    <a:pt x="158083" y="5554"/>
                    <a:pt x="156818" y="3025"/>
                  </a:cubicBezTo>
                  <a:cubicBezTo>
                    <a:pt x="156818" y="3025"/>
                    <a:pt x="156818" y="3025"/>
                    <a:pt x="156818"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69" name="Freeform: Shape 268">
              <a:extLst>
                <a:ext uri="{FF2B5EF4-FFF2-40B4-BE49-F238E27FC236}">
                  <a16:creationId xmlns:a16="http://schemas.microsoft.com/office/drawing/2014/main" id="{5401214A-1017-4BDE-A6D7-279B25F152B8}"/>
                </a:ext>
              </a:extLst>
            </p:cNvPr>
            <p:cNvSpPr/>
            <p:nvPr/>
          </p:nvSpPr>
          <p:spPr>
            <a:xfrm>
              <a:off x="10206340" y="5030691"/>
              <a:ext cx="148935" cy="79394"/>
            </a:xfrm>
            <a:custGeom>
              <a:avLst/>
              <a:gdLst>
                <a:gd name="connsiteX0" fmla="*/ 148462 w 148935"/>
                <a:gd name="connsiteY0" fmla="*/ 3025 h 79394"/>
                <a:gd name="connsiteX1" fmla="*/ 142138 w 148935"/>
                <a:gd name="connsiteY1" fmla="*/ 496 h 79394"/>
                <a:gd name="connsiteX2" fmla="*/ 142138 w 148935"/>
                <a:gd name="connsiteY2" fmla="*/ 496 h 79394"/>
                <a:gd name="connsiteX3" fmla="*/ 138344 w 148935"/>
                <a:gd name="connsiteY3" fmla="*/ 1761 h 79394"/>
                <a:gd name="connsiteX4" fmla="*/ 8084 w 148935"/>
                <a:gd name="connsiteY4" fmla="*/ 67518 h 79394"/>
                <a:gd name="connsiteX5" fmla="*/ 3025 w 148935"/>
                <a:gd name="connsiteY5" fmla="*/ 70047 h 79394"/>
                <a:gd name="connsiteX6" fmla="*/ 496 w 148935"/>
                <a:gd name="connsiteY6" fmla="*/ 76369 h 79394"/>
                <a:gd name="connsiteX7" fmla="*/ 6819 w 148935"/>
                <a:gd name="connsiteY7" fmla="*/ 78899 h 79394"/>
                <a:gd name="connsiteX8" fmla="*/ 144668 w 148935"/>
                <a:gd name="connsiteY8" fmla="*/ 9348 h 79394"/>
                <a:gd name="connsiteX9" fmla="*/ 148462 w 148935"/>
                <a:gd name="connsiteY9" fmla="*/ 3025 h 79394"/>
                <a:gd name="connsiteX10" fmla="*/ 148462 w 148935"/>
                <a:gd name="connsiteY10" fmla="*/ 3025 h 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935" h="79394">
                  <a:moveTo>
                    <a:pt x="148462" y="3025"/>
                  </a:moveTo>
                  <a:cubicBezTo>
                    <a:pt x="147197" y="496"/>
                    <a:pt x="144668" y="-769"/>
                    <a:pt x="142138" y="496"/>
                  </a:cubicBezTo>
                  <a:cubicBezTo>
                    <a:pt x="142138" y="496"/>
                    <a:pt x="142138" y="496"/>
                    <a:pt x="142138" y="496"/>
                  </a:cubicBezTo>
                  <a:lnTo>
                    <a:pt x="138344" y="1761"/>
                  </a:lnTo>
                  <a:lnTo>
                    <a:pt x="8084" y="67518"/>
                  </a:lnTo>
                  <a:lnTo>
                    <a:pt x="3025" y="70047"/>
                  </a:lnTo>
                  <a:cubicBezTo>
                    <a:pt x="496" y="71311"/>
                    <a:pt x="-769" y="73841"/>
                    <a:pt x="496" y="76369"/>
                  </a:cubicBezTo>
                  <a:cubicBezTo>
                    <a:pt x="1761" y="78899"/>
                    <a:pt x="4290" y="80163"/>
                    <a:pt x="6819" y="78899"/>
                  </a:cubicBezTo>
                  <a:lnTo>
                    <a:pt x="144668" y="9348"/>
                  </a:lnTo>
                  <a:cubicBezTo>
                    <a:pt x="148462" y="9348"/>
                    <a:pt x="149726" y="5554"/>
                    <a:pt x="148462" y="3025"/>
                  </a:cubicBezTo>
                  <a:cubicBezTo>
                    <a:pt x="148462" y="4290"/>
                    <a:pt x="148462" y="4290"/>
                    <a:pt x="148462"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0" name="Freeform: Shape 269">
              <a:extLst>
                <a:ext uri="{FF2B5EF4-FFF2-40B4-BE49-F238E27FC236}">
                  <a16:creationId xmlns:a16="http://schemas.microsoft.com/office/drawing/2014/main" id="{33ED67F4-ECE0-4C67-BF8A-20EE16AAEEAC}"/>
                </a:ext>
              </a:extLst>
            </p:cNvPr>
            <p:cNvSpPr/>
            <p:nvPr/>
          </p:nvSpPr>
          <p:spPr>
            <a:xfrm>
              <a:off x="9843878" y="5244401"/>
              <a:ext cx="87757" cy="49813"/>
            </a:xfrm>
            <a:custGeom>
              <a:avLst/>
              <a:gdLst>
                <a:gd name="connsiteX0" fmla="*/ 87262 w 87757"/>
                <a:gd name="connsiteY0" fmla="*/ 3025 h 49813"/>
                <a:gd name="connsiteX1" fmla="*/ 80938 w 87757"/>
                <a:gd name="connsiteY1" fmla="*/ 496 h 49813"/>
                <a:gd name="connsiteX2" fmla="*/ 80938 w 87757"/>
                <a:gd name="connsiteY2" fmla="*/ 496 h 49813"/>
                <a:gd name="connsiteX3" fmla="*/ 73350 w 87757"/>
                <a:gd name="connsiteY3" fmla="*/ 4290 h 49813"/>
                <a:gd name="connsiteX4" fmla="*/ 5059 w 87757"/>
                <a:gd name="connsiteY4" fmla="*/ 38433 h 49813"/>
                <a:gd name="connsiteX5" fmla="*/ 0 w 87757"/>
                <a:gd name="connsiteY5" fmla="*/ 40962 h 49813"/>
                <a:gd name="connsiteX6" fmla="*/ 6323 w 87757"/>
                <a:gd name="connsiteY6" fmla="*/ 43491 h 49813"/>
                <a:gd name="connsiteX7" fmla="*/ 6323 w 87757"/>
                <a:gd name="connsiteY7" fmla="*/ 43491 h 49813"/>
                <a:gd name="connsiteX8" fmla="*/ 3794 w 87757"/>
                <a:gd name="connsiteY8" fmla="*/ 49814 h 49813"/>
                <a:gd name="connsiteX9" fmla="*/ 3794 w 87757"/>
                <a:gd name="connsiteY9" fmla="*/ 49814 h 49813"/>
                <a:gd name="connsiteX10" fmla="*/ 84732 w 87757"/>
                <a:gd name="connsiteY10" fmla="*/ 9348 h 49813"/>
                <a:gd name="connsiteX11" fmla="*/ 87262 w 87757"/>
                <a:gd name="connsiteY11" fmla="*/ 3025 h 49813"/>
                <a:gd name="connsiteX12" fmla="*/ 87262 w 87757"/>
                <a:gd name="connsiteY12" fmla="*/ 3025 h 4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757" h="49813">
                  <a:moveTo>
                    <a:pt x="87262" y="3025"/>
                  </a:moveTo>
                  <a:cubicBezTo>
                    <a:pt x="85997" y="496"/>
                    <a:pt x="83468" y="-768"/>
                    <a:pt x="80938" y="496"/>
                  </a:cubicBezTo>
                  <a:cubicBezTo>
                    <a:pt x="80938" y="496"/>
                    <a:pt x="80938" y="496"/>
                    <a:pt x="80938" y="496"/>
                  </a:cubicBezTo>
                  <a:lnTo>
                    <a:pt x="73350" y="4290"/>
                  </a:lnTo>
                  <a:lnTo>
                    <a:pt x="5059" y="38433"/>
                  </a:lnTo>
                  <a:lnTo>
                    <a:pt x="0" y="40962"/>
                  </a:lnTo>
                  <a:cubicBezTo>
                    <a:pt x="2529" y="39697"/>
                    <a:pt x="5059" y="40962"/>
                    <a:pt x="6323" y="43491"/>
                  </a:cubicBezTo>
                  <a:cubicBezTo>
                    <a:pt x="6323" y="43491"/>
                    <a:pt x="6323" y="43491"/>
                    <a:pt x="6323" y="43491"/>
                  </a:cubicBezTo>
                  <a:cubicBezTo>
                    <a:pt x="7588" y="46020"/>
                    <a:pt x="6323" y="48549"/>
                    <a:pt x="3794" y="49814"/>
                  </a:cubicBezTo>
                  <a:cubicBezTo>
                    <a:pt x="3794" y="49814"/>
                    <a:pt x="3794" y="49814"/>
                    <a:pt x="3794" y="49814"/>
                  </a:cubicBezTo>
                  <a:lnTo>
                    <a:pt x="84732" y="9348"/>
                  </a:lnTo>
                  <a:cubicBezTo>
                    <a:pt x="87262" y="8083"/>
                    <a:pt x="88526" y="5554"/>
                    <a:pt x="87262" y="3025"/>
                  </a:cubicBezTo>
                  <a:cubicBezTo>
                    <a:pt x="87262" y="3025"/>
                    <a:pt x="87262" y="3025"/>
                    <a:pt x="87262" y="3025"/>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1" name="Freeform: Shape 270">
              <a:extLst>
                <a:ext uri="{FF2B5EF4-FFF2-40B4-BE49-F238E27FC236}">
                  <a16:creationId xmlns:a16="http://schemas.microsoft.com/office/drawing/2014/main" id="{DB2FADDE-6ED9-4C05-8D60-B581FE8BD4DA}"/>
                </a:ext>
              </a:extLst>
            </p:cNvPr>
            <p:cNvSpPr/>
            <p:nvPr/>
          </p:nvSpPr>
          <p:spPr>
            <a:xfrm>
              <a:off x="9743970" y="5284867"/>
              <a:ext cx="107992" cy="59614"/>
            </a:xfrm>
            <a:custGeom>
              <a:avLst/>
              <a:gdLst>
                <a:gd name="connsiteX0" fmla="*/ 0 w 107992"/>
                <a:gd name="connsiteY0" fmla="*/ 57401 h 59614"/>
                <a:gd name="connsiteX1" fmla="*/ 0 w 107992"/>
                <a:gd name="connsiteY1" fmla="*/ 57401 h 59614"/>
                <a:gd name="connsiteX2" fmla="*/ 0 w 107992"/>
                <a:gd name="connsiteY2" fmla="*/ 57401 h 59614"/>
                <a:gd name="connsiteX3" fmla="*/ 1265 w 107992"/>
                <a:gd name="connsiteY3" fmla="*/ 58666 h 59614"/>
                <a:gd name="connsiteX4" fmla="*/ 6323 w 107992"/>
                <a:gd name="connsiteY4" fmla="*/ 58666 h 59614"/>
                <a:gd name="connsiteX5" fmla="*/ 13911 w 107992"/>
                <a:gd name="connsiteY5" fmla="*/ 54872 h 59614"/>
                <a:gd name="connsiteX6" fmla="*/ 104967 w 107992"/>
                <a:gd name="connsiteY6" fmla="*/ 9348 h 59614"/>
                <a:gd name="connsiteX7" fmla="*/ 107496 w 107992"/>
                <a:gd name="connsiteY7" fmla="*/ 3025 h 59614"/>
                <a:gd name="connsiteX8" fmla="*/ 107496 w 107992"/>
                <a:gd name="connsiteY8" fmla="*/ 3025 h 59614"/>
                <a:gd name="connsiteX9" fmla="*/ 101173 w 107992"/>
                <a:gd name="connsiteY9" fmla="*/ 496 h 59614"/>
                <a:gd name="connsiteX10" fmla="*/ 101173 w 107992"/>
                <a:gd name="connsiteY10" fmla="*/ 496 h 59614"/>
                <a:gd name="connsiteX11" fmla="*/ 97379 w 107992"/>
                <a:gd name="connsiteY11" fmla="*/ 1761 h 59614"/>
                <a:gd name="connsiteX12" fmla="*/ 2529 w 107992"/>
                <a:gd name="connsiteY12" fmla="*/ 49814 h 59614"/>
                <a:gd name="connsiteX13" fmla="*/ 2529 w 107992"/>
                <a:gd name="connsiteY13" fmla="*/ 49814 h 59614"/>
                <a:gd name="connsiteX14" fmla="*/ 2529 w 107992"/>
                <a:gd name="connsiteY14" fmla="*/ 49814 h 59614"/>
                <a:gd name="connsiteX15" fmla="*/ 2529 w 107992"/>
                <a:gd name="connsiteY15" fmla="*/ 49814 h 59614"/>
                <a:gd name="connsiteX16" fmla="*/ 2529 w 107992"/>
                <a:gd name="connsiteY16" fmla="*/ 49814 h 59614"/>
                <a:gd name="connsiteX17" fmla="*/ 2529 w 107992"/>
                <a:gd name="connsiteY17" fmla="*/ 51078 h 59614"/>
                <a:gd name="connsiteX18" fmla="*/ 2529 w 107992"/>
                <a:gd name="connsiteY18" fmla="*/ 51078 h 59614"/>
                <a:gd name="connsiteX19" fmla="*/ 2529 w 107992"/>
                <a:gd name="connsiteY19" fmla="*/ 52343 h 59614"/>
                <a:gd name="connsiteX20" fmla="*/ 2529 w 107992"/>
                <a:gd name="connsiteY20" fmla="*/ 52343 h 59614"/>
                <a:gd name="connsiteX21" fmla="*/ 2529 w 107992"/>
                <a:gd name="connsiteY21" fmla="*/ 53608 h 59614"/>
                <a:gd name="connsiteX22" fmla="*/ 2529 w 107992"/>
                <a:gd name="connsiteY22" fmla="*/ 54872 h 59614"/>
                <a:gd name="connsiteX23" fmla="*/ 2529 w 107992"/>
                <a:gd name="connsiteY23" fmla="*/ 56137 h 59614"/>
                <a:gd name="connsiteX24" fmla="*/ 0 w 107992"/>
                <a:gd name="connsiteY24" fmla="*/ 57401 h 5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7992" h="59614">
                  <a:moveTo>
                    <a:pt x="0" y="57401"/>
                  </a:moveTo>
                  <a:lnTo>
                    <a:pt x="0" y="57401"/>
                  </a:lnTo>
                  <a:lnTo>
                    <a:pt x="0" y="57401"/>
                  </a:lnTo>
                  <a:lnTo>
                    <a:pt x="1265" y="58666"/>
                  </a:lnTo>
                  <a:cubicBezTo>
                    <a:pt x="2529" y="59930"/>
                    <a:pt x="5059" y="59930"/>
                    <a:pt x="6323" y="58666"/>
                  </a:cubicBezTo>
                  <a:lnTo>
                    <a:pt x="13911" y="54872"/>
                  </a:lnTo>
                  <a:lnTo>
                    <a:pt x="104967" y="9348"/>
                  </a:lnTo>
                  <a:cubicBezTo>
                    <a:pt x="107496" y="8084"/>
                    <a:pt x="108761" y="5554"/>
                    <a:pt x="107496" y="3025"/>
                  </a:cubicBezTo>
                  <a:cubicBezTo>
                    <a:pt x="107496" y="3025"/>
                    <a:pt x="107496" y="3025"/>
                    <a:pt x="107496" y="3025"/>
                  </a:cubicBezTo>
                  <a:cubicBezTo>
                    <a:pt x="106232" y="496"/>
                    <a:pt x="103702" y="-769"/>
                    <a:pt x="101173" y="496"/>
                  </a:cubicBezTo>
                  <a:cubicBezTo>
                    <a:pt x="101173" y="496"/>
                    <a:pt x="101173" y="496"/>
                    <a:pt x="101173" y="496"/>
                  </a:cubicBezTo>
                  <a:lnTo>
                    <a:pt x="97379" y="1761"/>
                  </a:lnTo>
                  <a:lnTo>
                    <a:pt x="2529" y="49814"/>
                  </a:lnTo>
                  <a:lnTo>
                    <a:pt x="2529" y="49814"/>
                  </a:lnTo>
                  <a:lnTo>
                    <a:pt x="2529" y="49814"/>
                  </a:lnTo>
                  <a:lnTo>
                    <a:pt x="2529" y="49814"/>
                  </a:lnTo>
                  <a:lnTo>
                    <a:pt x="2529" y="49814"/>
                  </a:lnTo>
                  <a:lnTo>
                    <a:pt x="2529" y="51078"/>
                  </a:lnTo>
                  <a:lnTo>
                    <a:pt x="2529" y="51078"/>
                  </a:lnTo>
                  <a:lnTo>
                    <a:pt x="2529" y="52343"/>
                  </a:lnTo>
                  <a:lnTo>
                    <a:pt x="2529" y="52343"/>
                  </a:lnTo>
                  <a:cubicBezTo>
                    <a:pt x="2529" y="52343"/>
                    <a:pt x="2529" y="52343"/>
                    <a:pt x="2529" y="53608"/>
                  </a:cubicBezTo>
                  <a:cubicBezTo>
                    <a:pt x="2529" y="53608"/>
                    <a:pt x="2529" y="54872"/>
                    <a:pt x="2529" y="54872"/>
                  </a:cubicBezTo>
                  <a:cubicBezTo>
                    <a:pt x="2529" y="54872"/>
                    <a:pt x="2529" y="54872"/>
                    <a:pt x="2529" y="56137"/>
                  </a:cubicBezTo>
                  <a:cubicBezTo>
                    <a:pt x="2529" y="57401"/>
                    <a:pt x="0" y="57401"/>
                    <a:pt x="0" y="57401"/>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2" name="Freeform: Shape 271">
              <a:extLst>
                <a:ext uri="{FF2B5EF4-FFF2-40B4-BE49-F238E27FC236}">
                  <a16:creationId xmlns:a16="http://schemas.microsoft.com/office/drawing/2014/main" id="{2415DCF3-E0B1-4E08-8CC0-09C214C82F2D}"/>
                </a:ext>
              </a:extLst>
            </p:cNvPr>
            <p:cNvSpPr/>
            <p:nvPr/>
          </p:nvSpPr>
          <p:spPr>
            <a:xfrm>
              <a:off x="11514496" y="1973491"/>
              <a:ext cx="31616" cy="174508"/>
            </a:xfrm>
            <a:custGeom>
              <a:avLst/>
              <a:gdLst>
                <a:gd name="connsiteX0" fmla="*/ 5059 w 31616"/>
                <a:gd name="connsiteY0" fmla="*/ 5058 h 174508"/>
                <a:gd name="connsiteX1" fmla="*/ 0 w 31616"/>
                <a:gd name="connsiteY1" fmla="*/ 1264 h 174508"/>
                <a:gd name="connsiteX2" fmla="*/ 0 w 31616"/>
                <a:gd name="connsiteY2" fmla="*/ 1264 h 174508"/>
                <a:gd name="connsiteX3" fmla="*/ 22764 w 31616"/>
                <a:gd name="connsiteY3" fmla="*/ 170715 h 174508"/>
                <a:gd name="connsiteX4" fmla="*/ 27823 w 31616"/>
                <a:gd name="connsiteY4" fmla="*/ 174509 h 174508"/>
                <a:gd name="connsiteX5" fmla="*/ 31617 w 31616"/>
                <a:gd name="connsiteY5" fmla="*/ 169450 h 174508"/>
                <a:gd name="connsiteX6" fmla="*/ 31617 w 31616"/>
                <a:gd name="connsiteY6" fmla="*/ 166921 h 174508"/>
                <a:gd name="connsiteX7" fmla="*/ 8853 w 31616"/>
                <a:gd name="connsiteY7" fmla="*/ 3794 h 174508"/>
                <a:gd name="connsiteX8" fmla="*/ 8853 w 31616"/>
                <a:gd name="connsiteY8" fmla="*/ 0 h 174508"/>
                <a:gd name="connsiteX9" fmla="*/ 5059 w 31616"/>
                <a:gd name="connsiteY9" fmla="*/ 5058 h 17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616" h="174508">
                  <a:moveTo>
                    <a:pt x="5059" y="5058"/>
                  </a:moveTo>
                  <a:cubicBezTo>
                    <a:pt x="2529" y="5058"/>
                    <a:pt x="0" y="3794"/>
                    <a:pt x="0" y="1264"/>
                  </a:cubicBezTo>
                  <a:cubicBezTo>
                    <a:pt x="0" y="1264"/>
                    <a:pt x="0" y="1264"/>
                    <a:pt x="0" y="1264"/>
                  </a:cubicBezTo>
                  <a:lnTo>
                    <a:pt x="22764" y="170715"/>
                  </a:lnTo>
                  <a:cubicBezTo>
                    <a:pt x="22764" y="173244"/>
                    <a:pt x="25293" y="174509"/>
                    <a:pt x="27823" y="174509"/>
                  </a:cubicBezTo>
                  <a:cubicBezTo>
                    <a:pt x="30352" y="174509"/>
                    <a:pt x="31617" y="171980"/>
                    <a:pt x="31617" y="169450"/>
                  </a:cubicBezTo>
                  <a:lnTo>
                    <a:pt x="31617" y="166921"/>
                  </a:lnTo>
                  <a:lnTo>
                    <a:pt x="8853" y="3794"/>
                  </a:lnTo>
                  <a:lnTo>
                    <a:pt x="8853" y="0"/>
                  </a:lnTo>
                  <a:cubicBezTo>
                    <a:pt x="8853" y="2529"/>
                    <a:pt x="7588" y="5058"/>
                    <a:pt x="505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3" name="Freeform: Shape 272">
              <a:extLst>
                <a:ext uri="{FF2B5EF4-FFF2-40B4-BE49-F238E27FC236}">
                  <a16:creationId xmlns:a16="http://schemas.microsoft.com/office/drawing/2014/main" id="{A813E04D-82C0-4508-8E0C-CB42EF6F9F23}"/>
                </a:ext>
              </a:extLst>
            </p:cNvPr>
            <p:cNvSpPr/>
            <p:nvPr/>
          </p:nvSpPr>
          <p:spPr>
            <a:xfrm>
              <a:off x="11274211" y="241049"/>
              <a:ext cx="247873" cy="1737500"/>
            </a:xfrm>
            <a:custGeom>
              <a:avLst/>
              <a:gdLst>
                <a:gd name="connsiteX0" fmla="*/ 5059 w 247873"/>
                <a:gd name="connsiteY0" fmla="*/ 0 h 1737500"/>
                <a:gd name="connsiteX1" fmla="*/ 5059 w 247873"/>
                <a:gd name="connsiteY1" fmla="*/ 0 h 1737500"/>
                <a:gd name="connsiteX2" fmla="*/ 0 w 247873"/>
                <a:gd name="connsiteY2" fmla="*/ 5058 h 1737500"/>
                <a:gd name="connsiteX3" fmla="*/ 1265 w 247873"/>
                <a:gd name="connsiteY3" fmla="*/ 10116 h 1737500"/>
                <a:gd name="connsiteX4" fmla="*/ 239021 w 247873"/>
                <a:gd name="connsiteY4" fmla="*/ 1733706 h 1737500"/>
                <a:gd name="connsiteX5" fmla="*/ 244080 w 247873"/>
                <a:gd name="connsiteY5" fmla="*/ 1737500 h 1737500"/>
                <a:gd name="connsiteX6" fmla="*/ 244080 w 247873"/>
                <a:gd name="connsiteY6" fmla="*/ 1737500 h 1737500"/>
                <a:gd name="connsiteX7" fmla="*/ 247874 w 247873"/>
                <a:gd name="connsiteY7" fmla="*/ 1732442 h 1737500"/>
                <a:gd name="connsiteX8" fmla="*/ 246609 w 247873"/>
                <a:gd name="connsiteY8" fmla="*/ 1726119 h 1737500"/>
                <a:gd name="connsiteX9" fmla="*/ 10117 w 247873"/>
                <a:gd name="connsiteY9" fmla="*/ 3794 h 1737500"/>
                <a:gd name="connsiteX10" fmla="*/ 10117 w 247873"/>
                <a:gd name="connsiteY10" fmla="*/ 3794 h 1737500"/>
                <a:gd name="connsiteX11" fmla="*/ 10117 w 247873"/>
                <a:gd name="connsiteY11" fmla="*/ 3794 h 1737500"/>
                <a:gd name="connsiteX12" fmla="*/ 10117 w 247873"/>
                <a:gd name="connsiteY12" fmla="*/ 2529 h 1737500"/>
                <a:gd name="connsiteX13" fmla="*/ 10117 w 247873"/>
                <a:gd name="connsiteY13" fmla="*/ 2529 h 1737500"/>
                <a:gd name="connsiteX14" fmla="*/ 10117 w 247873"/>
                <a:gd name="connsiteY14" fmla="*/ 2529 h 1737500"/>
                <a:gd name="connsiteX15" fmla="*/ 8853 w 247873"/>
                <a:gd name="connsiteY15" fmla="*/ 1265 h 1737500"/>
                <a:gd name="connsiteX16" fmla="*/ 8853 w 247873"/>
                <a:gd name="connsiteY16" fmla="*/ 1265 h 1737500"/>
                <a:gd name="connsiteX17" fmla="*/ 8853 w 247873"/>
                <a:gd name="connsiteY17" fmla="*/ 1265 h 1737500"/>
                <a:gd name="connsiteX18" fmla="*/ 7588 w 247873"/>
                <a:gd name="connsiteY18" fmla="*/ 1265 h 1737500"/>
                <a:gd name="connsiteX19" fmla="*/ 6323 w 247873"/>
                <a:gd name="connsiteY19" fmla="*/ 1265 h 1737500"/>
                <a:gd name="connsiteX20" fmla="*/ 6323 w 247873"/>
                <a:gd name="connsiteY20" fmla="*/ 1265 h 1737500"/>
                <a:gd name="connsiteX21" fmla="*/ 5059 w 247873"/>
                <a:gd name="connsiteY21" fmla="*/ 0 h 173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873" h="1737500">
                  <a:moveTo>
                    <a:pt x="5059" y="0"/>
                  </a:moveTo>
                  <a:lnTo>
                    <a:pt x="5059" y="0"/>
                  </a:lnTo>
                  <a:cubicBezTo>
                    <a:pt x="1265" y="0"/>
                    <a:pt x="0" y="2529"/>
                    <a:pt x="0" y="5058"/>
                  </a:cubicBezTo>
                  <a:lnTo>
                    <a:pt x="1265" y="10116"/>
                  </a:lnTo>
                  <a:lnTo>
                    <a:pt x="239021" y="1733706"/>
                  </a:lnTo>
                  <a:cubicBezTo>
                    <a:pt x="239021" y="1736235"/>
                    <a:pt x="241550" y="1737500"/>
                    <a:pt x="244080" y="1737500"/>
                  </a:cubicBezTo>
                  <a:cubicBezTo>
                    <a:pt x="244080" y="1737500"/>
                    <a:pt x="244080" y="1737500"/>
                    <a:pt x="244080" y="1737500"/>
                  </a:cubicBezTo>
                  <a:cubicBezTo>
                    <a:pt x="246609" y="1737500"/>
                    <a:pt x="247874" y="1734971"/>
                    <a:pt x="247874" y="1732442"/>
                  </a:cubicBezTo>
                  <a:lnTo>
                    <a:pt x="246609" y="1726119"/>
                  </a:lnTo>
                  <a:lnTo>
                    <a:pt x="10117" y="3794"/>
                  </a:lnTo>
                  <a:lnTo>
                    <a:pt x="10117" y="3794"/>
                  </a:lnTo>
                  <a:lnTo>
                    <a:pt x="10117" y="3794"/>
                  </a:lnTo>
                  <a:lnTo>
                    <a:pt x="10117" y="2529"/>
                  </a:lnTo>
                  <a:lnTo>
                    <a:pt x="10117" y="2529"/>
                  </a:lnTo>
                  <a:lnTo>
                    <a:pt x="10117" y="2529"/>
                  </a:lnTo>
                  <a:lnTo>
                    <a:pt x="8853" y="1265"/>
                  </a:lnTo>
                  <a:lnTo>
                    <a:pt x="8853" y="1265"/>
                  </a:lnTo>
                  <a:lnTo>
                    <a:pt x="8853" y="1265"/>
                  </a:lnTo>
                  <a:lnTo>
                    <a:pt x="7588" y="1265"/>
                  </a:lnTo>
                  <a:lnTo>
                    <a:pt x="6323" y="1265"/>
                  </a:lnTo>
                  <a:lnTo>
                    <a:pt x="6323" y="1265"/>
                  </a:lnTo>
                  <a:lnTo>
                    <a:pt x="5059"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4" name="Freeform: Shape 273">
              <a:extLst>
                <a:ext uri="{FF2B5EF4-FFF2-40B4-BE49-F238E27FC236}">
                  <a16:creationId xmlns:a16="http://schemas.microsoft.com/office/drawing/2014/main" id="{8AA86525-F079-41A9-950F-54EBC4DB93B2}"/>
                </a:ext>
              </a:extLst>
            </p:cNvPr>
            <p:cNvSpPr/>
            <p:nvPr/>
          </p:nvSpPr>
          <p:spPr>
            <a:xfrm>
              <a:off x="11614404" y="4942668"/>
              <a:ext cx="58174" cy="349017"/>
            </a:xfrm>
            <a:custGeom>
              <a:avLst/>
              <a:gdLst>
                <a:gd name="connsiteX0" fmla="*/ 5059 w 58174"/>
                <a:gd name="connsiteY0" fmla="*/ 6323 h 349017"/>
                <a:gd name="connsiteX1" fmla="*/ 0 w 58174"/>
                <a:gd name="connsiteY1" fmla="*/ 2529 h 349017"/>
                <a:gd name="connsiteX2" fmla="*/ 0 w 58174"/>
                <a:gd name="connsiteY2" fmla="*/ 2529 h 349017"/>
                <a:gd name="connsiteX3" fmla="*/ 0 w 58174"/>
                <a:gd name="connsiteY3" fmla="*/ 5058 h 349017"/>
                <a:gd name="connsiteX4" fmla="*/ 50586 w 58174"/>
                <a:gd name="connsiteY4" fmla="*/ 341430 h 349017"/>
                <a:gd name="connsiteX5" fmla="*/ 50586 w 58174"/>
                <a:gd name="connsiteY5" fmla="*/ 345224 h 349017"/>
                <a:gd name="connsiteX6" fmla="*/ 55645 w 58174"/>
                <a:gd name="connsiteY6" fmla="*/ 349018 h 349017"/>
                <a:gd name="connsiteX7" fmla="*/ 55645 w 58174"/>
                <a:gd name="connsiteY7" fmla="*/ 349018 h 349017"/>
                <a:gd name="connsiteX8" fmla="*/ 56910 w 58174"/>
                <a:gd name="connsiteY8" fmla="*/ 349018 h 349017"/>
                <a:gd name="connsiteX9" fmla="*/ 58175 w 58174"/>
                <a:gd name="connsiteY9" fmla="*/ 347753 h 349017"/>
                <a:gd name="connsiteX10" fmla="*/ 58175 w 58174"/>
                <a:gd name="connsiteY10" fmla="*/ 347753 h 349017"/>
                <a:gd name="connsiteX11" fmla="*/ 58175 w 58174"/>
                <a:gd name="connsiteY11" fmla="*/ 346488 h 349017"/>
                <a:gd name="connsiteX12" fmla="*/ 58175 w 58174"/>
                <a:gd name="connsiteY12" fmla="*/ 345224 h 349017"/>
                <a:gd name="connsiteX13" fmla="*/ 58175 w 58174"/>
                <a:gd name="connsiteY13" fmla="*/ 343959 h 349017"/>
                <a:gd name="connsiteX14" fmla="*/ 58175 w 58174"/>
                <a:gd name="connsiteY14" fmla="*/ 342695 h 349017"/>
                <a:gd name="connsiteX15" fmla="*/ 58175 w 58174"/>
                <a:gd name="connsiteY15" fmla="*/ 342695 h 349017"/>
                <a:gd name="connsiteX16" fmla="*/ 58175 w 58174"/>
                <a:gd name="connsiteY16" fmla="*/ 340166 h 349017"/>
                <a:gd name="connsiteX17" fmla="*/ 7588 w 58174"/>
                <a:gd name="connsiteY17" fmla="*/ 0 h 349017"/>
                <a:gd name="connsiteX18" fmla="*/ 5059 w 58174"/>
                <a:gd name="connsiteY18" fmla="*/ 6323 h 34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174" h="349017">
                  <a:moveTo>
                    <a:pt x="5059" y="6323"/>
                  </a:moveTo>
                  <a:cubicBezTo>
                    <a:pt x="2529" y="6323"/>
                    <a:pt x="0" y="5058"/>
                    <a:pt x="0" y="2529"/>
                  </a:cubicBezTo>
                  <a:cubicBezTo>
                    <a:pt x="0" y="2529"/>
                    <a:pt x="0" y="2529"/>
                    <a:pt x="0" y="2529"/>
                  </a:cubicBezTo>
                  <a:lnTo>
                    <a:pt x="0" y="5058"/>
                  </a:lnTo>
                  <a:lnTo>
                    <a:pt x="50586" y="341430"/>
                  </a:lnTo>
                  <a:lnTo>
                    <a:pt x="50586" y="345224"/>
                  </a:lnTo>
                  <a:cubicBezTo>
                    <a:pt x="50586" y="347753"/>
                    <a:pt x="53116" y="349018"/>
                    <a:pt x="55645" y="349018"/>
                  </a:cubicBezTo>
                  <a:cubicBezTo>
                    <a:pt x="55645" y="349018"/>
                    <a:pt x="55645" y="349018"/>
                    <a:pt x="55645" y="349018"/>
                  </a:cubicBezTo>
                  <a:cubicBezTo>
                    <a:pt x="55645" y="349018"/>
                    <a:pt x="56910" y="349018"/>
                    <a:pt x="56910" y="349018"/>
                  </a:cubicBezTo>
                  <a:lnTo>
                    <a:pt x="58175" y="347753"/>
                  </a:lnTo>
                  <a:lnTo>
                    <a:pt x="58175" y="347753"/>
                  </a:lnTo>
                  <a:cubicBezTo>
                    <a:pt x="58175" y="347753"/>
                    <a:pt x="58175" y="347753"/>
                    <a:pt x="58175" y="346488"/>
                  </a:cubicBezTo>
                  <a:cubicBezTo>
                    <a:pt x="58175" y="346488"/>
                    <a:pt x="58175" y="346488"/>
                    <a:pt x="58175" y="345224"/>
                  </a:cubicBezTo>
                  <a:cubicBezTo>
                    <a:pt x="58175" y="345224"/>
                    <a:pt x="58175" y="345224"/>
                    <a:pt x="58175" y="343959"/>
                  </a:cubicBezTo>
                  <a:cubicBezTo>
                    <a:pt x="58175" y="343959"/>
                    <a:pt x="58175" y="342695"/>
                    <a:pt x="58175" y="342695"/>
                  </a:cubicBezTo>
                  <a:lnTo>
                    <a:pt x="58175" y="342695"/>
                  </a:lnTo>
                  <a:lnTo>
                    <a:pt x="58175" y="340166"/>
                  </a:lnTo>
                  <a:lnTo>
                    <a:pt x="7588" y="0"/>
                  </a:lnTo>
                  <a:cubicBezTo>
                    <a:pt x="7588" y="3794"/>
                    <a:pt x="6323" y="6323"/>
                    <a:pt x="5059" y="6323"/>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5" name="Freeform: Shape 274">
              <a:extLst>
                <a:ext uri="{FF2B5EF4-FFF2-40B4-BE49-F238E27FC236}">
                  <a16:creationId xmlns:a16="http://schemas.microsoft.com/office/drawing/2014/main" id="{8AB045CD-8658-4C51-94E5-566412FD48A4}"/>
                </a:ext>
              </a:extLst>
            </p:cNvPr>
            <p:cNvSpPr/>
            <p:nvPr/>
          </p:nvSpPr>
          <p:spPr>
            <a:xfrm>
              <a:off x="11613140" y="4937610"/>
              <a:ext cx="10117" cy="11380"/>
            </a:xfrm>
            <a:custGeom>
              <a:avLst/>
              <a:gdLst>
                <a:gd name="connsiteX0" fmla="*/ 5059 w 10117"/>
                <a:gd name="connsiteY0" fmla="*/ 5058 h 11380"/>
                <a:gd name="connsiteX1" fmla="*/ 0 w 10117"/>
                <a:gd name="connsiteY1" fmla="*/ 1265 h 11380"/>
                <a:gd name="connsiteX2" fmla="*/ 0 w 10117"/>
                <a:gd name="connsiteY2" fmla="*/ 1265 h 11380"/>
                <a:gd name="connsiteX3" fmla="*/ 1265 w 10117"/>
                <a:gd name="connsiteY3" fmla="*/ 7587 h 11380"/>
                <a:gd name="connsiteX4" fmla="*/ 6323 w 10117"/>
                <a:gd name="connsiteY4" fmla="*/ 11381 h 11380"/>
                <a:gd name="connsiteX5" fmla="*/ 6323 w 10117"/>
                <a:gd name="connsiteY5" fmla="*/ 11381 h 11380"/>
                <a:gd name="connsiteX6" fmla="*/ 10117 w 10117"/>
                <a:gd name="connsiteY6" fmla="*/ 6323 h 11380"/>
                <a:gd name="connsiteX7" fmla="*/ 8853 w 10117"/>
                <a:gd name="connsiteY7" fmla="*/ 0 h 11380"/>
                <a:gd name="connsiteX8" fmla="*/ 8853 w 10117"/>
                <a:gd name="connsiteY8" fmla="*/ 0 h 11380"/>
                <a:gd name="connsiteX9" fmla="*/ 5059 w 10117"/>
                <a:gd name="connsiteY9" fmla="*/ 5058 h 11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17" h="11380">
                  <a:moveTo>
                    <a:pt x="5059" y="5058"/>
                  </a:moveTo>
                  <a:cubicBezTo>
                    <a:pt x="2529" y="5058"/>
                    <a:pt x="0" y="3794"/>
                    <a:pt x="0" y="1265"/>
                  </a:cubicBezTo>
                  <a:cubicBezTo>
                    <a:pt x="0" y="1265"/>
                    <a:pt x="0" y="1265"/>
                    <a:pt x="0" y="1265"/>
                  </a:cubicBezTo>
                  <a:lnTo>
                    <a:pt x="1265" y="7587"/>
                  </a:lnTo>
                  <a:cubicBezTo>
                    <a:pt x="1265" y="10116"/>
                    <a:pt x="3794" y="11381"/>
                    <a:pt x="6323" y="11381"/>
                  </a:cubicBezTo>
                  <a:cubicBezTo>
                    <a:pt x="6323" y="11381"/>
                    <a:pt x="6323" y="11381"/>
                    <a:pt x="6323" y="11381"/>
                  </a:cubicBezTo>
                  <a:cubicBezTo>
                    <a:pt x="8853" y="11381"/>
                    <a:pt x="10117" y="8852"/>
                    <a:pt x="10117" y="6323"/>
                  </a:cubicBezTo>
                  <a:lnTo>
                    <a:pt x="8853" y="0"/>
                  </a:lnTo>
                  <a:lnTo>
                    <a:pt x="8853" y="0"/>
                  </a:lnTo>
                  <a:cubicBezTo>
                    <a:pt x="10117" y="2529"/>
                    <a:pt x="7588" y="5058"/>
                    <a:pt x="505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6" name="Freeform: Shape 275">
              <a:extLst>
                <a:ext uri="{FF2B5EF4-FFF2-40B4-BE49-F238E27FC236}">
                  <a16:creationId xmlns:a16="http://schemas.microsoft.com/office/drawing/2014/main" id="{1D09532C-F589-487C-BA1A-815D5D36C660}"/>
                </a:ext>
              </a:extLst>
            </p:cNvPr>
            <p:cNvSpPr/>
            <p:nvPr/>
          </p:nvSpPr>
          <p:spPr>
            <a:xfrm>
              <a:off x="11610611" y="4917377"/>
              <a:ext cx="12646" cy="25291"/>
            </a:xfrm>
            <a:custGeom>
              <a:avLst/>
              <a:gdLst>
                <a:gd name="connsiteX0" fmla="*/ 5059 w 12646"/>
                <a:gd name="connsiteY0" fmla="*/ 5058 h 25291"/>
                <a:gd name="connsiteX1" fmla="*/ 0 w 12646"/>
                <a:gd name="connsiteY1" fmla="*/ 1265 h 25291"/>
                <a:gd name="connsiteX2" fmla="*/ 0 w 12646"/>
                <a:gd name="connsiteY2" fmla="*/ 1265 h 25291"/>
                <a:gd name="connsiteX3" fmla="*/ 0 w 12646"/>
                <a:gd name="connsiteY3" fmla="*/ 1265 h 25291"/>
                <a:gd name="connsiteX4" fmla="*/ 1265 w 12646"/>
                <a:gd name="connsiteY4" fmla="*/ 7587 h 25291"/>
                <a:gd name="connsiteX5" fmla="*/ 2529 w 12646"/>
                <a:gd name="connsiteY5" fmla="*/ 12646 h 25291"/>
                <a:gd name="connsiteX6" fmla="*/ 3794 w 12646"/>
                <a:gd name="connsiteY6" fmla="*/ 18968 h 25291"/>
                <a:gd name="connsiteX7" fmla="*/ 3794 w 12646"/>
                <a:gd name="connsiteY7" fmla="*/ 21498 h 25291"/>
                <a:gd name="connsiteX8" fmla="*/ 3794 w 12646"/>
                <a:gd name="connsiteY8" fmla="*/ 21498 h 25291"/>
                <a:gd name="connsiteX9" fmla="*/ 8853 w 12646"/>
                <a:gd name="connsiteY9" fmla="*/ 25291 h 25291"/>
                <a:gd name="connsiteX10" fmla="*/ 8853 w 12646"/>
                <a:gd name="connsiteY10" fmla="*/ 25291 h 25291"/>
                <a:gd name="connsiteX11" fmla="*/ 12647 w 12646"/>
                <a:gd name="connsiteY11" fmla="*/ 20233 h 25291"/>
                <a:gd name="connsiteX12" fmla="*/ 12647 w 12646"/>
                <a:gd name="connsiteY12" fmla="*/ 20233 h 25291"/>
                <a:gd name="connsiteX13" fmla="*/ 10117 w 12646"/>
                <a:gd name="connsiteY13" fmla="*/ 0 h 25291"/>
                <a:gd name="connsiteX14" fmla="*/ 10117 w 12646"/>
                <a:gd name="connsiteY14" fmla="*/ 0 h 25291"/>
                <a:gd name="connsiteX15" fmla="*/ 5059 w 12646"/>
                <a:gd name="connsiteY15" fmla="*/ 5058 h 2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646" h="25291">
                  <a:moveTo>
                    <a:pt x="5059" y="5058"/>
                  </a:moveTo>
                  <a:cubicBezTo>
                    <a:pt x="2529" y="5058"/>
                    <a:pt x="0" y="3794"/>
                    <a:pt x="0" y="1265"/>
                  </a:cubicBezTo>
                  <a:cubicBezTo>
                    <a:pt x="0" y="1265"/>
                    <a:pt x="0" y="1265"/>
                    <a:pt x="0" y="1265"/>
                  </a:cubicBezTo>
                  <a:lnTo>
                    <a:pt x="0" y="1265"/>
                  </a:lnTo>
                  <a:lnTo>
                    <a:pt x="1265" y="7587"/>
                  </a:lnTo>
                  <a:lnTo>
                    <a:pt x="2529" y="12646"/>
                  </a:lnTo>
                  <a:lnTo>
                    <a:pt x="3794" y="18968"/>
                  </a:lnTo>
                  <a:lnTo>
                    <a:pt x="3794" y="21498"/>
                  </a:lnTo>
                  <a:lnTo>
                    <a:pt x="3794" y="21498"/>
                  </a:lnTo>
                  <a:cubicBezTo>
                    <a:pt x="3794" y="24026"/>
                    <a:pt x="6323" y="25291"/>
                    <a:pt x="8853" y="25291"/>
                  </a:cubicBezTo>
                  <a:cubicBezTo>
                    <a:pt x="8853" y="25291"/>
                    <a:pt x="8853" y="25291"/>
                    <a:pt x="8853" y="25291"/>
                  </a:cubicBezTo>
                  <a:cubicBezTo>
                    <a:pt x="11382" y="25291"/>
                    <a:pt x="12647" y="22762"/>
                    <a:pt x="12647" y="20233"/>
                  </a:cubicBezTo>
                  <a:lnTo>
                    <a:pt x="12647" y="20233"/>
                  </a:lnTo>
                  <a:lnTo>
                    <a:pt x="10117" y="0"/>
                  </a:lnTo>
                  <a:lnTo>
                    <a:pt x="10117" y="0"/>
                  </a:lnTo>
                  <a:cubicBezTo>
                    <a:pt x="8853" y="2529"/>
                    <a:pt x="7588" y="5058"/>
                    <a:pt x="505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7" name="Freeform: Shape 276">
              <a:extLst>
                <a:ext uri="{FF2B5EF4-FFF2-40B4-BE49-F238E27FC236}">
                  <a16:creationId xmlns:a16="http://schemas.microsoft.com/office/drawing/2014/main" id="{7FAF7D81-3C62-482A-9A35-835188FB2960}"/>
                </a:ext>
              </a:extLst>
            </p:cNvPr>
            <p:cNvSpPr/>
            <p:nvPr/>
          </p:nvSpPr>
          <p:spPr>
            <a:xfrm>
              <a:off x="11734547" y="3083771"/>
              <a:ext cx="437573" cy="187154"/>
            </a:xfrm>
            <a:custGeom>
              <a:avLst/>
              <a:gdLst>
                <a:gd name="connsiteX0" fmla="*/ 1265 w 437573"/>
                <a:gd name="connsiteY0" fmla="*/ 0 h 187154"/>
                <a:gd name="connsiteX1" fmla="*/ 1265 w 437573"/>
                <a:gd name="connsiteY1" fmla="*/ 0 h 187154"/>
                <a:gd name="connsiteX2" fmla="*/ 3794 w 437573"/>
                <a:gd name="connsiteY2" fmla="*/ 2529 h 187154"/>
                <a:gd name="connsiteX3" fmla="*/ 1265 w 437573"/>
                <a:gd name="connsiteY3" fmla="*/ 8852 h 187154"/>
                <a:gd name="connsiteX4" fmla="*/ 1265 w 437573"/>
                <a:gd name="connsiteY4" fmla="*/ 8852 h 187154"/>
                <a:gd name="connsiteX5" fmla="*/ 0 w 437573"/>
                <a:gd name="connsiteY5" fmla="*/ 10116 h 187154"/>
                <a:gd name="connsiteX6" fmla="*/ 435044 w 437573"/>
                <a:gd name="connsiteY6" fmla="*/ 187154 h 187154"/>
                <a:gd name="connsiteX7" fmla="*/ 432514 w 437573"/>
                <a:gd name="connsiteY7" fmla="*/ 180832 h 187154"/>
                <a:gd name="connsiteX8" fmla="*/ 432514 w 437573"/>
                <a:gd name="connsiteY8" fmla="*/ 180832 h 187154"/>
                <a:gd name="connsiteX9" fmla="*/ 437573 w 437573"/>
                <a:gd name="connsiteY9" fmla="*/ 178302 h 187154"/>
                <a:gd name="connsiteX10" fmla="*/ 437573 w 437573"/>
                <a:gd name="connsiteY10" fmla="*/ 178302 h 187154"/>
                <a:gd name="connsiteX11" fmla="*/ 429985 w 437573"/>
                <a:gd name="connsiteY11" fmla="*/ 175773 h 187154"/>
                <a:gd name="connsiteX12" fmla="*/ 1265 w 437573"/>
                <a:gd name="connsiteY12" fmla="*/ 0 h 18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573" h="187154">
                  <a:moveTo>
                    <a:pt x="1265" y="0"/>
                  </a:moveTo>
                  <a:lnTo>
                    <a:pt x="1265" y="0"/>
                  </a:lnTo>
                  <a:cubicBezTo>
                    <a:pt x="2529" y="0"/>
                    <a:pt x="3794" y="1265"/>
                    <a:pt x="3794" y="2529"/>
                  </a:cubicBezTo>
                  <a:cubicBezTo>
                    <a:pt x="5059" y="5058"/>
                    <a:pt x="3794" y="7587"/>
                    <a:pt x="1265" y="8852"/>
                  </a:cubicBezTo>
                  <a:cubicBezTo>
                    <a:pt x="1265" y="8852"/>
                    <a:pt x="1265" y="8852"/>
                    <a:pt x="1265" y="8852"/>
                  </a:cubicBezTo>
                  <a:lnTo>
                    <a:pt x="0" y="10116"/>
                  </a:lnTo>
                  <a:lnTo>
                    <a:pt x="435044" y="187154"/>
                  </a:lnTo>
                  <a:cubicBezTo>
                    <a:pt x="432514" y="185890"/>
                    <a:pt x="431250" y="183361"/>
                    <a:pt x="432514" y="180832"/>
                  </a:cubicBezTo>
                  <a:cubicBezTo>
                    <a:pt x="432514" y="180832"/>
                    <a:pt x="432514" y="180832"/>
                    <a:pt x="432514" y="180832"/>
                  </a:cubicBezTo>
                  <a:cubicBezTo>
                    <a:pt x="433779" y="178302"/>
                    <a:pt x="436308" y="177038"/>
                    <a:pt x="437573" y="178302"/>
                  </a:cubicBezTo>
                  <a:cubicBezTo>
                    <a:pt x="437573" y="178302"/>
                    <a:pt x="437573" y="178302"/>
                    <a:pt x="437573" y="178302"/>
                  </a:cubicBezTo>
                  <a:lnTo>
                    <a:pt x="429985" y="175773"/>
                  </a:lnTo>
                  <a:lnTo>
                    <a:pt x="1265" y="0"/>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8" name="Freeform: Shape 277">
              <a:extLst>
                <a:ext uri="{FF2B5EF4-FFF2-40B4-BE49-F238E27FC236}">
                  <a16:creationId xmlns:a16="http://schemas.microsoft.com/office/drawing/2014/main" id="{C0C63FB1-7721-45D1-87A5-6362C55038AF}"/>
                </a:ext>
              </a:extLst>
            </p:cNvPr>
            <p:cNvSpPr/>
            <p:nvPr/>
          </p:nvSpPr>
          <p:spPr>
            <a:xfrm>
              <a:off x="12165301" y="3261577"/>
              <a:ext cx="52347" cy="29580"/>
            </a:xfrm>
            <a:custGeom>
              <a:avLst/>
              <a:gdLst>
                <a:gd name="connsiteX0" fmla="*/ 6819 w 52347"/>
                <a:gd name="connsiteY0" fmla="*/ 496 h 29580"/>
                <a:gd name="connsiteX1" fmla="*/ 496 w 52347"/>
                <a:gd name="connsiteY1" fmla="*/ 3025 h 29580"/>
                <a:gd name="connsiteX2" fmla="*/ 496 w 52347"/>
                <a:gd name="connsiteY2" fmla="*/ 3025 h 29580"/>
                <a:gd name="connsiteX3" fmla="*/ 3026 w 52347"/>
                <a:gd name="connsiteY3" fmla="*/ 9348 h 29580"/>
                <a:gd name="connsiteX4" fmla="*/ 3026 w 52347"/>
                <a:gd name="connsiteY4" fmla="*/ 9348 h 29580"/>
                <a:gd name="connsiteX5" fmla="*/ 52347 w 52347"/>
                <a:gd name="connsiteY5" fmla="*/ 29581 h 29580"/>
                <a:gd name="connsiteX6" fmla="*/ 52347 w 52347"/>
                <a:gd name="connsiteY6" fmla="*/ 19464 h 29580"/>
                <a:gd name="connsiteX7" fmla="*/ 9349 w 52347"/>
                <a:gd name="connsiteY7" fmla="*/ 1761 h 29580"/>
                <a:gd name="connsiteX8" fmla="*/ 6819 w 52347"/>
                <a:gd name="connsiteY8" fmla="*/ 496 h 2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47" h="29580">
                  <a:moveTo>
                    <a:pt x="6819" y="496"/>
                  </a:moveTo>
                  <a:cubicBezTo>
                    <a:pt x="4290" y="-769"/>
                    <a:pt x="1761" y="496"/>
                    <a:pt x="496" y="3025"/>
                  </a:cubicBezTo>
                  <a:cubicBezTo>
                    <a:pt x="496" y="3025"/>
                    <a:pt x="496" y="3025"/>
                    <a:pt x="496" y="3025"/>
                  </a:cubicBezTo>
                  <a:cubicBezTo>
                    <a:pt x="-769" y="5554"/>
                    <a:pt x="496" y="8084"/>
                    <a:pt x="3026" y="9348"/>
                  </a:cubicBezTo>
                  <a:cubicBezTo>
                    <a:pt x="3026" y="9348"/>
                    <a:pt x="3026" y="9348"/>
                    <a:pt x="3026" y="9348"/>
                  </a:cubicBezTo>
                  <a:lnTo>
                    <a:pt x="52347" y="29581"/>
                  </a:lnTo>
                  <a:lnTo>
                    <a:pt x="52347" y="19464"/>
                  </a:lnTo>
                  <a:lnTo>
                    <a:pt x="9349" y="1761"/>
                  </a:lnTo>
                  <a:lnTo>
                    <a:pt x="6819" y="496"/>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79" name="Freeform: Shape 278">
              <a:extLst>
                <a:ext uri="{FF2B5EF4-FFF2-40B4-BE49-F238E27FC236}">
                  <a16:creationId xmlns:a16="http://schemas.microsoft.com/office/drawing/2014/main" id="{39AFCBBF-F344-4A9D-B621-581C8EBF3296}"/>
                </a:ext>
              </a:extLst>
            </p:cNvPr>
            <p:cNvSpPr/>
            <p:nvPr/>
          </p:nvSpPr>
          <p:spPr>
            <a:xfrm>
              <a:off x="11604287" y="4875647"/>
              <a:ext cx="15175" cy="46788"/>
            </a:xfrm>
            <a:custGeom>
              <a:avLst/>
              <a:gdLst>
                <a:gd name="connsiteX0" fmla="*/ 5059 w 15175"/>
                <a:gd name="connsiteY0" fmla="*/ 5058 h 46788"/>
                <a:gd name="connsiteX1" fmla="*/ 0 w 15175"/>
                <a:gd name="connsiteY1" fmla="*/ 1265 h 46788"/>
                <a:gd name="connsiteX2" fmla="*/ 1265 w 15175"/>
                <a:gd name="connsiteY2" fmla="*/ 7587 h 46788"/>
                <a:gd name="connsiteX3" fmla="*/ 6323 w 15175"/>
                <a:gd name="connsiteY3" fmla="*/ 39201 h 46788"/>
                <a:gd name="connsiteX4" fmla="*/ 6323 w 15175"/>
                <a:gd name="connsiteY4" fmla="*/ 42995 h 46788"/>
                <a:gd name="connsiteX5" fmla="*/ 6323 w 15175"/>
                <a:gd name="connsiteY5" fmla="*/ 42995 h 46788"/>
                <a:gd name="connsiteX6" fmla="*/ 11382 w 15175"/>
                <a:gd name="connsiteY6" fmla="*/ 46788 h 46788"/>
                <a:gd name="connsiteX7" fmla="*/ 11382 w 15175"/>
                <a:gd name="connsiteY7" fmla="*/ 46788 h 46788"/>
                <a:gd name="connsiteX8" fmla="*/ 15176 w 15175"/>
                <a:gd name="connsiteY8" fmla="*/ 41730 h 46788"/>
                <a:gd name="connsiteX9" fmla="*/ 15176 w 15175"/>
                <a:gd name="connsiteY9" fmla="*/ 41730 h 46788"/>
                <a:gd name="connsiteX10" fmla="*/ 8853 w 15175"/>
                <a:gd name="connsiteY10" fmla="*/ 0 h 46788"/>
                <a:gd name="connsiteX11" fmla="*/ 5059 w 15175"/>
                <a:gd name="connsiteY11" fmla="*/ 5058 h 4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75" h="46788">
                  <a:moveTo>
                    <a:pt x="5059" y="5058"/>
                  </a:moveTo>
                  <a:cubicBezTo>
                    <a:pt x="2529" y="5058"/>
                    <a:pt x="0" y="3794"/>
                    <a:pt x="0" y="1265"/>
                  </a:cubicBezTo>
                  <a:lnTo>
                    <a:pt x="1265" y="7587"/>
                  </a:lnTo>
                  <a:lnTo>
                    <a:pt x="6323" y="39201"/>
                  </a:lnTo>
                  <a:lnTo>
                    <a:pt x="6323" y="42995"/>
                  </a:lnTo>
                  <a:lnTo>
                    <a:pt x="6323" y="42995"/>
                  </a:lnTo>
                  <a:cubicBezTo>
                    <a:pt x="6323" y="45524"/>
                    <a:pt x="8853" y="46788"/>
                    <a:pt x="11382" y="46788"/>
                  </a:cubicBezTo>
                  <a:cubicBezTo>
                    <a:pt x="11382" y="46788"/>
                    <a:pt x="11382" y="46788"/>
                    <a:pt x="11382" y="46788"/>
                  </a:cubicBezTo>
                  <a:cubicBezTo>
                    <a:pt x="13911" y="46788"/>
                    <a:pt x="15176" y="44259"/>
                    <a:pt x="15176" y="41730"/>
                  </a:cubicBezTo>
                  <a:lnTo>
                    <a:pt x="15176" y="41730"/>
                  </a:lnTo>
                  <a:lnTo>
                    <a:pt x="8853" y="0"/>
                  </a:lnTo>
                  <a:cubicBezTo>
                    <a:pt x="8853" y="2529"/>
                    <a:pt x="7588" y="5058"/>
                    <a:pt x="5059" y="5058"/>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0" name="Freeform: Shape 279">
              <a:extLst>
                <a:ext uri="{FF2B5EF4-FFF2-40B4-BE49-F238E27FC236}">
                  <a16:creationId xmlns:a16="http://schemas.microsoft.com/office/drawing/2014/main" id="{A5AE11CC-BDE9-444F-8D77-F58A60EB0666}"/>
                </a:ext>
              </a:extLst>
            </p:cNvPr>
            <p:cNvSpPr/>
            <p:nvPr/>
          </p:nvSpPr>
          <p:spPr>
            <a:xfrm>
              <a:off x="11554965" y="4549391"/>
              <a:ext cx="56909" cy="332578"/>
            </a:xfrm>
            <a:custGeom>
              <a:avLst/>
              <a:gdLst>
                <a:gd name="connsiteX0" fmla="*/ 5059 w 56909"/>
                <a:gd name="connsiteY0" fmla="*/ 5059 h 332578"/>
                <a:gd name="connsiteX1" fmla="*/ 0 w 56909"/>
                <a:gd name="connsiteY1" fmla="*/ 1265 h 332578"/>
                <a:gd name="connsiteX2" fmla="*/ 0 w 56909"/>
                <a:gd name="connsiteY2" fmla="*/ 3794 h 332578"/>
                <a:gd name="connsiteX3" fmla="*/ 48057 w 56909"/>
                <a:gd name="connsiteY3" fmla="*/ 324991 h 332578"/>
                <a:gd name="connsiteX4" fmla="*/ 48057 w 56909"/>
                <a:gd name="connsiteY4" fmla="*/ 328785 h 332578"/>
                <a:gd name="connsiteX5" fmla="*/ 53116 w 56909"/>
                <a:gd name="connsiteY5" fmla="*/ 332578 h 332578"/>
                <a:gd name="connsiteX6" fmla="*/ 56910 w 56909"/>
                <a:gd name="connsiteY6" fmla="*/ 327520 h 332578"/>
                <a:gd name="connsiteX7" fmla="*/ 56910 w 56909"/>
                <a:gd name="connsiteY7" fmla="*/ 327520 h 332578"/>
                <a:gd name="connsiteX8" fmla="*/ 7588 w 56909"/>
                <a:gd name="connsiteY8" fmla="*/ 0 h 332578"/>
                <a:gd name="connsiteX9" fmla="*/ 5059 w 56909"/>
                <a:gd name="connsiteY9" fmla="*/ 5059 h 33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909" h="332578">
                  <a:moveTo>
                    <a:pt x="5059" y="5059"/>
                  </a:moveTo>
                  <a:cubicBezTo>
                    <a:pt x="2529" y="5059"/>
                    <a:pt x="0" y="3794"/>
                    <a:pt x="0" y="1265"/>
                  </a:cubicBezTo>
                  <a:lnTo>
                    <a:pt x="0" y="3794"/>
                  </a:lnTo>
                  <a:lnTo>
                    <a:pt x="48057" y="324991"/>
                  </a:lnTo>
                  <a:lnTo>
                    <a:pt x="48057" y="328785"/>
                  </a:lnTo>
                  <a:cubicBezTo>
                    <a:pt x="48057" y="331314"/>
                    <a:pt x="50586" y="332578"/>
                    <a:pt x="53116" y="332578"/>
                  </a:cubicBezTo>
                  <a:cubicBezTo>
                    <a:pt x="55645" y="332578"/>
                    <a:pt x="56910" y="330049"/>
                    <a:pt x="56910" y="327520"/>
                  </a:cubicBezTo>
                  <a:cubicBezTo>
                    <a:pt x="56910" y="327520"/>
                    <a:pt x="56910" y="327520"/>
                    <a:pt x="56910" y="327520"/>
                  </a:cubicBezTo>
                  <a:lnTo>
                    <a:pt x="7588" y="0"/>
                  </a:lnTo>
                  <a:cubicBezTo>
                    <a:pt x="8853" y="1265"/>
                    <a:pt x="7588" y="3794"/>
                    <a:pt x="5059" y="505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1" name="Freeform: Shape 280">
              <a:extLst>
                <a:ext uri="{FF2B5EF4-FFF2-40B4-BE49-F238E27FC236}">
                  <a16:creationId xmlns:a16="http://schemas.microsoft.com/office/drawing/2014/main" id="{C50E220C-A00B-48A9-8179-6BED3B9451A1}"/>
                </a:ext>
              </a:extLst>
            </p:cNvPr>
            <p:cNvSpPr/>
            <p:nvPr/>
          </p:nvSpPr>
          <p:spPr>
            <a:xfrm>
              <a:off x="11492997" y="4137146"/>
              <a:ext cx="71157" cy="416375"/>
            </a:xfrm>
            <a:custGeom>
              <a:avLst/>
              <a:gdLst>
                <a:gd name="connsiteX0" fmla="*/ 60704 w 71157"/>
                <a:gd name="connsiteY0" fmla="*/ 403393 h 416375"/>
                <a:gd name="connsiteX1" fmla="*/ 61968 w 71157"/>
                <a:gd name="connsiteY1" fmla="*/ 412245 h 416375"/>
                <a:gd name="connsiteX2" fmla="*/ 67027 w 71157"/>
                <a:gd name="connsiteY2" fmla="*/ 416039 h 416375"/>
                <a:gd name="connsiteX3" fmla="*/ 70821 w 71157"/>
                <a:gd name="connsiteY3" fmla="*/ 410981 h 416375"/>
                <a:gd name="connsiteX4" fmla="*/ 70821 w 71157"/>
                <a:gd name="connsiteY4" fmla="*/ 409716 h 416375"/>
                <a:gd name="connsiteX5" fmla="*/ 8853 w 71157"/>
                <a:gd name="connsiteY5" fmla="*/ 0 h 416375"/>
                <a:gd name="connsiteX6" fmla="*/ 5059 w 71157"/>
                <a:gd name="connsiteY6" fmla="*/ 5058 h 416375"/>
                <a:gd name="connsiteX7" fmla="*/ 5059 w 71157"/>
                <a:gd name="connsiteY7" fmla="*/ 5058 h 416375"/>
                <a:gd name="connsiteX8" fmla="*/ 0 w 71157"/>
                <a:gd name="connsiteY8" fmla="*/ 1264 h 416375"/>
                <a:gd name="connsiteX9" fmla="*/ 1265 w 71157"/>
                <a:gd name="connsiteY9" fmla="*/ 7587 h 416375"/>
                <a:gd name="connsiteX10" fmla="*/ 60704 w 71157"/>
                <a:gd name="connsiteY10" fmla="*/ 403393 h 41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157" h="416375">
                  <a:moveTo>
                    <a:pt x="60704" y="403393"/>
                  </a:moveTo>
                  <a:lnTo>
                    <a:pt x="61968" y="412245"/>
                  </a:lnTo>
                  <a:cubicBezTo>
                    <a:pt x="61968" y="414774"/>
                    <a:pt x="64498" y="417304"/>
                    <a:pt x="67027" y="416039"/>
                  </a:cubicBezTo>
                  <a:cubicBezTo>
                    <a:pt x="69556" y="416039"/>
                    <a:pt x="72086" y="413510"/>
                    <a:pt x="70821" y="410981"/>
                  </a:cubicBezTo>
                  <a:cubicBezTo>
                    <a:pt x="70821" y="410981"/>
                    <a:pt x="70821" y="410981"/>
                    <a:pt x="70821" y="409716"/>
                  </a:cubicBezTo>
                  <a:lnTo>
                    <a:pt x="8853" y="0"/>
                  </a:lnTo>
                  <a:cubicBezTo>
                    <a:pt x="8853" y="2529"/>
                    <a:pt x="7588" y="5058"/>
                    <a:pt x="5059" y="5058"/>
                  </a:cubicBezTo>
                  <a:cubicBezTo>
                    <a:pt x="5059" y="5058"/>
                    <a:pt x="5059" y="5058"/>
                    <a:pt x="5059" y="5058"/>
                  </a:cubicBezTo>
                  <a:cubicBezTo>
                    <a:pt x="2529" y="5058"/>
                    <a:pt x="0" y="3794"/>
                    <a:pt x="0" y="1264"/>
                  </a:cubicBezTo>
                  <a:lnTo>
                    <a:pt x="1265" y="7587"/>
                  </a:lnTo>
                  <a:lnTo>
                    <a:pt x="60704" y="403393"/>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2" name="Freeform: Shape 281">
              <a:extLst>
                <a:ext uri="{FF2B5EF4-FFF2-40B4-BE49-F238E27FC236}">
                  <a16:creationId xmlns:a16="http://schemas.microsoft.com/office/drawing/2014/main" id="{9F6D69CC-580E-4205-937C-04000EA969B3}"/>
                </a:ext>
              </a:extLst>
            </p:cNvPr>
            <p:cNvSpPr/>
            <p:nvPr/>
          </p:nvSpPr>
          <p:spPr>
            <a:xfrm>
              <a:off x="11409529" y="3566832"/>
              <a:ext cx="93585" cy="576637"/>
            </a:xfrm>
            <a:custGeom>
              <a:avLst/>
              <a:gdLst>
                <a:gd name="connsiteX0" fmla="*/ 1265 w 93585"/>
                <a:gd name="connsiteY0" fmla="*/ 1265 h 576637"/>
                <a:gd name="connsiteX1" fmla="*/ 1265 w 93585"/>
                <a:gd name="connsiteY1" fmla="*/ 1265 h 576637"/>
                <a:gd name="connsiteX2" fmla="*/ 1265 w 93585"/>
                <a:gd name="connsiteY2" fmla="*/ 1265 h 576637"/>
                <a:gd name="connsiteX3" fmla="*/ 1265 w 93585"/>
                <a:gd name="connsiteY3" fmla="*/ 1265 h 576637"/>
                <a:gd name="connsiteX4" fmla="*/ 0 w 93585"/>
                <a:gd name="connsiteY4" fmla="*/ 2529 h 576637"/>
                <a:gd name="connsiteX5" fmla="*/ 0 w 93585"/>
                <a:gd name="connsiteY5" fmla="*/ 3794 h 576637"/>
                <a:gd name="connsiteX6" fmla="*/ 0 w 93585"/>
                <a:gd name="connsiteY6" fmla="*/ 3794 h 576637"/>
                <a:gd name="connsiteX7" fmla="*/ 0 w 93585"/>
                <a:gd name="connsiteY7" fmla="*/ 5058 h 576637"/>
                <a:gd name="connsiteX8" fmla="*/ 84732 w 93585"/>
                <a:gd name="connsiteY8" fmla="*/ 569050 h 576637"/>
                <a:gd name="connsiteX9" fmla="*/ 84732 w 93585"/>
                <a:gd name="connsiteY9" fmla="*/ 572844 h 576637"/>
                <a:gd name="connsiteX10" fmla="*/ 89791 w 93585"/>
                <a:gd name="connsiteY10" fmla="*/ 576638 h 576637"/>
                <a:gd name="connsiteX11" fmla="*/ 93585 w 93585"/>
                <a:gd name="connsiteY11" fmla="*/ 571579 h 576637"/>
                <a:gd name="connsiteX12" fmla="*/ 93585 w 93585"/>
                <a:gd name="connsiteY12" fmla="*/ 571579 h 576637"/>
                <a:gd name="connsiteX13" fmla="*/ 10117 w 93585"/>
                <a:gd name="connsiteY13" fmla="*/ 12646 h 576637"/>
                <a:gd name="connsiteX14" fmla="*/ 8853 w 93585"/>
                <a:gd name="connsiteY14" fmla="*/ 7587 h 576637"/>
                <a:gd name="connsiteX15" fmla="*/ 8853 w 93585"/>
                <a:gd name="connsiteY15" fmla="*/ 3794 h 576637"/>
                <a:gd name="connsiteX16" fmla="*/ 3794 w 93585"/>
                <a:gd name="connsiteY16" fmla="*/ 0 h 576637"/>
                <a:gd name="connsiteX17" fmla="*/ 2529 w 93585"/>
                <a:gd name="connsiteY17" fmla="*/ 0 h 576637"/>
                <a:gd name="connsiteX18" fmla="*/ 1265 w 93585"/>
                <a:gd name="connsiteY18" fmla="*/ 0 h 576637"/>
                <a:gd name="connsiteX19" fmla="*/ 1265 w 93585"/>
                <a:gd name="connsiteY19" fmla="*/ 1265 h 57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585" h="576637">
                  <a:moveTo>
                    <a:pt x="1265" y="1265"/>
                  </a:moveTo>
                  <a:cubicBezTo>
                    <a:pt x="0" y="1265"/>
                    <a:pt x="0" y="1265"/>
                    <a:pt x="1265" y="1265"/>
                  </a:cubicBezTo>
                  <a:lnTo>
                    <a:pt x="1265" y="1265"/>
                  </a:lnTo>
                  <a:lnTo>
                    <a:pt x="1265" y="1265"/>
                  </a:lnTo>
                  <a:lnTo>
                    <a:pt x="0" y="2529"/>
                  </a:lnTo>
                  <a:cubicBezTo>
                    <a:pt x="0" y="2529"/>
                    <a:pt x="0" y="2529"/>
                    <a:pt x="0" y="3794"/>
                  </a:cubicBezTo>
                  <a:lnTo>
                    <a:pt x="0" y="3794"/>
                  </a:lnTo>
                  <a:lnTo>
                    <a:pt x="0" y="5058"/>
                  </a:lnTo>
                  <a:lnTo>
                    <a:pt x="84732" y="569050"/>
                  </a:lnTo>
                  <a:lnTo>
                    <a:pt x="84732" y="572844"/>
                  </a:lnTo>
                  <a:cubicBezTo>
                    <a:pt x="84732" y="575373"/>
                    <a:pt x="87262" y="576638"/>
                    <a:pt x="89791" y="576638"/>
                  </a:cubicBezTo>
                  <a:cubicBezTo>
                    <a:pt x="92320" y="576638"/>
                    <a:pt x="93585" y="574108"/>
                    <a:pt x="93585" y="571579"/>
                  </a:cubicBezTo>
                  <a:cubicBezTo>
                    <a:pt x="93585" y="571579"/>
                    <a:pt x="93585" y="571579"/>
                    <a:pt x="93585" y="571579"/>
                  </a:cubicBezTo>
                  <a:lnTo>
                    <a:pt x="10117" y="12646"/>
                  </a:lnTo>
                  <a:lnTo>
                    <a:pt x="8853" y="7587"/>
                  </a:lnTo>
                  <a:lnTo>
                    <a:pt x="8853" y="3794"/>
                  </a:lnTo>
                  <a:cubicBezTo>
                    <a:pt x="8853" y="1265"/>
                    <a:pt x="6323" y="0"/>
                    <a:pt x="3794" y="0"/>
                  </a:cubicBezTo>
                  <a:cubicBezTo>
                    <a:pt x="3794" y="0"/>
                    <a:pt x="2529" y="0"/>
                    <a:pt x="2529" y="0"/>
                  </a:cubicBezTo>
                  <a:lnTo>
                    <a:pt x="1265" y="0"/>
                  </a:lnTo>
                  <a:lnTo>
                    <a:pt x="1265" y="1265"/>
                  </a:ln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3" name="Freeform: Shape 282">
              <a:extLst>
                <a:ext uri="{FF2B5EF4-FFF2-40B4-BE49-F238E27FC236}">
                  <a16:creationId xmlns:a16="http://schemas.microsoft.com/office/drawing/2014/main" id="{783A8612-8257-41FE-B4C3-92B0B86AAC20}"/>
                </a:ext>
              </a:extLst>
            </p:cNvPr>
            <p:cNvSpPr/>
            <p:nvPr/>
          </p:nvSpPr>
          <p:spPr>
            <a:xfrm>
              <a:off x="9219135" y="2322508"/>
              <a:ext cx="396335" cy="153507"/>
            </a:xfrm>
            <a:custGeom>
              <a:avLst/>
              <a:gdLst>
                <a:gd name="connsiteX0" fmla="*/ 0 w 396335"/>
                <a:gd name="connsiteY0" fmla="*/ 150482 h 153507"/>
                <a:gd name="connsiteX1" fmla="*/ 6323 w 396335"/>
                <a:gd name="connsiteY1" fmla="*/ 153011 h 153507"/>
                <a:gd name="connsiteX2" fmla="*/ 6323 w 396335"/>
                <a:gd name="connsiteY2" fmla="*/ 153011 h 153507"/>
                <a:gd name="connsiteX3" fmla="*/ 10117 w 396335"/>
                <a:gd name="connsiteY3" fmla="*/ 151747 h 153507"/>
                <a:gd name="connsiteX4" fmla="*/ 16441 w 396335"/>
                <a:gd name="connsiteY4" fmla="*/ 149218 h 153507"/>
                <a:gd name="connsiteX5" fmla="*/ 392045 w 396335"/>
                <a:gd name="connsiteY5" fmla="*/ 10116 h 153507"/>
                <a:gd name="connsiteX6" fmla="*/ 393310 w 396335"/>
                <a:gd name="connsiteY6" fmla="*/ 8852 h 153507"/>
                <a:gd name="connsiteX7" fmla="*/ 395839 w 396335"/>
                <a:gd name="connsiteY7" fmla="*/ 2529 h 153507"/>
                <a:gd name="connsiteX8" fmla="*/ 392045 w 396335"/>
                <a:gd name="connsiteY8" fmla="*/ 0 h 153507"/>
                <a:gd name="connsiteX9" fmla="*/ 392045 w 396335"/>
                <a:gd name="connsiteY9" fmla="*/ 0 h 153507"/>
                <a:gd name="connsiteX10" fmla="*/ 390780 w 396335"/>
                <a:gd name="connsiteY10" fmla="*/ 0 h 153507"/>
                <a:gd name="connsiteX11" fmla="*/ 390780 w 396335"/>
                <a:gd name="connsiteY11" fmla="*/ 0 h 153507"/>
                <a:gd name="connsiteX12" fmla="*/ 2529 w 396335"/>
                <a:gd name="connsiteY12" fmla="*/ 142895 h 153507"/>
                <a:gd name="connsiteX13" fmla="*/ 2529 w 396335"/>
                <a:gd name="connsiteY13" fmla="*/ 142895 h 153507"/>
                <a:gd name="connsiteX14" fmla="*/ 2529 w 396335"/>
                <a:gd name="connsiteY14" fmla="*/ 142895 h 153507"/>
                <a:gd name="connsiteX15" fmla="*/ 1265 w 396335"/>
                <a:gd name="connsiteY15" fmla="*/ 142895 h 153507"/>
                <a:gd name="connsiteX16" fmla="*/ 1265 w 396335"/>
                <a:gd name="connsiteY16" fmla="*/ 142895 h 153507"/>
                <a:gd name="connsiteX17" fmla="*/ 1265 w 396335"/>
                <a:gd name="connsiteY17" fmla="*/ 142895 h 153507"/>
                <a:gd name="connsiteX18" fmla="*/ 1265 w 396335"/>
                <a:gd name="connsiteY18" fmla="*/ 144160 h 153507"/>
                <a:gd name="connsiteX19" fmla="*/ 1265 w 396335"/>
                <a:gd name="connsiteY19" fmla="*/ 144160 h 153507"/>
                <a:gd name="connsiteX20" fmla="*/ 1265 w 396335"/>
                <a:gd name="connsiteY20" fmla="*/ 144160 h 153507"/>
                <a:gd name="connsiteX21" fmla="*/ 1265 w 396335"/>
                <a:gd name="connsiteY21" fmla="*/ 145424 h 153507"/>
                <a:gd name="connsiteX22" fmla="*/ 1265 w 396335"/>
                <a:gd name="connsiteY22" fmla="*/ 145424 h 153507"/>
                <a:gd name="connsiteX23" fmla="*/ 1265 w 396335"/>
                <a:gd name="connsiteY23" fmla="*/ 145424 h 153507"/>
                <a:gd name="connsiteX24" fmla="*/ 0 w 396335"/>
                <a:gd name="connsiteY24" fmla="*/ 150482 h 15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6335" h="153507">
                  <a:moveTo>
                    <a:pt x="0" y="150482"/>
                  </a:moveTo>
                  <a:cubicBezTo>
                    <a:pt x="1265" y="153011"/>
                    <a:pt x="3794" y="154276"/>
                    <a:pt x="6323" y="153011"/>
                  </a:cubicBezTo>
                  <a:cubicBezTo>
                    <a:pt x="6323" y="153011"/>
                    <a:pt x="6323" y="153011"/>
                    <a:pt x="6323" y="153011"/>
                  </a:cubicBezTo>
                  <a:lnTo>
                    <a:pt x="10117" y="151747"/>
                  </a:lnTo>
                  <a:lnTo>
                    <a:pt x="16441" y="149218"/>
                  </a:lnTo>
                  <a:lnTo>
                    <a:pt x="392045" y="10116"/>
                  </a:lnTo>
                  <a:lnTo>
                    <a:pt x="393310" y="8852"/>
                  </a:lnTo>
                  <a:cubicBezTo>
                    <a:pt x="395839" y="7587"/>
                    <a:pt x="397104" y="5058"/>
                    <a:pt x="395839" y="2529"/>
                  </a:cubicBezTo>
                  <a:cubicBezTo>
                    <a:pt x="395839" y="1265"/>
                    <a:pt x="394574" y="0"/>
                    <a:pt x="392045" y="0"/>
                  </a:cubicBezTo>
                  <a:lnTo>
                    <a:pt x="392045" y="0"/>
                  </a:lnTo>
                  <a:lnTo>
                    <a:pt x="390780" y="0"/>
                  </a:lnTo>
                  <a:lnTo>
                    <a:pt x="390780" y="0"/>
                  </a:lnTo>
                  <a:lnTo>
                    <a:pt x="2529" y="142895"/>
                  </a:lnTo>
                  <a:lnTo>
                    <a:pt x="2529" y="142895"/>
                  </a:lnTo>
                  <a:lnTo>
                    <a:pt x="2529" y="142895"/>
                  </a:lnTo>
                  <a:lnTo>
                    <a:pt x="1265" y="142895"/>
                  </a:lnTo>
                  <a:lnTo>
                    <a:pt x="1265" y="142895"/>
                  </a:lnTo>
                  <a:lnTo>
                    <a:pt x="1265" y="142895"/>
                  </a:lnTo>
                  <a:lnTo>
                    <a:pt x="1265" y="144160"/>
                  </a:lnTo>
                  <a:lnTo>
                    <a:pt x="1265" y="144160"/>
                  </a:lnTo>
                  <a:lnTo>
                    <a:pt x="1265" y="144160"/>
                  </a:lnTo>
                  <a:cubicBezTo>
                    <a:pt x="1265" y="144160"/>
                    <a:pt x="1265" y="144160"/>
                    <a:pt x="1265" y="145424"/>
                  </a:cubicBezTo>
                  <a:cubicBezTo>
                    <a:pt x="1265" y="146689"/>
                    <a:pt x="1265" y="145424"/>
                    <a:pt x="1265" y="145424"/>
                  </a:cubicBezTo>
                  <a:lnTo>
                    <a:pt x="1265" y="145424"/>
                  </a:lnTo>
                  <a:cubicBezTo>
                    <a:pt x="0" y="146689"/>
                    <a:pt x="0" y="147953"/>
                    <a:pt x="0" y="150482"/>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sp>
          <p:nvSpPr>
            <p:cNvPr id="284" name="Freeform: Shape 283">
              <a:extLst>
                <a:ext uri="{FF2B5EF4-FFF2-40B4-BE49-F238E27FC236}">
                  <a16:creationId xmlns:a16="http://schemas.microsoft.com/office/drawing/2014/main" id="{B2C7BD53-ABF5-43C2-8B21-A0C70E3E67F4}"/>
                </a:ext>
              </a:extLst>
            </p:cNvPr>
            <p:cNvSpPr/>
            <p:nvPr/>
          </p:nvSpPr>
          <p:spPr>
            <a:xfrm>
              <a:off x="11672083" y="3083771"/>
              <a:ext cx="66258" cy="34639"/>
            </a:xfrm>
            <a:custGeom>
              <a:avLst/>
              <a:gdLst>
                <a:gd name="connsiteX0" fmla="*/ 66259 w 66258"/>
                <a:gd name="connsiteY0" fmla="*/ 2529 h 34639"/>
                <a:gd name="connsiteX1" fmla="*/ 63729 w 66258"/>
                <a:gd name="connsiteY1" fmla="*/ 0 h 34639"/>
                <a:gd name="connsiteX2" fmla="*/ 62465 w 66258"/>
                <a:gd name="connsiteY2" fmla="*/ 0 h 34639"/>
                <a:gd name="connsiteX3" fmla="*/ 61200 w 66258"/>
                <a:gd name="connsiteY3" fmla="*/ 0 h 34639"/>
                <a:gd name="connsiteX4" fmla="*/ 59935 w 66258"/>
                <a:gd name="connsiteY4" fmla="*/ 0 h 34639"/>
                <a:gd name="connsiteX5" fmla="*/ 59935 w 66258"/>
                <a:gd name="connsiteY5" fmla="*/ 0 h 34639"/>
                <a:gd name="connsiteX6" fmla="*/ 8084 w 66258"/>
                <a:gd name="connsiteY6" fmla="*/ 22762 h 34639"/>
                <a:gd name="connsiteX7" fmla="*/ 3025 w 66258"/>
                <a:gd name="connsiteY7" fmla="*/ 25291 h 34639"/>
                <a:gd name="connsiteX8" fmla="*/ 496 w 66258"/>
                <a:gd name="connsiteY8" fmla="*/ 31614 h 34639"/>
                <a:gd name="connsiteX9" fmla="*/ 6819 w 66258"/>
                <a:gd name="connsiteY9" fmla="*/ 34143 h 34639"/>
                <a:gd name="connsiteX10" fmla="*/ 62465 w 66258"/>
                <a:gd name="connsiteY10" fmla="*/ 8852 h 34639"/>
                <a:gd name="connsiteX11" fmla="*/ 63729 w 66258"/>
                <a:gd name="connsiteY11" fmla="*/ 7587 h 34639"/>
                <a:gd name="connsiteX12" fmla="*/ 66259 w 66258"/>
                <a:gd name="connsiteY12" fmla="*/ 2529 h 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258" h="34639">
                  <a:moveTo>
                    <a:pt x="66259" y="2529"/>
                  </a:moveTo>
                  <a:cubicBezTo>
                    <a:pt x="66259" y="1265"/>
                    <a:pt x="64994" y="0"/>
                    <a:pt x="63729" y="0"/>
                  </a:cubicBezTo>
                  <a:lnTo>
                    <a:pt x="62465" y="0"/>
                  </a:lnTo>
                  <a:lnTo>
                    <a:pt x="61200" y="0"/>
                  </a:lnTo>
                  <a:lnTo>
                    <a:pt x="59935" y="0"/>
                  </a:lnTo>
                  <a:lnTo>
                    <a:pt x="59935" y="0"/>
                  </a:lnTo>
                  <a:lnTo>
                    <a:pt x="8084" y="22762"/>
                  </a:lnTo>
                  <a:lnTo>
                    <a:pt x="3025" y="25291"/>
                  </a:lnTo>
                  <a:cubicBezTo>
                    <a:pt x="496" y="26556"/>
                    <a:pt x="-769" y="29085"/>
                    <a:pt x="496" y="31614"/>
                  </a:cubicBezTo>
                  <a:cubicBezTo>
                    <a:pt x="1761" y="34143"/>
                    <a:pt x="4290" y="35408"/>
                    <a:pt x="6819" y="34143"/>
                  </a:cubicBezTo>
                  <a:lnTo>
                    <a:pt x="62465" y="8852"/>
                  </a:lnTo>
                  <a:lnTo>
                    <a:pt x="63729" y="7587"/>
                  </a:lnTo>
                  <a:cubicBezTo>
                    <a:pt x="66259" y="7587"/>
                    <a:pt x="66259" y="5058"/>
                    <a:pt x="66259" y="2529"/>
                  </a:cubicBezTo>
                  <a:close/>
                </a:path>
              </a:pathLst>
            </a:custGeom>
            <a:solidFill>
              <a:srgbClr val="000000"/>
            </a:solidFill>
            <a:ln w="12625" cap="flat">
              <a:noFill/>
              <a:prstDash val="solid"/>
              <a:miter/>
            </a:ln>
          </p:spPr>
          <p:txBody>
            <a:bodyPr rtlCol="0" anchor="ctr"/>
            <a:lstStyle/>
            <a:p>
              <a:pPr rtl="0"/>
              <a:endParaRPr lang="ru-RU" noProof="0">
                <a:latin typeface="Calibri Light" panose="020F0302020204030204" pitchFamily="34" charset="0"/>
              </a:endParaRPr>
            </a:p>
          </p:txBody>
        </p:sp>
      </p:grpSp>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p:txBody>
          <a:bodyPr rtlCol="0"/>
          <a:lstStyle>
            <a:lvl1pPr>
              <a:defRPr baseline="0"/>
            </a:lvl1pPr>
          </a:lstStyle>
          <a:p>
            <a:pPr rtl="0"/>
            <a:r>
              <a:rPr lang="ru-RU" noProof="0"/>
              <a:t>ЩЕЛКНИТЕ, ЧТОБЫ ИЗМЕНИТЬ ЗАГОЛОВОК</a:t>
            </a:r>
          </a:p>
        </p:txBody>
      </p:sp>
      <p:sp>
        <p:nvSpPr>
          <p:cNvPr id="4" name="Дата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ru-RU" noProof="0"/>
              <a:t>01.07.20ГГ</a:t>
            </a:r>
          </a:p>
        </p:txBody>
      </p:sp>
      <p:sp>
        <p:nvSpPr>
          <p:cNvPr id="5" name="Нижний колонтитул 4">
            <a:extLst>
              <a:ext uri="{FF2B5EF4-FFF2-40B4-BE49-F238E27FC236}">
                <a16:creationId xmlns:a16="http://schemas.microsoft.com/office/drawing/2014/main" id="{FD10B5D8-71E9-48DC-A04C-559359603CB0}"/>
              </a:ext>
            </a:extLst>
          </p:cNvPr>
          <p:cNvSpPr>
            <a:spLocks noGrp="1"/>
          </p:cNvSpPr>
          <p:nvPr>
            <p:ph type="ftr" sz="quarter" idx="11"/>
          </p:nvPr>
        </p:nvSpPr>
        <p:spPr/>
        <p:txBody>
          <a:bodyPr rtlCol="0"/>
          <a:lstStyle/>
          <a:p>
            <a:pPr rtl="0"/>
            <a:r>
              <a:rPr lang="ru-RU" noProof="0"/>
              <a:t>Заголовок презентации</a:t>
            </a:r>
          </a:p>
        </p:txBody>
      </p:sp>
      <p:sp>
        <p:nvSpPr>
          <p:cNvPr id="6" name="Номер слайда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rtlCol="0"/>
          <a:lstStyle/>
          <a:p>
            <a:pPr rtl="0"/>
            <a:fld id="{B5CEABB6-07DC-46E8-9B57-56EC44A396E5}" type="slidenum">
              <a:rPr lang="ru-RU" noProof="0" smtClean="0"/>
              <a:t>‹#›</a:t>
            </a:fld>
            <a:endParaRPr lang="ru-RU" noProof="0"/>
          </a:p>
        </p:txBody>
      </p:sp>
      <p:sp>
        <p:nvSpPr>
          <p:cNvPr id="8" name="Текст 7">
            <a:extLst>
              <a:ext uri="{FF2B5EF4-FFF2-40B4-BE49-F238E27FC236}">
                <a16:creationId xmlns:a16="http://schemas.microsoft.com/office/drawing/2014/main" id="{AF00EF78-D323-4EBB-BB07-D37B417DCB1C}"/>
              </a:ext>
            </a:extLst>
          </p:cNvPr>
          <p:cNvSpPr>
            <a:spLocks noGrp="1"/>
          </p:cNvSpPr>
          <p:nvPr>
            <p:ph type="body" sz="quarter" idx="13" hasCustomPrompt="1"/>
          </p:nvPr>
        </p:nvSpPr>
        <p:spPr>
          <a:xfrm>
            <a:off x="841248" y="2101501"/>
            <a:ext cx="3657600" cy="118872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9" name="Текст 7">
            <a:extLst>
              <a:ext uri="{FF2B5EF4-FFF2-40B4-BE49-F238E27FC236}">
                <a16:creationId xmlns:a16="http://schemas.microsoft.com/office/drawing/2014/main" id="{025CBE32-2EC3-4DF9-98B3-59E7EEBEE775}"/>
              </a:ext>
            </a:extLst>
          </p:cNvPr>
          <p:cNvSpPr>
            <a:spLocks noGrp="1"/>
          </p:cNvSpPr>
          <p:nvPr>
            <p:ph type="body" sz="quarter" idx="14" hasCustomPrompt="1"/>
          </p:nvPr>
        </p:nvSpPr>
        <p:spPr>
          <a:xfrm>
            <a:off x="841248" y="1692431"/>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0" name="Текст 7">
            <a:extLst>
              <a:ext uri="{FF2B5EF4-FFF2-40B4-BE49-F238E27FC236}">
                <a16:creationId xmlns:a16="http://schemas.microsoft.com/office/drawing/2014/main" id="{AC8171A7-4A62-4082-BB37-F060B1FAE2BF}"/>
              </a:ext>
            </a:extLst>
          </p:cNvPr>
          <p:cNvSpPr>
            <a:spLocks noGrp="1"/>
          </p:cNvSpPr>
          <p:nvPr>
            <p:ph type="body" sz="quarter" idx="15" hasCustomPrompt="1"/>
          </p:nvPr>
        </p:nvSpPr>
        <p:spPr>
          <a:xfrm>
            <a:off x="849264" y="3827739"/>
            <a:ext cx="3657600" cy="118872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1" name="Текст 7">
            <a:extLst>
              <a:ext uri="{FF2B5EF4-FFF2-40B4-BE49-F238E27FC236}">
                <a16:creationId xmlns:a16="http://schemas.microsoft.com/office/drawing/2014/main" id="{20D5E97E-C5D9-4025-B1B2-ADCE5B7643E1}"/>
              </a:ext>
            </a:extLst>
          </p:cNvPr>
          <p:cNvSpPr>
            <a:spLocks noGrp="1"/>
          </p:cNvSpPr>
          <p:nvPr>
            <p:ph type="body" sz="quarter" idx="16" hasCustomPrompt="1"/>
          </p:nvPr>
        </p:nvSpPr>
        <p:spPr>
          <a:xfrm>
            <a:off x="849264" y="3418669"/>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2" name="Текст 7">
            <a:extLst>
              <a:ext uri="{FF2B5EF4-FFF2-40B4-BE49-F238E27FC236}">
                <a16:creationId xmlns:a16="http://schemas.microsoft.com/office/drawing/2014/main" id="{A9CD05EF-84C2-444D-81A7-A4B7301F61CB}"/>
              </a:ext>
            </a:extLst>
          </p:cNvPr>
          <p:cNvSpPr>
            <a:spLocks noGrp="1"/>
          </p:cNvSpPr>
          <p:nvPr>
            <p:ph type="body" sz="quarter" idx="17" hasCustomPrompt="1"/>
          </p:nvPr>
        </p:nvSpPr>
        <p:spPr>
          <a:xfrm>
            <a:off x="4940020" y="2097489"/>
            <a:ext cx="3657600" cy="118872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3" name="Текст 7">
            <a:extLst>
              <a:ext uri="{FF2B5EF4-FFF2-40B4-BE49-F238E27FC236}">
                <a16:creationId xmlns:a16="http://schemas.microsoft.com/office/drawing/2014/main" id="{C26712AD-A0C3-4DCE-B24C-BF72F5E4C647}"/>
              </a:ext>
            </a:extLst>
          </p:cNvPr>
          <p:cNvSpPr>
            <a:spLocks noGrp="1"/>
          </p:cNvSpPr>
          <p:nvPr>
            <p:ph type="body" sz="quarter" idx="18" hasCustomPrompt="1"/>
          </p:nvPr>
        </p:nvSpPr>
        <p:spPr>
          <a:xfrm>
            <a:off x="4940020" y="1688419"/>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4" name="Текст 7">
            <a:extLst>
              <a:ext uri="{FF2B5EF4-FFF2-40B4-BE49-F238E27FC236}">
                <a16:creationId xmlns:a16="http://schemas.microsoft.com/office/drawing/2014/main" id="{759955F9-5A50-4ACB-AFC6-6B5497CEC879}"/>
              </a:ext>
            </a:extLst>
          </p:cNvPr>
          <p:cNvSpPr>
            <a:spLocks noGrp="1"/>
          </p:cNvSpPr>
          <p:nvPr>
            <p:ph type="body" sz="quarter" idx="19" hasCustomPrompt="1"/>
          </p:nvPr>
        </p:nvSpPr>
        <p:spPr>
          <a:xfrm>
            <a:off x="4948036" y="3823727"/>
            <a:ext cx="3657600" cy="118872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5" name="Текст 7">
            <a:extLst>
              <a:ext uri="{FF2B5EF4-FFF2-40B4-BE49-F238E27FC236}">
                <a16:creationId xmlns:a16="http://schemas.microsoft.com/office/drawing/2014/main" id="{6545C2F8-A3FD-49EE-AB32-908F2C67EFD6}"/>
              </a:ext>
            </a:extLst>
          </p:cNvPr>
          <p:cNvSpPr>
            <a:spLocks noGrp="1"/>
          </p:cNvSpPr>
          <p:nvPr>
            <p:ph type="body" sz="quarter" idx="20" hasCustomPrompt="1"/>
          </p:nvPr>
        </p:nvSpPr>
        <p:spPr>
          <a:xfrm>
            <a:off x="4948036" y="3414657"/>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8" name="Текст 7">
            <a:extLst>
              <a:ext uri="{FF2B5EF4-FFF2-40B4-BE49-F238E27FC236}">
                <a16:creationId xmlns:a16="http://schemas.microsoft.com/office/drawing/2014/main" id="{0107D759-1ED0-454A-9073-F9259B9DD4C7}"/>
              </a:ext>
            </a:extLst>
          </p:cNvPr>
          <p:cNvSpPr>
            <a:spLocks noGrp="1"/>
          </p:cNvSpPr>
          <p:nvPr>
            <p:ph type="body" sz="quarter" idx="21" hasCustomPrompt="1"/>
          </p:nvPr>
        </p:nvSpPr>
        <p:spPr>
          <a:xfrm>
            <a:off x="869312" y="5532210"/>
            <a:ext cx="3657600" cy="82296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9" name="Текст 7">
            <a:extLst>
              <a:ext uri="{FF2B5EF4-FFF2-40B4-BE49-F238E27FC236}">
                <a16:creationId xmlns:a16="http://schemas.microsoft.com/office/drawing/2014/main" id="{8120F19B-6DB3-475E-9783-DE201F320A26}"/>
              </a:ext>
            </a:extLst>
          </p:cNvPr>
          <p:cNvSpPr>
            <a:spLocks noGrp="1"/>
          </p:cNvSpPr>
          <p:nvPr>
            <p:ph type="body" sz="quarter" idx="22" hasCustomPrompt="1"/>
          </p:nvPr>
        </p:nvSpPr>
        <p:spPr>
          <a:xfrm>
            <a:off x="869312" y="5123140"/>
            <a:ext cx="365760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Tree>
    <p:extLst>
      <p:ext uri="{BB962C8B-B14F-4D97-AF65-F5344CB8AC3E}">
        <p14:creationId xmlns:p14="http://schemas.microsoft.com/office/powerpoint/2010/main" val="253709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Решение">
    <p:spTree>
      <p:nvGrpSpPr>
        <p:cNvPr id="1" name=""/>
        <p:cNvGrpSpPr/>
        <p:nvPr/>
      </p:nvGrpSpPr>
      <p:grpSpPr>
        <a:xfrm>
          <a:off x="0" y="0"/>
          <a:ext cx="0" cy="0"/>
          <a:chOff x="0" y="0"/>
          <a:chExt cx="0" cy="0"/>
        </a:xfrm>
      </p:grpSpPr>
      <p:grpSp>
        <p:nvGrpSpPr>
          <p:cNvPr id="17" name="Рисунок 14">
            <a:extLst>
              <a:ext uri="{FF2B5EF4-FFF2-40B4-BE49-F238E27FC236}">
                <a16:creationId xmlns:a16="http://schemas.microsoft.com/office/drawing/2014/main" id="{BBD085BF-BB0D-4A1D-951A-C9ABE4B40E66}"/>
              </a:ext>
            </a:extLst>
          </p:cNvPr>
          <p:cNvGrpSpPr/>
          <p:nvPr userDrawn="1"/>
        </p:nvGrpSpPr>
        <p:grpSpPr>
          <a:xfrm>
            <a:off x="-1156" y="0"/>
            <a:ext cx="5934204" cy="7014806"/>
            <a:chOff x="-1156" y="0"/>
            <a:chExt cx="5934204" cy="7014806"/>
          </a:xfrm>
        </p:grpSpPr>
        <p:sp>
          <p:nvSpPr>
            <p:cNvPr id="23" name="Freeform: Shape 22">
              <a:extLst>
                <a:ext uri="{FF2B5EF4-FFF2-40B4-BE49-F238E27FC236}">
                  <a16:creationId xmlns:a16="http://schemas.microsoft.com/office/drawing/2014/main" id="{A1473BFE-AA4B-49BF-ABA4-5993F1E449CD}"/>
                </a:ext>
              </a:extLst>
            </p:cNvPr>
            <p:cNvSpPr/>
            <p:nvPr/>
          </p:nvSpPr>
          <p:spPr>
            <a:xfrm>
              <a:off x="4625752" y="6105443"/>
              <a:ext cx="1280449" cy="830517"/>
            </a:xfrm>
            <a:custGeom>
              <a:avLst/>
              <a:gdLst>
                <a:gd name="connsiteX0" fmla="*/ 0 w 1280449"/>
                <a:gd name="connsiteY0" fmla="*/ 82718 h 830517"/>
                <a:gd name="connsiteX1" fmla="*/ 1126061 w 1280449"/>
                <a:gd name="connsiteY1" fmla="*/ 830517 h 830517"/>
                <a:gd name="connsiteX2" fmla="*/ 1280450 w 1280449"/>
                <a:gd name="connsiteY2" fmla="*/ 830517 h 830517"/>
                <a:gd name="connsiteX3" fmla="*/ 21450 w 1280449"/>
                <a:gd name="connsiteY3" fmla="*/ 0 h 830517"/>
                <a:gd name="connsiteX4" fmla="*/ 0 w 1280449"/>
                <a:gd name="connsiteY4" fmla="*/ 82718 h 830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49" h="830517">
                  <a:moveTo>
                    <a:pt x="0" y="82718"/>
                  </a:moveTo>
                  <a:lnTo>
                    <a:pt x="1126061" y="830517"/>
                  </a:lnTo>
                  <a:lnTo>
                    <a:pt x="1280450" y="830517"/>
                  </a:lnTo>
                  <a:lnTo>
                    <a:pt x="21450" y="0"/>
                  </a:lnTo>
                  <a:lnTo>
                    <a:pt x="0" y="82718"/>
                  </a:lnTo>
                  <a:close/>
                </a:path>
              </a:pathLst>
            </a:custGeom>
            <a:no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 name="Freeform: Shape 23">
              <a:extLst>
                <a:ext uri="{FF2B5EF4-FFF2-40B4-BE49-F238E27FC236}">
                  <a16:creationId xmlns:a16="http://schemas.microsoft.com/office/drawing/2014/main" id="{04195C30-6A48-4EB9-8337-F11E55DFC2A4}"/>
                </a:ext>
              </a:extLst>
            </p:cNvPr>
            <p:cNvSpPr/>
            <p:nvPr/>
          </p:nvSpPr>
          <p:spPr>
            <a:xfrm>
              <a:off x="-1" y="6580941"/>
              <a:ext cx="14642" cy="98901"/>
            </a:xfrm>
            <a:custGeom>
              <a:avLst/>
              <a:gdLst>
                <a:gd name="connsiteX0" fmla="*/ 0 w 14642"/>
                <a:gd name="connsiteY0" fmla="*/ 5523 h 98901"/>
                <a:gd name="connsiteX1" fmla="*/ 0 w 14642"/>
                <a:gd name="connsiteY1" fmla="*/ 98902 h 98901"/>
                <a:gd name="connsiteX2" fmla="*/ 14643 w 14642"/>
                <a:gd name="connsiteY2" fmla="*/ 0 h 98901"/>
                <a:gd name="connsiteX3" fmla="*/ 0 w 14642"/>
                <a:gd name="connsiteY3" fmla="*/ 5523 h 98901"/>
              </a:gdLst>
              <a:ahLst/>
              <a:cxnLst>
                <a:cxn ang="0">
                  <a:pos x="connsiteX0" y="connsiteY0"/>
                </a:cxn>
                <a:cxn ang="0">
                  <a:pos x="connsiteX1" y="connsiteY1"/>
                </a:cxn>
                <a:cxn ang="0">
                  <a:pos x="connsiteX2" y="connsiteY2"/>
                </a:cxn>
                <a:cxn ang="0">
                  <a:pos x="connsiteX3" y="connsiteY3"/>
                </a:cxn>
              </a:cxnLst>
              <a:rect l="l" t="t" r="r" b="b"/>
              <a:pathLst>
                <a:path w="14642" h="98901">
                  <a:moveTo>
                    <a:pt x="0" y="5523"/>
                  </a:moveTo>
                  <a:lnTo>
                    <a:pt x="0" y="98902"/>
                  </a:lnTo>
                  <a:lnTo>
                    <a:pt x="14643" y="0"/>
                  </a:lnTo>
                  <a:lnTo>
                    <a:pt x="0" y="5523"/>
                  </a:lnTo>
                  <a:close/>
                </a:path>
              </a:pathLst>
            </a:custGeom>
            <a:solidFill>
              <a:srgbClr val="F2654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 name="Freeform: Shape 24">
              <a:extLst>
                <a:ext uri="{FF2B5EF4-FFF2-40B4-BE49-F238E27FC236}">
                  <a16:creationId xmlns:a16="http://schemas.microsoft.com/office/drawing/2014/main" id="{C5A86FED-CDA5-4AFA-B70E-D85259954B53}"/>
                </a:ext>
              </a:extLst>
            </p:cNvPr>
            <p:cNvSpPr/>
            <p:nvPr/>
          </p:nvSpPr>
          <p:spPr>
            <a:xfrm>
              <a:off x="-1" y="6556409"/>
              <a:ext cx="18367" cy="14770"/>
            </a:xfrm>
            <a:custGeom>
              <a:avLst/>
              <a:gdLst>
                <a:gd name="connsiteX0" fmla="*/ 18367 w 18367"/>
                <a:gd name="connsiteY0" fmla="*/ 0 h 14770"/>
                <a:gd name="connsiteX1" fmla="*/ 0 w 18367"/>
                <a:gd name="connsiteY1" fmla="*/ 6936 h 14770"/>
                <a:gd name="connsiteX2" fmla="*/ 0 w 18367"/>
                <a:gd name="connsiteY2" fmla="*/ 14771 h 14770"/>
                <a:gd name="connsiteX3" fmla="*/ 17083 w 18367"/>
                <a:gd name="connsiteY3" fmla="*/ 8349 h 14770"/>
                <a:gd name="connsiteX4" fmla="*/ 18367 w 18367"/>
                <a:gd name="connsiteY4" fmla="*/ 0 h 14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67" h="14770">
                  <a:moveTo>
                    <a:pt x="18367" y="0"/>
                  </a:moveTo>
                  <a:lnTo>
                    <a:pt x="0" y="6936"/>
                  </a:lnTo>
                  <a:lnTo>
                    <a:pt x="0" y="14771"/>
                  </a:lnTo>
                  <a:lnTo>
                    <a:pt x="17083" y="8349"/>
                  </a:lnTo>
                  <a:lnTo>
                    <a:pt x="18367" y="0"/>
                  </a:lnTo>
                  <a:close/>
                </a:path>
              </a:pathLst>
            </a:custGeom>
            <a:solidFill>
              <a:srgbClr val="F39896"/>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 name="Freeform: Shape 25">
              <a:extLst>
                <a:ext uri="{FF2B5EF4-FFF2-40B4-BE49-F238E27FC236}">
                  <a16:creationId xmlns:a16="http://schemas.microsoft.com/office/drawing/2014/main" id="{DC1403FC-C5C9-4856-A3FC-61A248BF8415}"/>
                </a:ext>
              </a:extLst>
            </p:cNvPr>
            <p:cNvSpPr/>
            <p:nvPr/>
          </p:nvSpPr>
          <p:spPr>
            <a:xfrm>
              <a:off x="-1" y="6532903"/>
              <a:ext cx="12587" cy="15156"/>
            </a:xfrm>
            <a:custGeom>
              <a:avLst/>
              <a:gdLst>
                <a:gd name="connsiteX0" fmla="*/ 0 w 12587"/>
                <a:gd name="connsiteY0" fmla="*/ 0 h 15156"/>
                <a:gd name="connsiteX1" fmla="*/ 0 w 12587"/>
                <a:gd name="connsiteY1" fmla="*/ 15156 h 15156"/>
                <a:gd name="connsiteX2" fmla="*/ 12587 w 12587"/>
                <a:gd name="connsiteY2" fmla="*/ 10404 h 15156"/>
                <a:gd name="connsiteX3" fmla="*/ 0 w 12587"/>
                <a:gd name="connsiteY3" fmla="*/ 0 h 15156"/>
              </a:gdLst>
              <a:ahLst/>
              <a:cxnLst>
                <a:cxn ang="0">
                  <a:pos x="connsiteX0" y="connsiteY0"/>
                </a:cxn>
                <a:cxn ang="0">
                  <a:pos x="connsiteX1" y="connsiteY1"/>
                </a:cxn>
                <a:cxn ang="0">
                  <a:pos x="connsiteX2" y="connsiteY2"/>
                </a:cxn>
                <a:cxn ang="0">
                  <a:pos x="connsiteX3" y="connsiteY3"/>
                </a:cxn>
              </a:cxnLst>
              <a:rect l="l" t="t" r="r" b="b"/>
              <a:pathLst>
                <a:path w="12587" h="15156">
                  <a:moveTo>
                    <a:pt x="0" y="0"/>
                  </a:moveTo>
                  <a:lnTo>
                    <a:pt x="0" y="15156"/>
                  </a:lnTo>
                  <a:lnTo>
                    <a:pt x="12587" y="10404"/>
                  </a:lnTo>
                  <a:lnTo>
                    <a:pt x="0" y="0"/>
                  </a:lnTo>
                  <a:close/>
                </a:path>
              </a:pathLst>
            </a:custGeom>
            <a:solidFill>
              <a:srgbClr val="F9C996"/>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7" name="Freeform: Shape 26">
              <a:extLst>
                <a:ext uri="{FF2B5EF4-FFF2-40B4-BE49-F238E27FC236}">
                  <a16:creationId xmlns:a16="http://schemas.microsoft.com/office/drawing/2014/main" id="{1F83F293-9AE7-4C3D-A7DE-9CBA274953A9}"/>
                </a:ext>
              </a:extLst>
            </p:cNvPr>
            <p:cNvSpPr/>
            <p:nvPr/>
          </p:nvSpPr>
          <p:spPr>
            <a:xfrm>
              <a:off x="-1" y="5964797"/>
              <a:ext cx="314428" cy="971162"/>
            </a:xfrm>
            <a:custGeom>
              <a:avLst/>
              <a:gdLst>
                <a:gd name="connsiteX0" fmla="*/ 187784 w 314428"/>
                <a:gd name="connsiteY0" fmla="*/ 703614 h 971162"/>
                <a:gd name="connsiteX1" fmla="*/ 187784 w 314428"/>
                <a:gd name="connsiteY1" fmla="*/ 703614 h 971162"/>
                <a:gd name="connsiteX2" fmla="*/ 187784 w 314428"/>
                <a:gd name="connsiteY2" fmla="*/ 702587 h 971162"/>
                <a:gd name="connsiteX3" fmla="*/ 187784 w 314428"/>
                <a:gd name="connsiteY3" fmla="*/ 701559 h 971162"/>
                <a:gd name="connsiteX4" fmla="*/ 187784 w 314428"/>
                <a:gd name="connsiteY4" fmla="*/ 700917 h 971162"/>
                <a:gd name="connsiteX5" fmla="*/ 187784 w 314428"/>
                <a:gd name="connsiteY5" fmla="*/ 700917 h 971162"/>
                <a:gd name="connsiteX6" fmla="*/ 187784 w 314428"/>
                <a:gd name="connsiteY6" fmla="*/ 700917 h 971162"/>
                <a:gd name="connsiteX7" fmla="*/ 188426 w 314428"/>
                <a:gd name="connsiteY7" fmla="*/ 700147 h 971162"/>
                <a:gd name="connsiteX8" fmla="*/ 189197 w 314428"/>
                <a:gd name="connsiteY8" fmla="*/ 700147 h 971162"/>
                <a:gd name="connsiteX9" fmla="*/ 190096 w 314428"/>
                <a:gd name="connsiteY9" fmla="*/ 700147 h 971162"/>
                <a:gd name="connsiteX10" fmla="*/ 190738 w 314428"/>
                <a:gd name="connsiteY10" fmla="*/ 700147 h 971162"/>
                <a:gd name="connsiteX11" fmla="*/ 249051 w 314428"/>
                <a:gd name="connsiteY11" fmla="*/ 675742 h 971162"/>
                <a:gd name="connsiteX12" fmla="*/ 314429 w 314428"/>
                <a:gd name="connsiteY12" fmla="*/ 251878 h 971162"/>
                <a:gd name="connsiteX13" fmla="*/ 0 w 314428"/>
                <a:gd name="connsiteY13" fmla="*/ 0 h 971162"/>
                <a:gd name="connsiteX14" fmla="*/ 0 w 314428"/>
                <a:gd name="connsiteY14" fmla="*/ 549097 h 971162"/>
                <a:gd name="connsiteX15" fmla="*/ 31212 w 314428"/>
                <a:gd name="connsiteY15" fmla="*/ 574786 h 971162"/>
                <a:gd name="connsiteX16" fmla="*/ 31212 w 314428"/>
                <a:gd name="connsiteY16" fmla="*/ 574786 h 971162"/>
                <a:gd name="connsiteX17" fmla="*/ 31212 w 314428"/>
                <a:gd name="connsiteY17" fmla="*/ 575556 h 971162"/>
                <a:gd name="connsiteX18" fmla="*/ 31854 w 314428"/>
                <a:gd name="connsiteY18" fmla="*/ 576584 h 971162"/>
                <a:gd name="connsiteX19" fmla="*/ 31854 w 314428"/>
                <a:gd name="connsiteY19" fmla="*/ 577226 h 971162"/>
                <a:gd name="connsiteX20" fmla="*/ 31854 w 314428"/>
                <a:gd name="connsiteY20" fmla="*/ 577226 h 971162"/>
                <a:gd name="connsiteX21" fmla="*/ 31854 w 314428"/>
                <a:gd name="connsiteY21" fmla="*/ 577226 h 971162"/>
                <a:gd name="connsiteX22" fmla="*/ 31854 w 314428"/>
                <a:gd name="connsiteY22" fmla="*/ 578510 h 971162"/>
                <a:gd name="connsiteX23" fmla="*/ 31854 w 314428"/>
                <a:gd name="connsiteY23" fmla="*/ 579538 h 971162"/>
                <a:gd name="connsiteX24" fmla="*/ 31854 w 314428"/>
                <a:gd name="connsiteY24" fmla="*/ 579538 h 971162"/>
                <a:gd name="connsiteX25" fmla="*/ 28386 w 314428"/>
                <a:gd name="connsiteY25" fmla="*/ 603685 h 971162"/>
                <a:gd name="connsiteX26" fmla="*/ 28386 w 314428"/>
                <a:gd name="connsiteY26" fmla="*/ 603685 h 971162"/>
                <a:gd name="connsiteX27" fmla="*/ 28386 w 314428"/>
                <a:gd name="connsiteY27" fmla="*/ 603685 h 971162"/>
                <a:gd name="connsiteX28" fmla="*/ 0 w 314428"/>
                <a:gd name="connsiteY28" fmla="*/ 807526 h 971162"/>
                <a:gd name="connsiteX29" fmla="*/ 0 w 314428"/>
                <a:gd name="connsiteY29" fmla="*/ 971163 h 971162"/>
                <a:gd name="connsiteX30" fmla="*/ 146811 w 314428"/>
                <a:gd name="connsiteY30" fmla="*/ 971163 h 97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428" h="971162">
                  <a:moveTo>
                    <a:pt x="187784" y="703614"/>
                  </a:moveTo>
                  <a:cubicBezTo>
                    <a:pt x="187784" y="703614"/>
                    <a:pt x="187784" y="703614"/>
                    <a:pt x="187784" y="703614"/>
                  </a:cubicBezTo>
                  <a:lnTo>
                    <a:pt x="187784" y="702587"/>
                  </a:lnTo>
                  <a:lnTo>
                    <a:pt x="187784" y="701559"/>
                  </a:lnTo>
                  <a:lnTo>
                    <a:pt x="187784" y="700917"/>
                  </a:lnTo>
                  <a:lnTo>
                    <a:pt x="187784" y="700917"/>
                  </a:lnTo>
                  <a:lnTo>
                    <a:pt x="187784" y="700917"/>
                  </a:lnTo>
                  <a:lnTo>
                    <a:pt x="188426" y="700147"/>
                  </a:lnTo>
                  <a:lnTo>
                    <a:pt x="189197" y="700147"/>
                  </a:lnTo>
                  <a:lnTo>
                    <a:pt x="190096" y="700147"/>
                  </a:lnTo>
                  <a:lnTo>
                    <a:pt x="190738" y="700147"/>
                  </a:lnTo>
                  <a:lnTo>
                    <a:pt x="249051" y="675742"/>
                  </a:lnTo>
                  <a:lnTo>
                    <a:pt x="314429" y="251878"/>
                  </a:lnTo>
                  <a:lnTo>
                    <a:pt x="0" y="0"/>
                  </a:lnTo>
                  <a:lnTo>
                    <a:pt x="0" y="549097"/>
                  </a:lnTo>
                  <a:lnTo>
                    <a:pt x="31212" y="574786"/>
                  </a:lnTo>
                  <a:lnTo>
                    <a:pt x="31212" y="574786"/>
                  </a:lnTo>
                  <a:cubicBezTo>
                    <a:pt x="31212" y="574786"/>
                    <a:pt x="31212" y="574786"/>
                    <a:pt x="31212" y="575556"/>
                  </a:cubicBezTo>
                  <a:lnTo>
                    <a:pt x="31854" y="576584"/>
                  </a:lnTo>
                  <a:cubicBezTo>
                    <a:pt x="31854" y="576584"/>
                    <a:pt x="31854" y="576584"/>
                    <a:pt x="31854" y="577226"/>
                  </a:cubicBezTo>
                  <a:lnTo>
                    <a:pt x="31854" y="577226"/>
                  </a:lnTo>
                  <a:cubicBezTo>
                    <a:pt x="31854" y="577226"/>
                    <a:pt x="31854" y="577226"/>
                    <a:pt x="31854" y="577226"/>
                  </a:cubicBezTo>
                  <a:lnTo>
                    <a:pt x="31854" y="578510"/>
                  </a:lnTo>
                  <a:cubicBezTo>
                    <a:pt x="31917" y="578850"/>
                    <a:pt x="31917" y="579198"/>
                    <a:pt x="31854" y="579538"/>
                  </a:cubicBezTo>
                  <a:lnTo>
                    <a:pt x="31854" y="579538"/>
                  </a:lnTo>
                  <a:lnTo>
                    <a:pt x="28386" y="603685"/>
                  </a:lnTo>
                  <a:lnTo>
                    <a:pt x="28386" y="603685"/>
                  </a:lnTo>
                  <a:lnTo>
                    <a:pt x="28386" y="603685"/>
                  </a:lnTo>
                  <a:lnTo>
                    <a:pt x="0" y="807526"/>
                  </a:lnTo>
                  <a:lnTo>
                    <a:pt x="0" y="971163"/>
                  </a:lnTo>
                  <a:lnTo>
                    <a:pt x="146811" y="971163"/>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8" name="Freeform: Shape 27">
              <a:extLst>
                <a:ext uri="{FF2B5EF4-FFF2-40B4-BE49-F238E27FC236}">
                  <a16:creationId xmlns:a16="http://schemas.microsoft.com/office/drawing/2014/main" id="{56F386ED-5277-4170-93B3-583DB7C94E28}"/>
                </a:ext>
              </a:extLst>
            </p:cNvPr>
            <p:cNvSpPr/>
            <p:nvPr/>
          </p:nvSpPr>
          <p:spPr>
            <a:xfrm>
              <a:off x="263564" y="6088103"/>
              <a:ext cx="420908" cy="547170"/>
            </a:xfrm>
            <a:custGeom>
              <a:avLst/>
              <a:gdLst>
                <a:gd name="connsiteX0" fmla="*/ 420908 w 420908"/>
                <a:gd name="connsiteY0" fmla="*/ 0 h 547170"/>
                <a:gd name="connsiteX1" fmla="*/ 64350 w 420908"/>
                <a:gd name="connsiteY1" fmla="*/ 131013 h 547170"/>
                <a:gd name="connsiteX2" fmla="*/ 0 w 420908"/>
                <a:gd name="connsiteY2" fmla="*/ 547171 h 547170"/>
                <a:gd name="connsiteX3" fmla="*/ 353733 w 420908"/>
                <a:gd name="connsiteY3" fmla="*/ 412433 h 547170"/>
                <a:gd name="connsiteX4" fmla="*/ 420908 w 420908"/>
                <a:gd name="connsiteY4" fmla="*/ 0 h 547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08" h="547170">
                  <a:moveTo>
                    <a:pt x="420908" y="0"/>
                  </a:moveTo>
                  <a:lnTo>
                    <a:pt x="64350" y="131013"/>
                  </a:lnTo>
                  <a:lnTo>
                    <a:pt x="0" y="547171"/>
                  </a:lnTo>
                  <a:lnTo>
                    <a:pt x="353733" y="412433"/>
                  </a:lnTo>
                  <a:lnTo>
                    <a:pt x="420908" y="0"/>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9" name="Freeform: Shape 28">
              <a:extLst>
                <a:ext uri="{FF2B5EF4-FFF2-40B4-BE49-F238E27FC236}">
                  <a16:creationId xmlns:a16="http://schemas.microsoft.com/office/drawing/2014/main" id="{219271AC-D823-4A1F-9850-7792D0DA1098}"/>
                </a:ext>
              </a:extLst>
            </p:cNvPr>
            <p:cNvSpPr/>
            <p:nvPr/>
          </p:nvSpPr>
          <p:spPr>
            <a:xfrm>
              <a:off x="160553" y="6682669"/>
              <a:ext cx="344227" cy="253290"/>
            </a:xfrm>
            <a:custGeom>
              <a:avLst/>
              <a:gdLst>
                <a:gd name="connsiteX0" fmla="*/ 0 w 344227"/>
                <a:gd name="connsiteY0" fmla="*/ 253291 h 253290"/>
                <a:gd name="connsiteX1" fmla="*/ 344228 w 344227"/>
                <a:gd name="connsiteY1" fmla="*/ 253291 h 253290"/>
                <a:gd name="connsiteX2" fmla="*/ 38790 w 344227"/>
                <a:gd name="connsiteY2" fmla="*/ 0 h 253290"/>
                <a:gd name="connsiteX3" fmla="*/ 0 w 344227"/>
                <a:gd name="connsiteY3" fmla="*/ 253291 h 253290"/>
              </a:gdLst>
              <a:ahLst/>
              <a:cxnLst>
                <a:cxn ang="0">
                  <a:pos x="connsiteX0" y="connsiteY0"/>
                </a:cxn>
                <a:cxn ang="0">
                  <a:pos x="connsiteX1" y="connsiteY1"/>
                </a:cxn>
                <a:cxn ang="0">
                  <a:pos x="connsiteX2" y="connsiteY2"/>
                </a:cxn>
                <a:cxn ang="0">
                  <a:pos x="connsiteX3" y="connsiteY3"/>
                </a:cxn>
              </a:cxnLst>
              <a:rect l="l" t="t" r="r" b="b"/>
              <a:pathLst>
                <a:path w="344227" h="253290">
                  <a:moveTo>
                    <a:pt x="0" y="253291"/>
                  </a:moveTo>
                  <a:lnTo>
                    <a:pt x="344228" y="253291"/>
                  </a:lnTo>
                  <a:lnTo>
                    <a:pt x="38790" y="0"/>
                  </a:lnTo>
                  <a:lnTo>
                    <a:pt x="0" y="253291"/>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0" name="Freeform: Shape 29">
              <a:extLst>
                <a:ext uri="{FF2B5EF4-FFF2-40B4-BE49-F238E27FC236}">
                  <a16:creationId xmlns:a16="http://schemas.microsoft.com/office/drawing/2014/main" id="{0A2D96B3-061E-484F-B0A4-DDD93FBFF8B6}"/>
                </a:ext>
              </a:extLst>
            </p:cNvPr>
            <p:cNvSpPr/>
            <p:nvPr/>
          </p:nvSpPr>
          <p:spPr>
            <a:xfrm>
              <a:off x="208719" y="6516848"/>
              <a:ext cx="405880" cy="419111"/>
            </a:xfrm>
            <a:custGeom>
              <a:avLst/>
              <a:gdLst>
                <a:gd name="connsiteX0" fmla="*/ 48295 w 405880"/>
                <a:gd name="connsiteY0" fmla="*/ 136150 h 419111"/>
                <a:gd name="connsiteX1" fmla="*/ 0 w 405880"/>
                <a:gd name="connsiteY1" fmla="*/ 154518 h 419111"/>
                <a:gd name="connsiteX2" fmla="*/ 319053 w 405880"/>
                <a:gd name="connsiteY2" fmla="*/ 419112 h 419111"/>
                <a:gd name="connsiteX3" fmla="*/ 337549 w 405880"/>
                <a:gd name="connsiteY3" fmla="*/ 419112 h 419111"/>
                <a:gd name="connsiteX4" fmla="*/ 405881 w 405880"/>
                <a:gd name="connsiteY4" fmla="*/ 0 h 419111"/>
                <a:gd name="connsiteX5" fmla="*/ 48295 w 405880"/>
                <a:gd name="connsiteY5" fmla="*/ 136150 h 419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5880" h="419111">
                  <a:moveTo>
                    <a:pt x="48295" y="136150"/>
                  </a:moveTo>
                  <a:lnTo>
                    <a:pt x="0" y="154518"/>
                  </a:lnTo>
                  <a:lnTo>
                    <a:pt x="319053" y="419112"/>
                  </a:lnTo>
                  <a:lnTo>
                    <a:pt x="337549" y="419112"/>
                  </a:lnTo>
                  <a:lnTo>
                    <a:pt x="405881" y="0"/>
                  </a:lnTo>
                  <a:lnTo>
                    <a:pt x="48295" y="136150"/>
                  </a:lnTo>
                  <a:close/>
                </a:path>
              </a:pathLst>
            </a:custGeom>
            <a:solidFill>
              <a:schemeClr val="accent3"/>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1" name="Freeform: Shape 30">
              <a:extLst>
                <a:ext uri="{FF2B5EF4-FFF2-40B4-BE49-F238E27FC236}">
                  <a16:creationId xmlns:a16="http://schemas.microsoft.com/office/drawing/2014/main" id="{4448799D-022B-4C2A-B5BF-039F15C9B4FE}"/>
                </a:ext>
              </a:extLst>
            </p:cNvPr>
            <p:cNvSpPr/>
            <p:nvPr/>
          </p:nvSpPr>
          <p:spPr>
            <a:xfrm>
              <a:off x="-1" y="5051562"/>
              <a:ext cx="853376" cy="1154066"/>
            </a:xfrm>
            <a:custGeom>
              <a:avLst/>
              <a:gdLst>
                <a:gd name="connsiteX0" fmla="*/ 687043 w 853376"/>
                <a:gd name="connsiteY0" fmla="*/ 1020357 h 1154066"/>
                <a:gd name="connsiteX1" fmla="*/ 853377 w 853376"/>
                <a:gd name="connsiteY1" fmla="*/ 0 h 1154066"/>
                <a:gd name="connsiteX2" fmla="*/ 134352 w 853376"/>
                <a:gd name="connsiteY2" fmla="*/ 241217 h 1154066"/>
                <a:gd name="connsiteX3" fmla="*/ 0 w 853376"/>
                <a:gd name="connsiteY3" fmla="*/ 286301 h 1154066"/>
                <a:gd name="connsiteX4" fmla="*/ 0 w 853376"/>
                <a:gd name="connsiteY4" fmla="*/ 894482 h 1154066"/>
                <a:gd name="connsiteX5" fmla="*/ 323420 w 853376"/>
                <a:gd name="connsiteY5" fmla="*/ 1154067 h 1154066"/>
                <a:gd name="connsiteX6" fmla="*/ 687043 w 853376"/>
                <a:gd name="connsiteY6" fmla="*/ 1020357 h 1154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3376" h="1154066">
                  <a:moveTo>
                    <a:pt x="687043" y="1020357"/>
                  </a:moveTo>
                  <a:lnTo>
                    <a:pt x="853377" y="0"/>
                  </a:lnTo>
                  <a:lnTo>
                    <a:pt x="134352" y="241217"/>
                  </a:lnTo>
                  <a:lnTo>
                    <a:pt x="0" y="286301"/>
                  </a:lnTo>
                  <a:lnTo>
                    <a:pt x="0" y="894482"/>
                  </a:lnTo>
                  <a:lnTo>
                    <a:pt x="323420" y="1154067"/>
                  </a:lnTo>
                  <a:lnTo>
                    <a:pt x="687043" y="1020357"/>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2" name="Freeform: Shape 31">
              <a:extLst>
                <a:ext uri="{FF2B5EF4-FFF2-40B4-BE49-F238E27FC236}">
                  <a16:creationId xmlns:a16="http://schemas.microsoft.com/office/drawing/2014/main" id="{3A702B1E-80F6-4B1D-9038-72005EC32750}"/>
                </a:ext>
              </a:extLst>
            </p:cNvPr>
            <p:cNvSpPr/>
            <p:nvPr/>
          </p:nvSpPr>
          <p:spPr>
            <a:xfrm>
              <a:off x="560139" y="4504520"/>
              <a:ext cx="813559" cy="2431439"/>
            </a:xfrm>
            <a:custGeom>
              <a:avLst/>
              <a:gdLst>
                <a:gd name="connsiteX0" fmla="*/ 396119 w 813559"/>
                <a:gd name="connsiteY0" fmla="*/ 0 h 2431439"/>
                <a:gd name="connsiteX1" fmla="*/ 308649 w 813559"/>
                <a:gd name="connsiteY1" fmla="*/ 537408 h 2431439"/>
                <a:gd name="connsiteX2" fmla="*/ 139746 w 813559"/>
                <a:gd name="connsiteY2" fmla="*/ 1573564 h 2431439"/>
                <a:gd name="connsiteX3" fmla="*/ 69873 w 813559"/>
                <a:gd name="connsiteY3" fmla="*/ 2002180 h 2431439"/>
                <a:gd name="connsiteX4" fmla="*/ 0 w 813559"/>
                <a:gd name="connsiteY4" fmla="*/ 2431439 h 2431439"/>
                <a:gd name="connsiteX5" fmla="*/ 440946 w 813559"/>
                <a:gd name="connsiteY5" fmla="*/ 2431439 h 2431439"/>
                <a:gd name="connsiteX6" fmla="*/ 813559 w 813559"/>
                <a:gd name="connsiteY6" fmla="*/ 291567 h 2431439"/>
                <a:gd name="connsiteX7" fmla="*/ 396119 w 813559"/>
                <a:gd name="connsiteY7" fmla="*/ 0 h 243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3559" h="2431439">
                  <a:moveTo>
                    <a:pt x="396119" y="0"/>
                  </a:moveTo>
                  <a:lnTo>
                    <a:pt x="308649" y="537408"/>
                  </a:lnTo>
                  <a:lnTo>
                    <a:pt x="139746" y="1573564"/>
                  </a:lnTo>
                  <a:lnTo>
                    <a:pt x="69873" y="2002180"/>
                  </a:lnTo>
                  <a:lnTo>
                    <a:pt x="0" y="2431439"/>
                  </a:lnTo>
                  <a:lnTo>
                    <a:pt x="440946" y="2431439"/>
                  </a:lnTo>
                  <a:lnTo>
                    <a:pt x="813559" y="291567"/>
                  </a:lnTo>
                  <a:lnTo>
                    <a:pt x="396119" y="0"/>
                  </a:lnTo>
                  <a:close/>
                </a:path>
              </a:pathLst>
            </a:custGeom>
            <a:solidFill>
              <a:schemeClr val="accent3"/>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3" name="Freeform: Shape 32">
              <a:extLst>
                <a:ext uri="{FF2B5EF4-FFF2-40B4-BE49-F238E27FC236}">
                  <a16:creationId xmlns:a16="http://schemas.microsoft.com/office/drawing/2014/main" id="{66A78849-EAFB-4861-B88C-F78631A2E19F}"/>
                </a:ext>
              </a:extLst>
            </p:cNvPr>
            <p:cNvSpPr/>
            <p:nvPr/>
          </p:nvSpPr>
          <p:spPr>
            <a:xfrm>
              <a:off x="1014957" y="4303506"/>
              <a:ext cx="1857160" cy="2632453"/>
            </a:xfrm>
            <a:custGeom>
              <a:avLst/>
              <a:gdLst>
                <a:gd name="connsiteX0" fmla="*/ 1457831 w 1857160"/>
                <a:gd name="connsiteY0" fmla="*/ 1932179 h 2632453"/>
                <a:gd name="connsiteX1" fmla="*/ 1457831 w 1857160"/>
                <a:gd name="connsiteY1" fmla="*/ 1932179 h 2632453"/>
                <a:gd name="connsiteX2" fmla="*/ 1457831 w 1857160"/>
                <a:gd name="connsiteY2" fmla="*/ 1932050 h 2632453"/>
                <a:gd name="connsiteX3" fmla="*/ 1710093 w 1857160"/>
                <a:gd name="connsiteY3" fmla="*/ 711450 h 2632453"/>
                <a:gd name="connsiteX4" fmla="*/ 1710221 w 1857160"/>
                <a:gd name="connsiteY4" fmla="*/ 711321 h 2632453"/>
                <a:gd name="connsiteX5" fmla="*/ 1710221 w 1857160"/>
                <a:gd name="connsiteY5" fmla="*/ 711193 h 2632453"/>
                <a:gd name="connsiteX6" fmla="*/ 1710221 w 1857160"/>
                <a:gd name="connsiteY6" fmla="*/ 711193 h 2632453"/>
                <a:gd name="connsiteX7" fmla="*/ 1710221 w 1857160"/>
                <a:gd name="connsiteY7" fmla="*/ 711193 h 2632453"/>
                <a:gd name="connsiteX8" fmla="*/ 1713047 w 1857160"/>
                <a:gd name="connsiteY8" fmla="*/ 696936 h 2632453"/>
                <a:gd name="connsiteX9" fmla="*/ 1713175 w 1857160"/>
                <a:gd name="connsiteY9" fmla="*/ 696936 h 2632453"/>
                <a:gd name="connsiteX10" fmla="*/ 1713175 w 1857160"/>
                <a:gd name="connsiteY10" fmla="*/ 696936 h 2632453"/>
                <a:gd name="connsiteX11" fmla="*/ 1732314 w 1857160"/>
                <a:gd name="connsiteY11" fmla="*/ 603814 h 2632453"/>
                <a:gd name="connsiteX12" fmla="*/ 1732314 w 1857160"/>
                <a:gd name="connsiteY12" fmla="*/ 603814 h 2632453"/>
                <a:gd name="connsiteX13" fmla="*/ 1732442 w 1857160"/>
                <a:gd name="connsiteY13" fmla="*/ 603685 h 2632453"/>
                <a:gd name="connsiteX14" fmla="*/ 1857160 w 1857160"/>
                <a:gd name="connsiteY14" fmla="*/ 0 h 2632453"/>
                <a:gd name="connsiteX15" fmla="*/ 372228 w 1857160"/>
                <a:gd name="connsiteY15" fmla="*/ 494380 h 2632453"/>
                <a:gd name="connsiteX16" fmla="*/ 0 w 1857160"/>
                <a:gd name="connsiteY16" fmla="*/ 2632454 h 2632453"/>
                <a:gd name="connsiteX17" fmla="*/ 1313203 w 1857160"/>
                <a:gd name="connsiteY17" fmla="*/ 2632454 h 2632453"/>
                <a:gd name="connsiteX18" fmla="*/ 1438050 w 1857160"/>
                <a:gd name="connsiteY18" fmla="*/ 2027998 h 2632453"/>
                <a:gd name="connsiteX19" fmla="*/ 1457831 w 1857160"/>
                <a:gd name="connsiteY19" fmla="*/ 1932179 h 263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7160" h="2632453">
                  <a:moveTo>
                    <a:pt x="1457831" y="1932179"/>
                  </a:moveTo>
                  <a:lnTo>
                    <a:pt x="1457831" y="1932179"/>
                  </a:lnTo>
                  <a:lnTo>
                    <a:pt x="1457831" y="1932050"/>
                  </a:lnTo>
                  <a:lnTo>
                    <a:pt x="1710093" y="711450"/>
                  </a:lnTo>
                  <a:lnTo>
                    <a:pt x="1710221" y="711321"/>
                  </a:lnTo>
                  <a:lnTo>
                    <a:pt x="1710221" y="711193"/>
                  </a:lnTo>
                  <a:lnTo>
                    <a:pt x="1710221" y="711193"/>
                  </a:lnTo>
                  <a:lnTo>
                    <a:pt x="1710221" y="711193"/>
                  </a:lnTo>
                  <a:lnTo>
                    <a:pt x="1713047" y="696936"/>
                  </a:lnTo>
                  <a:lnTo>
                    <a:pt x="1713175" y="696936"/>
                  </a:lnTo>
                  <a:lnTo>
                    <a:pt x="1713175" y="696936"/>
                  </a:lnTo>
                  <a:lnTo>
                    <a:pt x="1732314" y="603814"/>
                  </a:lnTo>
                  <a:lnTo>
                    <a:pt x="1732314" y="603814"/>
                  </a:lnTo>
                  <a:lnTo>
                    <a:pt x="1732442" y="603685"/>
                  </a:lnTo>
                  <a:lnTo>
                    <a:pt x="1857160" y="0"/>
                  </a:lnTo>
                  <a:lnTo>
                    <a:pt x="372228" y="494380"/>
                  </a:lnTo>
                  <a:lnTo>
                    <a:pt x="0" y="2632454"/>
                  </a:lnTo>
                  <a:lnTo>
                    <a:pt x="1313203" y="2632454"/>
                  </a:lnTo>
                  <a:lnTo>
                    <a:pt x="1438050" y="2027998"/>
                  </a:lnTo>
                  <a:lnTo>
                    <a:pt x="1457831" y="1932179"/>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4" name="Freeform: Shape 33">
              <a:extLst>
                <a:ext uri="{FF2B5EF4-FFF2-40B4-BE49-F238E27FC236}">
                  <a16:creationId xmlns:a16="http://schemas.microsoft.com/office/drawing/2014/main" id="{01103800-DE74-463E-86AB-35C1C2977528}"/>
                </a:ext>
              </a:extLst>
            </p:cNvPr>
            <p:cNvSpPr/>
            <p:nvPr/>
          </p:nvSpPr>
          <p:spPr>
            <a:xfrm>
              <a:off x="2892154" y="4697828"/>
              <a:ext cx="2104028" cy="2238131"/>
            </a:xfrm>
            <a:custGeom>
              <a:avLst/>
              <a:gdLst>
                <a:gd name="connsiteX0" fmla="*/ 1744387 w 2104028"/>
                <a:gd name="connsiteY0" fmla="*/ 1394513 h 2238131"/>
                <a:gd name="connsiteX1" fmla="*/ 2104028 w 2104028"/>
                <a:gd name="connsiteY1" fmla="*/ 0 h 2238131"/>
                <a:gd name="connsiteX2" fmla="*/ 347567 w 2104028"/>
                <a:gd name="connsiteY2" fmla="*/ 658788 h 2238131"/>
                <a:gd name="connsiteX3" fmla="*/ 76295 w 2104028"/>
                <a:gd name="connsiteY3" fmla="*/ 1891462 h 2238131"/>
                <a:gd name="connsiteX4" fmla="*/ 76295 w 2104028"/>
                <a:gd name="connsiteY4" fmla="*/ 1891462 h 2238131"/>
                <a:gd name="connsiteX5" fmla="*/ 76167 w 2104028"/>
                <a:gd name="connsiteY5" fmla="*/ 1891591 h 2238131"/>
                <a:gd name="connsiteX6" fmla="*/ 0 w 2104028"/>
                <a:gd name="connsiteY6" fmla="*/ 2238132 h 2238131"/>
                <a:gd name="connsiteX7" fmla="*/ 1526805 w 2104028"/>
                <a:gd name="connsiteY7" fmla="*/ 2238132 h 2238131"/>
                <a:gd name="connsiteX8" fmla="*/ 1719084 w 2104028"/>
                <a:gd name="connsiteY8" fmla="*/ 1492388 h 2238131"/>
                <a:gd name="connsiteX9" fmla="*/ 1744387 w 2104028"/>
                <a:gd name="connsiteY9" fmla="*/ 1394513 h 223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4028" h="2238131">
                  <a:moveTo>
                    <a:pt x="1744387" y="1394513"/>
                  </a:moveTo>
                  <a:lnTo>
                    <a:pt x="2104028" y="0"/>
                  </a:lnTo>
                  <a:lnTo>
                    <a:pt x="347567" y="658788"/>
                  </a:lnTo>
                  <a:lnTo>
                    <a:pt x="76295" y="1891462"/>
                  </a:lnTo>
                  <a:lnTo>
                    <a:pt x="76295" y="1891462"/>
                  </a:lnTo>
                  <a:lnTo>
                    <a:pt x="76167" y="1891591"/>
                  </a:lnTo>
                  <a:lnTo>
                    <a:pt x="0" y="2238132"/>
                  </a:lnTo>
                  <a:lnTo>
                    <a:pt x="1526805" y="2238132"/>
                  </a:lnTo>
                  <a:lnTo>
                    <a:pt x="1719084" y="1492388"/>
                  </a:lnTo>
                  <a:lnTo>
                    <a:pt x="1744387" y="1394513"/>
                  </a:lnTo>
                  <a:close/>
                </a:path>
              </a:pathLst>
            </a:custGeom>
            <a:solidFill>
              <a:schemeClr val="accent5"/>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5" name="Freeform: Shape 34">
              <a:extLst>
                <a:ext uri="{FF2B5EF4-FFF2-40B4-BE49-F238E27FC236}">
                  <a16:creationId xmlns:a16="http://schemas.microsoft.com/office/drawing/2014/main" id="{F4D0A11F-F84D-4559-B015-E6B1030255D7}"/>
                </a:ext>
              </a:extLst>
            </p:cNvPr>
            <p:cNvSpPr/>
            <p:nvPr/>
          </p:nvSpPr>
          <p:spPr>
            <a:xfrm>
              <a:off x="2487173" y="5027671"/>
              <a:ext cx="739062" cy="1548131"/>
            </a:xfrm>
            <a:custGeom>
              <a:avLst/>
              <a:gdLst>
                <a:gd name="connsiteX0" fmla="*/ 0 w 739062"/>
                <a:gd name="connsiteY0" fmla="*/ 1205701 h 1548131"/>
                <a:gd name="connsiteX1" fmla="*/ 74240 w 739062"/>
                <a:gd name="connsiteY1" fmla="*/ 1259776 h 1548131"/>
                <a:gd name="connsiteX2" fmla="*/ 470359 w 739062"/>
                <a:gd name="connsiteY2" fmla="*/ 1548132 h 1548131"/>
                <a:gd name="connsiteX3" fmla="*/ 739062 w 739062"/>
                <a:gd name="connsiteY3" fmla="*/ 327146 h 1548131"/>
                <a:gd name="connsiteX4" fmla="*/ 249051 w 739062"/>
                <a:gd name="connsiteY4" fmla="*/ 0 h 1548131"/>
                <a:gd name="connsiteX5" fmla="*/ 0 w 739062"/>
                <a:gd name="connsiteY5" fmla="*/ 1205701 h 154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9062" h="1548131">
                  <a:moveTo>
                    <a:pt x="0" y="1205701"/>
                  </a:moveTo>
                  <a:lnTo>
                    <a:pt x="74240" y="1259776"/>
                  </a:lnTo>
                  <a:lnTo>
                    <a:pt x="470359" y="1548132"/>
                  </a:lnTo>
                  <a:lnTo>
                    <a:pt x="739062" y="327146"/>
                  </a:lnTo>
                  <a:lnTo>
                    <a:pt x="249051" y="0"/>
                  </a:lnTo>
                  <a:lnTo>
                    <a:pt x="0" y="1205701"/>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6" name="Freeform: Shape 35">
              <a:extLst>
                <a:ext uri="{FF2B5EF4-FFF2-40B4-BE49-F238E27FC236}">
                  <a16:creationId xmlns:a16="http://schemas.microsoft.com/office/drawing/2014/main" id="{9DF4D9A8-301B-4D98-BA3E-49825F23AA19}"/>
                </a:ext>
              </a:extLst>
            </p:cNvPr>
            <p:cNvSpPr/>
            <p:nvPr/>
          </p:nvSpPr>
          <p:spPr>
            <a:xfrm>
              <a:off x="2430144" y="6305943"/>
              <a:ext cx="523919" cy="630016"/>
            </a:xfrm>
            <a:custGeom>
              <a:avLst/>
              <a:gdLst>
                <a:gd name="connsiteX0" fmla="*/ 131526 w 523919"/>
                <a:gd name="connsiteY0" fmla="*/ 0 h 630016"/>
                <a:gd name="connsiteX1" fmla="*/ 0 w 523919"/>
                <a:gd name="connsiteY1" fmla="*/ 630016 h 630016"/>
                <a:gd name="connsiteX2" fmla="*/ 448138 w 523919"/>
                <a:gd name="connsiteY2" fmla="*/ 630016 h 630016"/>
                <a:gd name="connsiteX3" fmla="*/ 523920 w 523919"/>
                <a:gd name="connsiteY3" fmla="*/ 285659 h 630016"/>
                <a:gd name="connsiteX4" fmla="*/ 131526 w 523919"/>
                <a:gd name="connsiteY4" fmla="*/ 0 h 63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919" h="630016">
                  <a:moveTo>
                    <a:pt x="131526" y="0"/>
                  </a:moveTo>
                  <a:lnTo>
                    <a:pt x="0" y="630016"/>
                  </a:lnTo>
                  <a:lnTo>
                    <a:pt x="448138" y="630016"/>
                  </a:lnTo>
                  <a:lnTo>
                    <a:pt x="523920" y="285659"/>
                  </a:lnTo>
                  <a:lnTo>
                    <a:pt x="131526" y="0"/>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7" name="Freeform: Shape 36">
              <a:extLst>
                <a:ext uri="{FF2B5EF4-FFF2-40B4-BE49-F238E27FC236}">
                  <a16:creationId xmlns:a16="http://schemas.microsoft.com/office/drawing/2014/main" id="{1501DEC3-C53B-48EA-B2C5-A8B7FECFD8F8}"/>
                </a:ext>
              </a:extLst>
            </p:cNvPr>
            <p:cNvSpPr/>
            <p:nvPr/>
          </p:nvSpPr>
          <p:spPr>
            <a:xfrm>
              <a:off x="2739435" y="3771107"/>
              <a:ext cx="2249939" cy="1572150"/>
            </a:xfrm>
            <a:custGeom>
              <a:avLst/>
              <a:gdLst>
                <a:gd name="connsiteX0" fmla="*/ 1428545 w 2249939"/>
                <a:gd name="connsiteY0" fmla="*/ 714661 h 1572150"/>
                <a:gd name="connsiteX1" fmla="*/ 1428545 w 2249939"/>
                <a:gd name="connsiteY1" fmla="*/ 714661 h 1572150"/>
                <a:gd name="connsiteX2" fmla="*/ 1428545 w 2249939"/>
                <a:gd name="connsiteY2" fmla="*/ 714661 h 1572150"/>
                <a:gd name="connsiteX3" fmla="*/ 1429830 w 2249939"/>
                <a:gd name="connsiteY3" fmla="*/ 715945 h 1572150"/>
                <a:gd name="connsiteX4" fmla="*/ 1430601 w 2249939"/>
                <a:gd name="connsiteY4" fmla="*/ 717358 h 1572150"/>
                <a:gd name="connsiteX5" fmla="*/ 1430601 w 2249939"/>
                <a:gd name="connsiteY5" fmla="*/ 718257 h 1572150"/>
                <a:gd name="connsiteX6" fmla="*/ 1430601 w 2249939"/>
                <a:gd name="connsiteY6" fmla="*/ 718257 h 1572150"/>
                <a:gd name="connsiteX7" fmla="*/ 1430601 w 2249939"/>
                <a:gd name="connsiteY7" fmla="*/ 720312 h 1572150"/>
                <a:gd name="connsiteX8" fmla="*/ 1430601 w 2249939"/>
                <a:gd name="connsiteY8" fmla="*/ 721083 h 1572150"/>
                <a:gd name="connsiteX9" fmla="*/ 1430601 w 2249939"/>
                <a:gd name="connsiteY9" fmla="*/ 722367 h 1572150"/>
                <a:gd name="connsiteX10" fmla="*/ 1430601 w 2249939"/>
                <a:gd name="connsiteY10" fmla="*/ 723780 h 1572150"/>
                <a:gd name="connsiteX11" fmla="*/ 1430601 w 2249939"/>
                <a:gd name="connsiteY11" fmla="*/ 723780 h 1572150"/>
                <a:gd name="connsiteX12" fmla="*/ 1429958 w 2249939"/>
                <a:gd name="connsiteY12" fmla="*/ 724551 h 1572150"/>
                <a:gd name="connsiteX13" fmla="*/ 1428802 w 2249939"/>
                <a:gd name="connsiteY13" fmla="*/ 725964 h 1572150"/>
                <a:gd name="connsiteX14" fmla="*/ 1427518 w 2249939"/>
                <a:gd name="connsiteY14" fmla="*/ 726734 h 1572150"/>
                <a:gd name="connsiteX15" fmla="*/ 1426619 w 2249939"/>
                <a:gd name="connsiteY15" fmla="*/ 726734 h 1572150"/>
                <a:gd name="connsiteX16" fmla="*/ 101342 w 2249939"/>
                <a:gd name="connsiteY16" fmla="*/ 1200306 h 1572150"/>
                <a:gd name="connsiteX17" fmla="*/ 1028 w 2249939"/>
                <a:gd name="connsiteY17" fmla="*/ 1236014 h 1572150"/>
                <a:gd name="connsiteX18" fmla="*/ 0 w 2249939"/>
                <a:gd name="connsiteY18" fmla="*/ 1241023 h 1572150"/>
                <a:gd name="connsiteX19" fmla="*/ 495791 w 2249939"/>
                <a:gd name="connsiteY19" fmla="*/ 1572151 h 1572150"/>
                <a:gd name="connsiteX20" fmla="*/ 2249940 w 2249939"/>
                <a:gd name="connsiteY20" fmla="*/ 914262 h 1572150"/>
                <a:gd name="connsiteX21" fmla="*/ 713759 w 2249939"/>
                <a:gd name="connsiteY21" fmla="*/ 0 h 1572150"/>
                <a:gd name="connsiteX22" fmla="*/ 411532 w 2249939"/>
                <a:gd name="connsiteY22" fmla="*/ 96975 h 157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49939" h="1572150">
                  <a:moveTo>
                    <a:pt x="1428545" y="714661"/>
                  </a:moveTo>
                  <a:lnTo>
                    <a:pt x="1428545" y="714661"/>
                  </a:lnTo>
                  <a:cubicBezTo>
                    <a:pt x="1428545" y="714661"/>
                    <a:pt x="1428545" y="714661"/>
                    <a:pt x="1428545" y="714661"/>
                  </a:cubicBezTo>
                  <a:cubicBezTo>
                    <a:pt x="1429064" y="714988"/>
                    <a:pt x="1429503" y="715427"/>
                    <a:pt x="1429830" y="715945"/>
                  </a:cubicBezTo>
                  <a:cubicBezTo>
                    <a:pt x="1430161" y="716372"/>
                    <a:pt x="1430421" y="716849"/>
                    <a:pt x="1430601" y="717358"/>
                  </a:cubicBezTo>
                  <a:lnTo>
                    <a:pt x="1430601" y="718257"/>
                  </a:lnTo>
                  <a:lnTo>
                    <a:pt x="1430601" y="718257"/>
                  </a:lnTo>
                  <a:cubicBezTo>
                    <a:pt x="1430668" y="718940"/>
                    <a:pt x="1430668" y="719629"/>
                    <a:pt x="1430601" y="720312"/>
                  </a:cubicBezTo>
                  <a:lnTo>
                    <a:pt x="1430601" y="721083"/>
                  </a:lnTo>
                  <a:cubicBezTo>
                    <a:pt x="1430657" y="721509"/>
                    <a:pt x="1430657" y="721941"/>
                    <a:pt x="1430601" y="722367"/>
                  </a:cubicBezTo>
                  <a:cubicBezTo>
                    <a:pt x="1430673" y="722835"/>
                    <a:pt x="1430673" y="723312"/>
                    <a:pt x="1430601" y="723780"/>
                  </a:cubicBezTo>
                  <a:lnTo>
                    <a:pt x="1430601" y="723780"/>
                  </a:lnTo>
                  <a:lnTo>
                    <a:pt x="1429958" y="724551"/>
                  </a:lnTo>
                  <a:cubicBezTo>
                    <a:pt x="1429645" y="725077"/>
                    <a:pt x="1429255" y="725553"/>
                    <a:pt x="1428802" y="725964"/>
                  </a:cubicBezTo>
                  <a:lnTo>
                    <a:pt x="1427518" y="726734"/>
                  </a:lnTo>
                  <a:lnTo>
                    <a:pt x="1426619" y="726734"/>
                  </a:lnTo>
                  <a:lnTo>
                    <a:pt x="101342" y="1200306"/>
                  </a:lnTo>
                  <a:lnTo>
                    <a:pt x="1028" y="1236014"/>
                  </a:lnTo>
                  <a:lnTo>
                    <a:pt x="0" y="1241023"/>
                  </a:lnTo>
                  <a:lnTo>
                    <a:pt x="495791" y="1572151"/>
                  </a:lnTo>
                  <a:lnTo>
                    <a:pt x="2249940" y="914262"/>
                  </a:lnTo>
                  <a:lnTo>
                    <a:pt x="713759" y="0"/>
                  </a:lnTo>
                  <a:lnTo>
                    <a:pt x="411532" y="96975"/>
                  </a:lnTo>
                  <a:close/>
                </a:path>
              </a:pathLst>
            </a:custGeom>
            <a:solidFill>
              <a:schemeClr val="accent5">
                <a:lumMod val="5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8" name="Freeform: Shape 37">
              <a:extLst>
                <a:ext uri="{FF2B5EF4-FFF2-40B4-BE49-F238E27FC236}">
                  <a16:creationId xmlns:a16="http://schemas.microsoft.com/office/drawing/2014/main" id="{20F3FD3E-6019-42BE-963F-FF95B4002C5C}"/>
                </a:ext>
              </a:extLst>
            </p:cNvPr>
            <p:cNvSpPr/>
            <p:nvPr/>
          </p:nvSpPr>
          <p:spPr>
            <a:xfrm>
              <a:off x="2468934" y="6249171"/>
              <a:ext cx="73597" cy="72057"/>
            </a:xfrm>
            <a:custGeom>
              <a:avLst/>
              <a:gdLst>
                <a:gd name="connsiteX0" fmla="*/ 0 w 73597"/>
                <a:gd name="connsiteY0" fmla="*/ 72057 h 72057"/>
                <a:gd name="connsiteX1" fmla="*/ 73598 w 73597"/>
                <a:gd name="connsiteY1" fmla="*/ 42772 h 72057"/>
                <a:gd name="connsiteX2" fmla="*/ 14899 w 73597"/>
                <a:gd name="connsiteY2" fmla="*/ 0 h 72057"/>
                <a:gd name="connsiteX3" fmla="*/ 0 w 73597"/>
                <a:gd name="connsiteY3" fmla="*/ 72057 h 72057"/>
              </a:gdLst>
              <a:ahLst/>
              <a:cxnLst>
                <a:cxn ang="0">
                  <a:pos x="connsiteX0" y="connsiteY0"/>
                </a:cxn>
                <a:cxn ang="0">
                  <a:pos x="connsiteX1" y="connsiteY1"/>
                </a:cxn>
                <a:cxn ang="0">
                  <a:pos x="connsiteX2" y="connsiteY2"/>
                </a:cxn>
                <a:cxn ang="0">
                  <a:pos x="connsiteX3" y="connsiteY3"/>
                </a:cxn>
              </a:cxnLst>
              <a:rect l="l" t="t" r="r" b="b"/>
              <a:pathLst>
                <a:path w="73597" h="72057">
                  <a:moveTo>
                    <a:pt x="0" y="72057"/>
                  </a:moveTo>
                  <a:lnTo>
                    <a:pt x="73598" y="42772"/>
                  </a:lnTo>
                  <a:lnTo>
                    <a:pt x="14899" y="0"/>
                  </a:lnTo>
                  <a:lnTo>
                    <a:pt x="0" y="72057"/>
                  </a:lnTo>
                  <a:close/>
                </a:path>
              </a:pathLst>
            </a:custGeom>
            <a:solidFill>
              <a:srgbClr val="F2654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39" name="Freeform: Shape 38">
              <a:extLst>
                <a:ext uri="{FF2B5EF4-FFF2-40B4-BE49-F238E27FC236}">
                  <a16:creationId xmlns:a16="http://schemas.microsoft.com/office/drawing/2014/main" id="{9164D6BF-CAE9-4E45-98D0-67F1BAFB13E0}"/>
                </a:ext>
              </a:extLst>
            </p:cNvPr>
            <p:cNvSpPr/>
            <p:nvPr/>
          </p:nvSpPr>
          <p:spPr>
            <a:xfrm>
              <a:off x="2341903" y="6305044"/>
              <a:ext cx="206151" cy="630915"/>
            </a:xfrm>
            <a:custGeom>
              <a:avLst/>
              <a:gdLst>
                <a:gd name="connsiteX0" fmla="*/ 123562 w 206151"/>
                <a:gd name="connsiteY0" fmla="*/ 32882 h 630915"/>
                <a:gd name="connsiteX1" fmla="*/ 0 w 206151"/>
                <a:gd name="connsiteY1" fmla="*/ 630915 h 630915"/>
                <a:gd name="connsiteX2" fmla="*/ 74497 w 206151"/>
                <a:gd name="connsiteY2" fmla="*/ 630915 h 630915"/>
                <a:gd name="connsiteX3" fmla="*/ 206151 w 206151"/>
                <a:gd name="connsiteY3" fmla="*/ 0 h 630915"/>
                <a:gd name="connsiteX4" fmla="*/ 123562 w 206151"/>
                <a:gd name="connsiteY4" fmla="*/ 32882 h 630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51" h="630915">
                  <a:moveTo>
                    <a:pt x="123562" y="32882"/>
                  </a:moveTo>
                  <a:lnTo>
                    <a:pt x="0" y="630915"/>
                  </a:lnTo>
                  <a:lnTo>
                    <a:pt x="74497" y="630915"/>
                  </a:lnTo>
                  <a:lnTo>
                    <a:pt x="206151" y="0"/>
                  </a:lnTo>
                  <a:lnTo>
                    <a:pt x="123562" y="32882"/>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0" name="Freeform: Shape 39">
              <a:extLst>
                <a:ext uri="{FF2B5EF4-FFF2-40B4-BE49-F238E27FC236}">
                  <a16:creationId xmlns:a16="http://schemas.microsoft.com/office/drawing/2014/main" id="{DCC2E5A6-C5CA-4604-9744-82980A6EE92F}"/>
                </a:ext>
              </a:extLst>
            </p:cNvPr>
            <p:cNvSpPr/>
            <p:nvPr/>
          </p:nvSpPr>
          <p:spPr>
            <a:xfrm>
              <a:off x="322134" y="0"/>
              <a:ext cx="928130" cy="1903664"/>
            </a:xfrm>
            <a:custGeom>
              <a:avLst/>
              <a:gdLst>
                <a:gd name="connsiteX0" fmla="*/ 297988 w 928130"/>
                <a:gd name="connsiteY0" fmla="*/ 1903664 h 1903664"/>
                <a:gd name="connsiteX1" fmla="*/ 647225 w 928130"/>
                <a:gd name="connsiteY1" fmla="*/ 1823130 h 1903664"/>
                <a:gd name="connsiteX2" fmla="*/ 928131 w 928130"/>
                <a:gd name="connsiteY2" fmla="*/ 0 h 1903664"/>
                <a:gd name="connsiteX3" fmla="*/ 240959 w 928130"/>
                <a:gd name="connsiteY3" fmla="*/ 0 h 1903664"/>
                <a:gd name="connsiteX4" fmla="*/ 0 w 928130"/>
                <a:gd name="connsiteY4" fmla="*/ 1728724 h 1903664"/>
                <a:gd name="connsiteX5" fmla="*/ 297988 w 928130"/>
                <a:gd name="connsiteY5" fmla="*/ 1903664 h 190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130" h="1903664">
                  <a:moveTo>
                    <a:pt x="297988" y="1903664"/>
                  </a:moveTo>
                  <a:lnTo>
                    <a:pt x="647225" y="1823130"/>
                  </a:lnTo>
                  <a:lnTo>
                    <a:pt x="928131" y="0"/>
                  </a:lnTo>
                  <a:lnTo>
                    <a:pt x="240959" y="0"/>
                  </a:lnTo>
                  <a:lnTo>
                    <a:pt x="0" y="1728724"/>
                  </a:lnTo>
                  <a:lnTo>
                    <a:pt x="297988" y="1903664"/>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1" name="Freeform: Shape 40">
              <a:extLst>
                <a:ext uri="{FF2B5EF4-FFF2-40B4-BE49-F238E27FC236}">
                  <a16:creationId xmlns:a16="http://schemas.microsoft.com/office/drawing/2014/main" id="{C317F237-5093-493C-BBD7-AED573F5BDE1}"/>
                </a:ext>
              </a:extLst>
            </p:cNvPr>
            <p:cNvSpPr/>
            <p:nvPr/>
          </p:nvSpPr>
          <p:spPr>
            <a:xfrm>
              <a:off x="128442" y="0"/>
              <a:ext cx="420908" cy="1721145"/>
            </a:xfrm>
            <a:custGeom>
              <a:avLst/>
              <a:gdLst>
                <a:gd name="connsiteX0" fmla="*/ 217069 w 420908"/>
                <a:gd name="connsiteY0" fmla="*/ 1067881 h 1721145"/>
                <a:gd name="connsiteX1" fmla="*/ 217069 w 420908"/>
                <a:gd name="connsiteY1" fmla="*/ 1067881 h 1721145"/>
                <a:gd name="connsiteX2" fmla="*/ 217069 w 420908"/>
                <a:gd name="connsiteY2" fmla="*/ 1067881 h 1721145"/>
                <a:gd name="connsiteX3" fmla="*/ 218097 w 420908"/>
                <a:gd name="connsiteY3" fmla="*/ 1068780 h 1721145"/>
                <a:gd name="connsiteX4" fmla="*/ 218867 w 420908"/>
                <a:gd name="connsiteY4" fmla="*/ 1069679 h 1721145"/>
                <a:gd name="connsiteX5" fmla="*/ 218867 w 420908"/>
                <a:gd name="connsiteY5" fmla="*/ 1070835 h 1721145"/>
                <a:gd name="connsiteX6" fmla="*/ 218867 w 420908"/>
                <a:gd name="connsiteY6" fmla="*/ 1071863 h 1721145"/>
                <a:gd name="connsiteX7" fmla="*/ 218867 w 420908"/>
                <a:gd name="connsiteY7" fmla="*/ 1071863 h 1721145"/>
                <a:gd name="connsiteX8" fmla="*/ 218867 w 420908"/>
                <a:gd name="connsiteY8" fmla="*/ 1071863 h 1721145"/>
                <a:gd name="connsiteX9" fmla="*/ 218867 w 420908"/>
                <a:gd name="connsiteY9" fmla="*/ 1071863 h 1721145"/>
                <a:gd name="connsiteX10" fmla="*/ 218867 w 420908"/>
                <a:gd name="connsiteY10" fmla="*/ 1072633 h 1721145"/>
                <a:gd name="connsiteX11" fmla="*/ 218867 w 420908"/>
                <a:gd name="connsiteY11" fmla="*/ 1073789 h 1721145"/>
                <a:gd name="connsiteX12" fmla="*/ 218867 w 420908"/>
                <a:gd name="connsiteY12" fmla="*/ 1073789 h 1721145"/>
                <a:gd name="connsiteX13" fmla="*/ 133452 w 420908"/>
                <a:gd name="connsiteY13" fmla="*/ 1692888 h 1721145"/>
                <a:gd name="connsiteX14" fmla="*/ 180976 w 420908"/>
                <a:gd name="connsiteY14" fmla="*/ 1721146 h 1721145"/>
                <a:gd name="connsiteX15" fmla="*/ 420908 w 420908"/>
                <a:gd name="connsiteY15" fmla="*/ 0 h 1721145"/>
                <a:gd name="connsiteX16" fmla="*/ 125489 w 420908"/>
                <a:gd name="connsiteY16" fmla="*/ 0 h 1721145"/>
                <a:gd name="connsiteX17" fmla="*/ 0 w 420908"/>
                <a:gd name="connsiteY17" fmla="*/ 947401 h 172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0908" h="1721145">
                  <a:moveTo>
                    <a:pt x="217069" y="1067881"/>
                  </a:moveTo>
                  <a:lnTo>
                    <a:pt x="217069" y="1067881"/>
                  </a:lnTo>
                  <a:lnTo>
                    <a:pt x="217069" y="1067881"/>
                  </a:lnTo>
                  <a:lnTo>
                    <a:pt x="218097" y="1068780"/>
                  </a:lnTo>
                  <a:lnTo>
                    <a:pt x="218867" y="1069679"/>
                  </a:lnTo>
                  <a:cubicBezTo>
                    <a:pt x="218916" y="1070063"/>
                    <a:pt x="218916" y="1070451"/>
                    <a:pt x="218867" y="1070835"/>
                  </a:cubicBezTo>
                  <a:cubicBezTo>
                    <a:pt x="218867" y="1070835"/>
                    <a:pt x="218867" y="1070835"/>
                    <a:pt x="218867" y="1071863"/>
                  </a:cubicBezTo>
                  <a:lnTo>
                    <a:pt x="218867" y="1071863"/>
                  </a:lnTo>
                  <a:lnTo>
                    <a:pt x="218867" y="1071863"/>
                  </a:lnTo>
                  <a:cubicBezTo>
                    <a:pt x="218867" y="1071863"/>
                    <a:pt x="218867" y="1071863"/>
                    <a:pt x="218867" y="1071863"/>
                  </a:cubicBezTo>
                  <a:cubicBezTo>
                    <a:pt x="218867" y="1071863"/>
                    <a:pt x="218867" y="1071863"/>
                    <a:pt x="218867" y="1072633"/>
                  </a:cubicBezTo>
                  <a:cubicBezTo>
                    <a:pt x="218930" y="1073016"/>
                    <a:pt x="218930" y="1073407"/>
                    <a:pt x="218867" y="1073789"/>
                  </a:cubicBezTo>
                  <a:lnTo>
                    <a:pt x="218867" y="1073789"/>
                  </a:lnTo>
                  <a:lnTo>
                    <a:pt x="133452" y="1692888"/>
                  </a:lnTo>
                  <a:lnTo>
                    <a:pt x="180976" y="1721146"/>
                  </a:lnTo>
                  <a:lnTo>
                    <a:pt x="420908" y="0"/>
                  </a:lnTo>
                  <a:lnTo>
                    <a:pt x="125489" y="0"/>
                  </a:lnTo>
                  <a:lnTo>
                    <a:pt x="0" y="947401"/>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2" name="Freeform: Shape 41">
              <a:extLst>
                <a:ext uri="{FF2B5EF4-FFF2-40B4-BE49-F238E27FC236}">
                  <a16:creationId xmlns:a16="http://schemas.microsoft.com/office/drawing/2014/main" id="{91B09ABC-1E30-4A5D-B380-A744D6F851BD}"/>
                </a:ext>
              </a:extLst>
            </p:cNvPr>
            <p:cNvSpPr/>
            <p:nvPr/>
          </p:nvSpPr>
          <p:spPr>
            <a:xfrm>
              <a:off x="4432959" y="6203188"/>
              <a:ext cx="1292138" cy="732771"/>
            </a:xfrm>
            <a:custGeom>
              <a:avLst/>
              <a:gdLst>
                <a:gd name="connsiteX0" fmla="*/ 0 w 1292138"/>
                <a:gd name="connsiteY0" fmla="*/ 732771 h 732771"/>
                <a:gd name="connsiteX1" fmla="*/ 1292139 w 1292138"/>
                <a:gd name="connsiteY1" fmla="*/ 732771 h 732771"/>
                <a:gd name="connsiteX2" fmla="*/ 188940 w 1292138"/>
                <a:gd name="connsiteY2" fmla="*/ 0 h 732771"/>
                <a:gd name="connsiteX3" fmla="*/ 0 w 1292138"/>
                <a:gd name="connsiteY3" fmla="*/ 732771 h 732771"/>
              </a:gdLst>
              <a:ahLst/>
              <a:cxnLst>
                <a:cxn ang="0">
                  <a:pos x="connsiteX0" y="connsiteY0"/>
                </a:cxn>
                <a:cxn ang="0">
                  <a:pos x="connsiteX1" y="connsiteY1"/>
                </a:cxn>
                <a:cxn ang="0">
                  <a:pos x="connsiteX2" y="connsiteY2"/>
                </a:cxn>
                <a:cxn ang="0">
                  <a:pos x="connsiteX3" y="connsiteY3"/>
                </a:cxn>
              </a:cxnLst>
              <a:rect l="l" t="t" r="r" b="b"/>
              <a:pathLst>
                <a:path w="1292138" h="732771">
                  <a:moveTo>
                    <a:pt x="0" y="732771"/>
                  </a:moveTo>
                  <a:lnTo>
                    <a:pt x="1292139" y="732771"/>
                  </a:lnTo>
                  <a:lnTo>
                    <a:pt x="188940" y="0"/>
                  </a:lnTo>
                  <a:lnTo>
                    <a:pt x="0" y="732771"/>
                  </a:lnTo>
                  <a:close/>
                </a:path>
              </a:pathLst>
            </a:custGeom>
            <a:solidFill>
              <a:schemeClr val="accent5">
                <a:lumMod val="5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3" name="Freeform: Shape 42">
              <a:extLst>
                <a:ext uri="{FF2B5EF4-FFF2-40B4-BE49-F238E27FC236}">
                  <a16:creationId xmlns:a16="http://schemas.microsoft.com/office/drawing/2014/main" id="{3E92E4AD-7177-41B7-A7F7-05D7A28F510E}"/>
                </a:ext>
              </a:extLst>
            </p:cNvPr>
            <p:cNvSpPr/>
            <p:nvPr/>
          </p:nvSpPr>
          <p:spPr>
            <a:xfrm>
              <a:off x="2598918" y="1322970"/>
              <a:ext cx="1548768" cy="3633544"/>
            </a:xfrm>
            <a:custGeom>
              <a:avLst/>
              <a:gdLst>
                <a:gd name="connsiteX0" fmla="*/ 0 w 1548768"/>
                <a:gd name="connsiteY0" fmla="*/ 2782733 h 3633544"/>
                <a:gd name="connsiteX1" fmla="*/ 286043 w 1548768"/>
                <a:gd name="connsiteY1" fmla="*/ 2963582 h 3633544"/>
                <a:gd name="connsiteX2" fmla="*/ 286043 w 1548768"/>
                <a:gd name="connsiteY2" fmla="*/ 2963582 h 3633544"/>
                <a:gd name="connsiteX3" fmla="*/ 286942 w 1548768"/>
                <a:gd name="connsiteY3" fmla="*/ 2964481 h 3633544"/>
                <a:gd name="connsiteX4" fmla="*/ 287713 w 1548768"/>
                <a:gd name="connsiteY4" fmla="*/ 2965251 h 3633544"/>
                <a:gd name="connsiteX5" fmla="*/ 287713 w 1548768"/>
                <a:gd name="connsiteY5" fmla="*/ 2965251 h 3633544"/>
                <a:gd name="connsiteX6" fmla="*/ 287713 w 1548768"/>
                <a:gd name="connsiteY6" fmla="*/ 2966536 h 3633544"/>
                <a:gd name="connsiteX7" fmla="*/ 287713 w 1548768"/>
                <a:gd name="connsiteY7" fmla="*/ 2967435 h 3633544"/>
                <a:gd name="connsiteX8" fmla="*/ 287713 w 1548768"/>
                <a:gd name="connsiteY8" fmla="*/ 2967435 h 3633544"/>
                <a:gd name="connsiteX9" fmla="*/ 287713 w 1548768"/>
                <a:gd name="connsiteY9" fmla="*/ 2968848 h 3633544"/>
                <a:gd name="connsiteX10" fmla="*/ 287713 w 1548768"/>
                <a:gd name="connsiteY10" fmla="*/ 2970389 h 3633544"/>
                <a:gd name="connsiteX11" fmla="*/ 287713 w 1548768"/>
                <a:gd name="connsiteY11" fmla="*/ 2970389 h 3633544"/>
                <a:gd name="connsiteX12" fmla="*/ 162609 w 1548768"/>
                <a:gd name="connsiteY12" fmla="*/ 3581524 h 3633544"/>
                <a:gd name="connsiteX13" fmla="*/ 241088 w 1548768"/>
                <a:gd name="connsiteY13" fmla="*/ 3633544 h 3633544"/>
                <a:gd name="connsiteX14" fmla="*/ 1548768 w 1548768"/>
                <a:gd name="connsiteY14" fmla="*/ 3167807 h 3633544"/>
                <a:gd name="connsiteX15" fmla="*/ 531113 w 1548768"/>
                <a:gd name="connsiteY15" fmla="*/ 2549608 h 3633544"/>
                <a:gd name="connsiteX16" fmla="*/ 531113 w 1548768"/>
                <a:gd name="connsiteY16" fmla="*/ 2549608 h 3633544"/>
                <a:gd name="connsiteX17" fmla="*/ 530085 w 1548768"/>
                <a:gd name="connsiteY17" fmla="*/ 2548709 h 3633544"/>
                <a:gd name="connsiteX18" fmla="*/ 529315 w 1548768"/>
                <a:gd name="connsiteY18" fmla="*/ 2547938 h 3633544"/>
                <a:gd name="connsiteX19" fmla="*/ 529315 w 1548768"/>
                <a:gd name="connsiteY19" fmla="*/ 2547938 h 3633544"/>
                <a:gd name="connsiteX20" fmla="*/ 529315 w 1548768"/>
                <a:gd name="connsiteY20" fmla="*/ 2546653 h 3633544"/>
                <a:gd name="connsiteX21" fmla="*/ 529315 w 1548768"/>
                <a:gd name="connsiteY21" fmla="*/ 2545754 h 3633544"/>
                <a:gd name="connsiteX22" fmla="*/ 529315 w 1548768"/>
                <a:gd name="connsiteY22" fmla="*/ 2545755 h 3633544"/>
                <a:gd name="connsiteX23" fmla="*/ 529315 w 1548768"/>
                <a:gd name="connsiteY23" fmla="*/ 2545755 h 3633544"/>
                <a:gd name="connsiteX24" fmla="*/ 529315 w 1548768"/>
                <a:gd name="connsiteY24" fmla="*/ 2544727 h 3633544"/>
                <a:gd name="connsiteX25" fmla="*/ 529315 w 1548768"/>
                <a:gd name="connsiteY25" fmla="*/ 2543828 h 3633544"/>
                <a:gd name="connsiteX26" fmla="*/ 529315 w 1548768"/>
                <a:gd name="connsiteY26" fmla="*/ 2542928 h 3633544"/>
                <a:gd name="connsiteX27" fmla="*/ 529315 w 1548768"/>
                <a:gd name="connsiteY27" fmla="*/ 2542929 h 3633544"/>
                <a:gd name="connsiteX28" fmla="*/ 1015857 w 1548768"/>
                <a:gd name="connsiteY28" fmla="*/ 230942 h 3633544"/>
                <a:gd name="connsiteX29" fmla="*/ 554233 w 1548768"/>
                <a:gd name="connsiteY29" fmla="*/ 0 h 3633544"/>
                <a:gd name="connsiteX30" fmla="*/ 159398 w 1548768"/>
                <a:gd name="connsiteY30" fmla="*/ 1982529 h 3633544"/>
                <a:gd name="connsiteX31" fmla="*/ 113158 w 1548768"/>
                <a:gd name="connsiteY31" fmla="*/ 2215012 h 3633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48768" h="3633544">
                  <a:moveTo>
                    <a:pt x="0" y="2782733"/>
                  </a:moveTo>
                  <a:lnTo>
                    <a:pt x="286043" y="2963582"/>
                  </a:lnTo>
                  <a:lnTo>
                    <a:pt x="286043" y="2963582"/>
                  </a:lnTo>
                  <a:lnTo>
                    <a:pt x="286942" y="2964481"/>
                  </a:lnTo>
                  <a:lnTo>
                    <a:pt x="287713" y="2965251"/>
                  </a:lnTo>
                  <a:lnTo>
                    <a:pt x="287713" y="2965251"/>
                  </a:lnTo>
                  <a:cubicBezTo>
                    <a:pt x="287764" y="2965678"/>
                    <a:pt x="287764" y="2966109"/>
                    <a:pt x="287713" y="2966536"/>
                  </a:cubicBezTo>
                  <a:cubicBezTo>
                    <a:pt x="287737" y="2966835"/>
                    <a:pt x="287737" y="2967136"/>
                    <a:pt x="287713" y="2967435"/>
                  </a:cubicBezTo>
                  <a:lnTo>
                    <a:pt x="287713" y="2967435"/>
                  </a:lnTo>
                  <a:lnTo>
                    <a:pt x="287713" y="2968848"/>
                  </a:lnTo>
                  <a:cubicBezTo>
                    <a:pt x="287777" y="2969360"/>
                    <a:pt x="287777" y="2969878"/>
                    <a:pt x="287713" y="2970389"/>
                  </a:cubicBezTo>
                  <a:lnTo>
                    <a:pt x="287713" y="2970389"/>
                  </a:lnTo>
                  <a:lnTo>
                    <a:pt x="162609" y="3581524"/>
                  </a:lnTo>
                  <a:lnTo>
                    <a:pt x="241088" y="3633544"/>
                  </a:lnTo>
                  <a:lnTo>
                    <a:pt x="1548768" y="3167807"/>
                  </a:lnTo>
                  <a:lnTo>
                    <a:pt x="531113" y="2549608"/>
                  </a:lnTo>
                  <a:lnTo>
                    <a:pt x="531113" y="2549608"/>
                  </a:lnTo>
                  <a:lnTo>
                    <a:pt x="530085" y="2548709"/>
                  </a:lnTo>
                  <a:lnTo>
                    <a:pt x="529315" y="2547938"/>
                  </a:lnTo>
                  <a:lnTo>
                    <a:pt x="529315" y="2547938"/>
                  </a:lnTo>
                  <a:cubicBezTo>
                    <a:pt x="529243" y="2547513"/>
                    <a:pt x="529243" y="2547079"/>
                    <a:pt x="529315" y="2546653"/>
                  </a:cubicBezTo>
                  <a:cubicBezTo>
                    <a:pt x="529272" y="2546355"/>
                    <a:pt x="529272" y="2546052"/>
                    <a:pt x="529315" y="2545754"/>
                  </a:cubicBezTo>
                  <a:lnTo>
                    <a:pt x="529315" y="2545755"/>
                  </a:lnTo>
                  <a:lnTo>
                    <a:pt x="529315" y="2545755"/>
                  </a:lnTo>
                  <a:cubicBezTo>
                    <a:pt x="529315" y="2545755"/>
                    <a:pt x="529315" y="2545112"/>
                    <a:pt x="529315" y="2544727"/>
                  </a:cubicBezTo>
                  <a:cubicBezTo>
                    <a:pt x="529252" y="2544430"/>
                    <a:pt x="529252" y="2544124"/>
                    <a:pt x="529315" y="2543828"/>
                  </a:cubicBezTo>
                  <a:cubicBezTo>
                    <a:pt x="529377" y="2543531"/>
                    <a:pt x="529377" y="2543225"/>
                    <a:pt x="529315" y="2542928"/>
                  </a:cubicBezTo>
                  <a:lnTo>
                    <a:pt x="529315" y="2542929"/>
                  </a:lnTo>
                  <a:lnTo>
                    <a:pt x="1015857" y="230942"/>
                  </a:lnTo>
                  <a:lnTo>
                    <a:pt x="554233" y="0"/>
                  </a:lnTo>
                  <a:lnTo>
                    <a:pt x="159398" y="1982529"/>
                  </a:lnTo>
                  <a:lnTo>
                    <a:pt x="113158" y="2215012"/>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4" name="Freeform: Shape 43">
              <a:extLst>
                <a:ext uri="{FF2B5EF4-FFF2-40B4-BE49-F238E27FC236}">
                  <a16:creationId xmlns:a16="http://schemas.microsoft.com/office/drawing/2014/main" id="{2D0ACA01-A5CF-43EC-82B8-9897A4C6DF73}"/>
                </a:ext>
              </a:extLst>
            </p:cNvPr>
            <p:cNvSpPr/>
            <p:nvPr/>
          </p:nvSpPr>
          <p:spPr>
            <a:xfrm>
              <a:off x="2743931" y="4920164"/>
              <a:ext cx="78864" cy="70644"/>
            </a:xfrm>
            <a:custGeom>
              <a:avLst/>
              <a:gdLst>
                <a:gd name="connsiteX0" fmla="*/ 14514 w 78864"/>
                <a:gd name="connsiteY0" fmla="*/ 0 h 70644"/>
                <a:gd name="connsiteX1" fmla="*/ 0 w 78864"/>
                <a:gd name="connsiteY1" fmla="*/ 70644 h 70644"/>
                <a:gd name="connsiteX2" fmla="*/ 78864 w 78864"/>
                <a:gd name="connsiteY2" fmla="*/ 42515 h 70644"/>
                <a:gd name="connsiteX3" fmla="*/ 14514 w 78864"/>
                <a:gd name="connsiteY3" fmla="*/ 0 h 70644"/>
              </a:gdLst>
              <a:ahLst/>
              <a:cxnLst>
                <a:cxn ang="0">
                  <a:pos x="connsiteX0" y="connsiteY0"/>
                </a:cxn>
                <a:cxn ang="0">
                  <a:pos x="connsiteX1" y="connsiteY1"/>
                </a:cxn>
                <a:cxn ang="0">
                  <a:pos x="connsiteX2" y="connsiteY2"/>
                </a:cxn>
                <a:cxn ang="0">
                  <a:pos x="connsiteX3" y="connsiteY3"/>
                </a:cxn>
              </a:cxnLst>
              <a:rect l="l" t="t" r="r" b="b"/>
              <a:pathLst>
                <a:path w="78864" h="70644">
                  <a:moveTo>
                    <a:pt x="14514" y="0"/>
                  </a:moveTo>
                  <a:lnTo>
                    <a:pt x="0" y="70644"/>
                  </a:lnTo>
                  <a:lnTo>
                    <a:pt x="78864" y="42515"/>
                  </a:lnTo>
                  <a:lnTo>
                    <a:pt x="14514" y="0"/>
                  </a:lnTo>
                  <a:close/>
                </a:path>
              </a:pathLst>
            </a:custGeom>
            <a:solidFill>
              <a:srgbClr val="7E121D"/>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5" name="Freeform: Shape 44">
              <a:extLst>
                <a:ext uri="{FF2B5EF4-FFF2-40B4-BE49-F238E27FC236}">
                  <a16:creationId xmlns:a16="http://schemas.microsoft.com/office/drawing/2014/main" id="{FEE23CE0-FBD6-46CA-8B09-C0E711513F2C}"/>
                </a:ext>
              </a:extLst>
            </p:cNvPr>
            <p:cNvSpPr/>
            <p:nvPr/>
          </p:nvSpPr>
          <p:spPr>
            <a:xfrm>
              <a:off x="2304655" y="3547101"/>
              <a:ext cx="391751" cy="550894"/>
            </a:xfrm>
            <a:custGeom>
              <a:avLst/>
              <a:gdLst>
                <a:gd name="connsiteX0" fmla="*/ 138333 w 391751"/>
                <a:gd name="connsiteY0" fmla="*/ 462654 h 550894"/>
                <a:gd name="connsiteX1" fmla="*/ 141031 w 391751"/>
                <a:gd name="connsiteY1" fmla="*/ 462654 h 550894"/>
                <a:gd name="connsiteX2" fmla="*/ 141673 w 391751"/>
                <a:gd name="connsiteY2" fmla="*/ 462654 h 550894"/>
                <a:gd name="connsiteX3" fmla="*/ 143600 w 391751"/>
                <a:gd name="connsiteY3" fmla="*/ 463297 h 550894"/>
                <a:gd name="connsiteX4" fmla="*/ 143600 w 391751"/>
                <a:gd name="connsiteY4" fmla="*/ 463297 h 550894"/>
                <a:gd name="connsiteX5" fmla="*/ 282061 w 391751"/>
                <a:gd name="connsiteY5" fmla="*/ 550895 h 550894"/>
                <a:gd name="connsiteX6" fmla="*/ 391752 w 391751"/>
                <a:gd name="connsiteY6" fmla="*/ 0 h 550894"/>
                <a:gd name="connsiteX7" fmla="*/ 79121 w 391751"/>
                <a:gd name="connsiteY7" fmla="*/ 95048 h 550894"/>
                <a:gd name="connsiteX8" fmla="*/ 0 w 391751"/>
                <a:gd name="connsiteY8" fmla="*/ 506710 h 550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751" h="550894">
                  <a:moveTo>
                    <a:pt x="138333" y="462654"/>
                  </a:moveTo>
                  <a:lnTo>
                    <a:pt x="141031" y="462654"/>
                  </a:lnTo>
                  <a:lnTo>
                    <a:pt x="141673" y="462654"/>
                  </a:lnTo>
                  <a:lnTo>
                    <a:pt x="143600" y="463297"/>
                  </a:lnTo>
                  <a:lnTo>
                    <a:pt x="143600" y="463297"/>
                  </a:lnTo>
                  <a:lnTo>
                    <a:pt x="282061" y="550895"/>
                  </a:lnTo>
                  <a:lnTo>
                    <a:pt x="391752" y="0"/>
                  </a:lnTo>
                  <a:lnTo>
                    <a:pt x="79121" y="95048"/>
                  </a:lnTo>
                  <a:lnTo>
                    <a:pt x="0" y="506710"/>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6" name="Freeform: Shape 45">
              <a:extLst>
                <a:ext uri="{FF2B5EF4-FFF2-40B4-BE49-F238E27FC236}">
                  <a16:creationId xmlns:a16="http://schemas.microsoft.com/office/drawing/2014/main" id="{0FAB5F75-9704-4CB6-A41F-6BB9E1CB741A}"/>
                </a:ext>
              </a:extLst>
            </p:cNvPr>
            <p:cNvSpPr/>
            <p:nvPr/>
          </p:nvSpPr>
          <p:spPr>
            <a:xfrm>
              <a:off x="3142747" y="1477487"/>
              <a:ext cx="801100" cy="2378263"/>
            </a:xfrm>
            <a:custGeom>
              <a:avLst/>
              <a:gdLst>
                <a:gd name="connsiteX0" fmla="*/ 0 w 801100"/>
                <a:gd name="connsiteY0" fmla="*/ 2378264 h 2378263"/>
                <a:gd name="connsiteX1" fmla="*/ 305952 w 801100"/>
                <a:gd name="connsiteY1" fmla="*/ 2280004 h 2378263"/>
                <a:gd name="connsiteX2" fmla="*/ 801100 w 801100"/>
                <a:gd name="connsiteY2" fmla="*/ 0 h 2378263"/>
                <a:gd name="connsiteX3" fmla="*/ 484231 w 801100"/>
                <a:gd name="connsiteY3" fmla="*/ 76809 h 2378263"/>
                <a:gd name="connsiteX4" fmla="*/ 0 w 801100"/>
                <a:gd name="connsiteY4" fmla="*/ 2378264 h 237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100" h="2378263">
                  <a:moveTo>
                    <a:pt x="0" y="2378264"/>
                  </a:moveTo>
                  <a:lnTo>
                    <a:pt x="305952" y="2280004"/>
                  </a:lnTo>
                  <a:lnTo>
                    <a:pt x="801100" y="0"/>
                  </a:lnTo>
                  <a:lnTo>
                    <a:pt x="484231" y="76809"/>
                  </a:lnTo>
                  <a:lnTo>
                    <a:pt x="0" y="2378264"/>
                  </a:lnTo>
                  <a:close/>
                </a:path>
              </a:pathLst>
            </a:custGeom>
            <a:solidFill>
              <a:schemeClr val="accent5">
                <a:lumMod val="5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7" name="Freeform: Shape 46">
              <a:extLst>
                <a:ext uri="{FF2B5EF4-FFF2-40B4-BE49-F238E27FC236}">
                  <a16:creationId xmlns:a16="http://schemas.microsoft.com/office/drawing/2014/main" id="{9125BAAD-FCB1-4115-BAD2-D7EC5DD39BAF}"/>
                </a:ext>
              </a:extLst>
            </p:cNvPr>
            <p:cNvSpPr/>
            <p:nvPr/>
          </p:nvSpPr>
          <p:spPr>
            <a:xfrm>
              <a:off x="610874" y="1807074"/>
              <a:ext cx="915671" cy="376468"/>
            </a:xfrm>
            <a:custGeom>
              <a:avLst/>
              <a:gdLst>
                <a:gd name="connsiteX0" fmla="*/ 915672 w 915671"/>
                <a:gd name="connsiteY0" fmla="*/ 240703 h 376468"/>
                <a:gd name="connsiteX1" fmla="*/ 492580 w 915671"/>
                <a:gd name="connsiteY1" fmla="*/ 0 h 376468"/>
                <a:gd name="connsiteX2" fmla="*/ 365292 w 915671"/>
                <a:gd name="connsiteY2" fmla="*/ 29670 h 376468"/>
                <a:gd name="connsiteX3" fmla="*/ 27358 w 915671"/>
                <a:gd name="connsiteY3" fmla="*/ 106737 h 376468"/>
                <a:gd name="connsiteX4" fmla="*/ 28386 w 915671"/>
                <a:gd name="connsiteY4" fmla="*/ 106737 h 376468"/>
                <a:gd name="connsiteX5" fmla="*/ 28386 w 915671"/>
                <a:gd name="connsiteY5" fmla="*/ 106737 h 376468"/>
                <a:gd name="connsiteX6" fmla="*/ 28386 w 915671"/>
                <a:gd name="connsiteY6" fmla="*/ 106737 h 376468"/>
                <a:gd name="connsiteX7" fmla="*/ 29285 w 915671"/>
                <a:gd name="connsiteY7" fmla="*/ 107636 h 376468"/>
                <a:gd name="connsiteX8" fmla="*/ 29285 w 915671"/>
                <a:gd name="connsiteY8" fmla="*/ 107636 h 376468"/>
                <a:gd name="connsiteX9" fmla="*/ 29285 w 915671"/>
                <a:gd name="connsiteY9" fmla="*/ 108278 h 376468"/>
                <a:gd name="connsiteX10" fmla="*/ 29285 w 915671"/>
                <a:gd name="connsiteY10" fmla="*/ 109434 h 376468"/>
                <a:gd name="connsiteX11" fmla="*/ 29285 w 915671"/>
                <a:gd name="connsiteY11" fmla="*/ 109434 h 376468"/>
                <a:gd name="connsiteX12" fmla="*/ 29285 w 915671"/>
                <a:gd name="connsiteY12" fmla="*/ 109434 h 376468"/>
                <a:gd name="connsiteX13" fmla="*/ 29285 w 915671"/>
                <a:gd name="connsiteY13" fmla="*/ 110461 h 376468"/>
                <a:gd name="connsiteX14" fmla="*/ 29285 w 915671"/>
                <a:gd name="connsiteY14" fmla="*/ 110461 h 376468"/>
                <a:gd name="connsiteX15" fmla="*/ 29285 w 915671"/>
                <a:gd name="connsiteY15" fmla="*/ 111618 h 376468"/>
                <a:gd name="connsiteX16" fmla="*/ 29285 w 915671"/>
                <a:gd name="connsiteY16" fmla="*/ 112774 h 376468"/>
                <a:gd name="connsiteX17" fmla="*/ 29285 w 915671"/>
                <a:gd name="connsiteY17" fmla="*/ 112774 h 376468"/>
                <a:gd name="connsiteX18" fmla="*/ 22092 w 915671"/>
                <a:gd name="connsiteY18" fmla="*/ 161582 h 376468"/>
                <a:gd name="connsiteX19" fmla="*/ 14257 w 915671"/>
                <a:gd name="connsiteY19" fmla="*/ 168133 h 376468"/>
                <a:gd name="connsiteX20" fmla="*/ 8606 w 915671"/>
                <a:gd name="connsiteY20" fmla="*/ 162353 h 376468"/>
                <a:gd name="connsiteX21" fmla="*/ 0 w 915671"/>
                <a:gd name="connsiteY21" fmla="*/ 164408 h 376468"/>
                <a:gd name="connsiteX22" fmla="*/ 356944 w 915671"/>
                <a:gd name="connsiteY22" fmla="*/ 376468 h 37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5671" h="376468">
                  <a:moveTo>
                    <a:pt x="915672" y="240703"/>
                  </a:moveTo>
                  <a:lnTo>
                    <a:pt x="492580" y="0"/>
                  </a:lnTo>
                  <a:lnTo>
                    <a:pt x="365292" y="29670"/>
                  </a:lnTo>
                  <a:lnTo>
                    <a:pt x="27358" y="106737"/>
                  </a:lnTo>
                  <a:lnTo>
                    <a:pt x="28386" y="106737"/>
                  </a:lnTo>
                  <a:lnTo>
                    <a:pt x="28386" y="106737"/>
                  </a:lnTo>
                  <a:lnTo>
                    <a:pt x="28386" y="106737"/>
                  </a:lnTo>
                  <a:cubicBezTo>
                    <a:pt x="28717" y="107003"/>
                    <a:pt x="29019" y="107305"/>
                    <a:pt x="29285" y="107636"/>
                  </a:cubicBezTo>
                  <a:lnTo>
                    <a:pt x="29285" y="107636"/>
                  </a:lnTo>
                  <a:cubicBezTo>
                    <a:pt x="29285" y="107636"/>
                    <a:pt x="29285" y="107636"/>
                    <a:pt x="29285" y="108278"/>
                  </a:cubicBezTo>
                  <a:cubicBezTo>
                    <a:pt x="29333" y="108662"/>
                    <a:pt x="29333" y="109050"/>
                    <a:pt x="29285" y="109434"/>
                  </a:cubicBezTo>
                  <a:lnTo>
                    <a:pt x="29285" y="109434"/>
                  </a:lnTo>
                  <a:lnTo>
                    <a:pt x="29285" y="109434"/>
                  </a:lnTo>
                  <a:lnTo>
                    <a:pt x="29285" y="110461"/>
                  </a:lnTo>
                  <a:lnTo>
                    <a:pt x="29285" y="110461"/>
                  </a:lnTo>
                  <a:cubicBezTo>
                    <a:pt x="29285" y="110461"/>
                    <a:pt x="29285" y="111232"/>
                    <a:pt x="29285" y="111618"/>
                  </a:cubicBezTo>
                  <a:cubicBezTo>
                    <a:pt x="29285" y="112003"/>
                    <a:pt x="29285" y="112388"/>
                    <a:pt x="29285" y="112774"/>
                  </a:cubicBezTo>
                  <a:lnTo>
                    <a:pt x="29285" y="112774"/>
                  </a:lnTo>
                  <a:lnTo>
                    <a:pt x="22092" y="161582"/>
                  </a:lnTo>
                  <a:cubicBezTo>
                    <a:pt x="21565" y="165462"/>
                    <a:pt x="18169" y="168301"/>
                    <a:pt x="14257" y="168133"/>
                  </a:cubicBezTo>
                  <a:cubicBezTo>
                    <a:pt x="11267" y="167737"/>
                    <a:pt x="8934" y="165351"/>
                    <a:pt x="8606" y="162353"/>
                  </a:cubicBezTo>
                  <a:lnTo>
                    <a:pt x="0" y="164408"/>
                  </a:lnTo>
                  <a:lnTo>
                    <a:pt x="356944" y="376468"/>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8" name="Freeform: Shape 47">
              <a:extLst>
                <a:ext uri="{FF2B5EF4-FFF2-40B4-BE49-F238E27FC236}">
                  <a16:creationId xmlns:a16="http://schemas.microsoft.com/office/drawing/2014/main" id="{55D4D8C6-2FA9-4EBC-B164-B2A6857CDA56}"/>
                </a:ext>
              </a:extLst>
            </p:cNvPr>
            <p:cNvSpPr/>
            <p:nvPr/>
          </p:nvSpPr>
          <p:spPr>
            <a:xfrm>
              <a:off x="-1" y="1930765"/>
              <a:ext cx="627573" cy="2789155"/>
            </a:xfrm>
            <a:custGeom>
              <a:avLst/>
              <a:gdLst>
                <a:gd name="connsiteX0" fmla="*/ 128443 w 627573"/>
                <a:gd name="connsiteY0" fmla="*/ 2748567 h 2789155"/>
                <a:gd name="connsiteX1" fmla="*/ 128443 w 627573"/>
                <a:gd name="connsiteY1" fmla="*/ 2748567 h 2789155"/>
                <a:gd name="connsiteX2" fmla="*/ 207950 w 627573"/>
                <a:gd name="connsiteY2" fmla="*/ 2722878 h 2789155"/>
                <a:gd name="connsiteX3" fmla="*/ 210647 w 627573"/>
                <a:gd name="connsiteY3" fmla="*/ 2722878 h 2789155"/>
                <a:gd name="connsiteX4" fmla="*/ 601500 w 627573"/>
                <a:gd name="connsiteY4" fmla="*/ 53176 h 2789155"/>
                <a:gd name="connsiteX5" fmla="*/ 599188 w 627573"/>
                <a:gd name="connsiteY5" fmla="*/ 51763 h 2789155"/>
                <a:gd name="connsiteX6" fmla="*/ 596876 w 627573"/>
                <a:gd name="connsiteY6" fmla="*/ 41873 h 2789155"/>
                <a:gd name="connsiteX7" fmla="*/ 605941 w 627573"/>
                <a:gd name="connsiteY7" fmla="*/ 38633 h 2789155"/>
                <a:gd name="connsiteX8" fmla="*/ 606252 w 627573"/>
                <a:gd name="connsiteY8" fmla="*/ 38790 h 2789155"/>
                <a:gd name="connsiteX9" fmla="*/ 613188 w 627573"/>
                <a:gd name="connsiteY9" fmla="*/ 42900 h 2789155"/>
                <a:gd name="connsiteX10" fmla="*/ 621794 w 627573"/>
                <a:gd name="connsiteY10" fmla="*/ 40845 h 2789155"/>
                <a:gd name="connsiteX11" fmla="*/ 621794 w 627573"/>
                <a:gd name="connsiteY11" fmla="*/ 38533 h 2789155"/>
                <a:gd name="connsiteX12" fmla="*/ 627574 w 627573"/>
                <a:gd name="connsiteY12" fmla="*/ 0 h 2789155"/>
                <a:gd name="connsiteX13" fmla="*/ 244042 w 627573"/>
                <a:gd name="connsiteY13" fmla="*/ 88241 h 2789155"/>
                <a:gd name="connsiteX14" fmla="*/ 0 w 627573"/>
                <a:gd name="connsiteY14" fmla="*/ 1853186 h 2789155"/>
                <a:gd name="connsiteX15" fmla="*/ 0 w 627573"/>
                <a:gd name="connsiteY15" fmla="*/ 2789155 h 2789155"/>
                <a:gd name="connsiteX16" fmla="*/ 128443 w 627573"/>
                <a:gd name="connsiteY16" fmla="*/ 2748567 h 278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27573" h="2789155">
                  <a:moveTo>
                    <a:pt x="128443" y="2748567"/>
                  </a:moveTo>
                  <a:lnTo>
                    <a:pt x="128443" y="2748567"/>
                  </a:lnTo>
                  <a:lnTo>
                    <a:pt x="207950" y="2722878"/>
                  </a:lnTo>
                  <a:cubicBezTo>
                    <a:pt x="208839" y="2722687"/>
                    <a:pt x="209758" y="2722687"/>
                    <a:pt x="210647" y="2722878"/>
                  </a:cubicBezTo>
                  <a:lnTo>
                    <a:pt x="601500" y="53176"/>
                  </a:lnTo>
                  <a:lnTo>
                    <a:pt x="599188" y="51763"/>
                  </a:lnTo>
                  <a:cubicBezTo>
                    <a:pt x="595823" y="49666"/>
                    <a:pt x="594789" y="45243"/>
                    <a:pt x="596876" y="41873"/>
                  </a:cubicBezTo>
                  <a:cubicBezTo>
                    <a:pt x="598485" y="38475"/>
                    <a:pt x="602543" y="37024"/>
                    <a:pt x="605941" y="38633"/>
                  </a:cubicBezTo>
                  <a:cubicBezTo>
                    <a:pt x="606046" y="38683"/>
                    <a:pt x="606150" y="38735"/>
                    <a:pt x="606252" y="38790"/>
                  </a:cubicBezTo>
                  <a:lnTo>
                    <a:pt x="613188" y="42900"/>
                  </a:lnTo>
                  <a:lnTo>
                    <a:pt x="621794" y="40845"/>
                  </a:lnTo>
                  <a:cubicBezTo>
                    <a:pt x="621662" y="40080"/>
                    <a:pt x="621662" y="39298"/>
                    <a:pt x="621794" y="38533"/>
                  </a:cubicBezTo>
                  <a:lnTo>
                    <a:pt x="627574" y="0"/>
                  </a:lnTo>
                  <a:lnTo>
                    <a:pt x="244042" y="88241"/>
                  </a:lnTo>
                  <a:lnTo>
                    <a:pt x="0" y="1853186"/>
                  </a:lnTo>
                  <a:lnTo>
                    <a:pt x="0" y="2789155"/>
                  </a:lnTo>
                  <a:lnTo>
                    <a:pt x="128443" y="2748567"/>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49" name="Freeform: Shape 48">
              <a:extLst>
                <a:ext uri="{FF2B5EF4-FFF2-40B4-BE49-F238E27FC236}">
                  <a16:creationId xmlns:a16="http://schemas.microsoft.com/office/drawing/2014/main" id="{D76898AB-ADC9-4A8E-8C26-A31E648405C6}"/>
                </a:ext>
              </a:extLst>
            </p:cNvPr>
            <p:cNvSpPr/>
            <p:nvPr/>
          </p:nvSpPr>
          <p:spPr>
            <a:xfrm>
              <a:off x="59725" y="1983941"/>
              <a:ext cx="1250394" cy="3293810"/>
            </a:xfrm>
            <a:custGeom>
              <a:avLst/>
              <a:gdLst>
                <a:gd name="connsiteX0" fmla="*/ 156572 w 1250394"/>
                <a:gd name="connsiteY0" fmla="*/ 2675097 h 3293810"/>
                <a:gd name="connsiteX1" fmla="*/ 151563 w 1250394"/>
                <a:gd name="connsiteY1" fmla="*/ 2684217 h 3293810"/>
                <a:gd name="connsiteX2" fmla="*/ 76424 w 1250394"/>
                <a:gd name="connsiteY2" fmla="*/ 2707979 h 3293810"/>
                <a:gd name="connsiteX3" fmla="*/ 0 w 1250394"/>
                <a:gd name="connsiteY3" fmla="*/ 3236910 h 3293810"/>
                <a:gd name="connsiteX4" fmla="*/ 74369 w 1250394"/>
                <a:gd name="connsiteY4" fmla="*/ 3293810 h 3293810"/>
                <a:gd name="connsiteX5" fmla="*/ 796219 w 1250394"/>
                <a:gd name="connsiteY5" fmla="*/ 3051694 h 3293810"/>
                <a:gd name="connsiteX6" fmla="*/ 884974 w 1250394"/>
                <a:gd name="connsiteY6" fmla="*/ 2507478 h 3293810"/>
                <a:gd name="connsiteX7" fmla="*/ 884974 w 1250394"/>
                <a:gd name="connsiteY7" fmla="*/ 2507478 h 3293810"/>
                <a:gd name="connsiteX8" fmla="*/ 884974 w 1250394"/>
                <a:gd name="connsiteY8" fmla="*/ 2506322 h 3293810"/>
                <a:gd name="connsiteX9" fmla="*/ 884974 w 1250394"/>
                <a:gd name="connsiteY9" fmla="*/ 2504909 h 3293810"/>
                <a:gd name="connsiteX10" fmla="*/ 884974 w 1250394"/>
                <a:gd name="connsiteY10" fmla="*/ 2504909 h 3293810"/>
                <a:gd name="connsiteX11" fmla="*/ 884974 w 1250394"/>
                <a:gd name="connsiteY11" fmla="*/ 2504909 h 3293810"/>
                <a:gd name="connsiteX12" fmla="*/ 885744 w 1250394"/>
                <a:gd name="connsiteY12" fmla="*/ 2504139 h 3293810"/>
                <a:gd name="connsiteX13" fmla="*/ 886515 w 1250394"/>
                <a:gd name="connsiteY13" fmla="*/ 2503111 h 3293810"/>
                <a:gd name="connsiteX14" fmla="*/ 886515 w 1250394"/>
                <a:gd name="connsiteY14" fmla="*/ 2503111 h 3293810"/>
                <a:gd name="connsiteX15" fmla="*/ 887799 w 1250394"/>
                <a:gd name="connsiteY15" fmla="*/ 2503111 h 3293810"/>
                <a:gd name="connsiteX16" fmla="*/ 887799 w 1250394"/>
                <a:gd name="connsiteY16" fmla="*/ 2503111 h 3293810"/>
                <a:gd name="connsiteX17" fmla="*/ 888570 w 1250394"/>
                <a:gd name="connsiteY17" fmla="*/ 2503111 h 3293810"/>
                <a:gd name="connsiteX18" fmla="*/ 1026004 w 1250394"/>
                <a:gd name="connsiteY18" fmla="*/ 2459312 h 3293810"/>
                <a:gd name="connsiteX19" fmla="*/ 1250395 w 1250394"/>
                <a:gd name="connsiteY19" fmla="*/ 1114121 h 3293810"/>
                <a:gd name="connsiteX20" fmla="*/ 806366 w 1250394"/>
                <a:gd name="connsiteY20" fmla="*/ 837453 h 3293810"/>
                <a:gd name="connsiteX21" fmla="*/ 806366 w 1250394"/>
                <a:gd name="connsiteY21" fmla="*/ 837453 h 3293810"/>
                <a:gd name="connsiteX22" fmla="*/ 805467 w 1250394"/>
                <a:gd name="connsiteY22" fmla="*/ 836682 h 3293810"/>
                <a:gd name="connsiteX23" fmla="*/ 804440 w 1250394"/>
                <a:gd name="connsiteY23" fmla="*/ 835655 h 3293810"/>
                <a:gd name="connsiteX24" fmla="*/ 804440 w 1250394"/>
                <a:gd name="connsiteY24" fmla="*/ 835655 h 3293810"/>
                <a:gd name="connsiteX25" fmla="*/ 804440 w 1250394"/>
                <a:gd name="connsiteY25" fmla="*/ 835655 h 3293810"/>
                <a:gd name="connsiteX26" fmla="*/ 803798 w 1250394"/>
                <a:gd name="connsiteY26" fmla="*/ 834370 h 3293810"/>
                <a:gd name="connsiteX27" fmla="*/ 803798 w 1250394"/>
                <a:gd name="connsiteY27" fmla="*/ 833600 h 3293810"/>
                <a:gd name="connsiteX28" fmla="*/ 803798 w 1250394"/>
                <a:gd name="connsiteY28" fmla="*/ 833600 h 3293810"/>
                <a:gd name="connsiteX29" fmla="*/ 803798 w 1250394"/>
                <a:gd name="connsiteY29" fmla="*/ 833600 h 3293810"/>
                <a:gd name="connsiteX30" fmla="*/ 803798 w 1250394"/>
                <a:gd name="connsiteY30" fmla="*/ 832957 h 3293810"/>
                <a:gd name="connsiteX31" fmla="*/ 803798 w 1250394"/>
                <a:gd name="connsiteY31" fmla="*/ 831416 h 3293810"/>
                <a:gd name="connsiteX32" fmla="*/ 803798 w 1250394"/>
                <a:gd name="connsiteY32" fmla="*/ 831416 h 3293810"/>
                <a:gd name="connsiteX33" fmla="*/ 803798 w 1250394"/>
                <a:gd name="connsiteY33" fmla="*/ 831416 h 3293810"/>
                <a:gd name="connsiteX34" fmla="*/ 899873 w 1250394"/>
                <a:gd name="connsiteY34" fmla="*/ 212189 h 3293810"/>
                <a:gd name="connsiteX35" fmla="*/ 541773 w 1250394"/>
                <a:gd name="connsiteY35" fmla="*/ 0 h 3293810"/>
                <a:gd name="connsiteX36" fmla="*/ 151049 w 1250394"/>
                <a:gd name="connsiteY36" fmla="*/ 2669959 h 3293810"/>
                <a:gd name="connsiteX37" fmla="*/ 156572 w 1250394"/>
                <a:gd name="connsiteY37" fmla="*/ 2675097 h 329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50394" h="3293810">
                  <a:moveTo>
                    <a:pt x="156572" y="2675097"/>
                  </a:moveTo>
                  <a:cubicBezTo>
                    <a:pt x="157453" y="2678967"/>
                    <a:pt x="155301" y="2682884"/>
                    <a:pt x="151563" y="2684217"/>
                  </a:cubicBezTo>
                  <a:lnTo>
                    <a:pt x="76424" y="2707979"/>
                  </a:lnTo>
                  <a:lnTo>
                    <a:pt x="0" y="3236910"/>
                  </a:lnTo>
                  <a:lnTo>
                    <a:pt x="74369" y="3293810"/>
                  </a:lnTo>
                  <a:lnTo>
                    <a:pt x="796219" y="3051694"/>
                  </a:lnTo>
                  <a:lnTo>
                    <a:pt x="884974" y="2507478"/>
                  </a:lnTo>
                  <a:lnTo>
                    <a:pt x="884974" y="2507478"/>
                  </a:lnTo>
                  <a:lnTo>
                    <a:pt x="884974" y="2506322"/>
                  </a:lnTo>
                  <a:cubicBezTo>
                    <a:pt x="884974" y="2506322"/>
                    <a:pt x="884974" y="2505423"/>
                    <a:pt x="884974" y="2504909"/>
                  </a:cubicBezTo>
                  <a:lnTo>
                    <a:pt x="884974" y="2504909"/>
                  </a:lnTo>
                  <a:lnTo>
                    <a:pt x="884974" y="2504909"/>
                  </a:lnTo>
                  <a:lnTo>
                    <a:pt x="885744" y="2504139"/>
                  </a:lnTo>
                  <a:lnTo>
                    <a:pt x="886515" y="2503111"/>
                  </a:lnTo>
                  <a:lnTo>
                    <a:pt x="886515" y="2503111"/>
                  </a:lnTo>
                  <a:lnTo>
                    <a:pt x="887799" y="2503111"/>
                  </a:lnTo>
                  <a:lnTo>
                    <a:pt x="887799" y="2503111"/>
                  </a:lnTo>
                  <a:lnTo>
                    <a:pt x="888570" y="2503111"/>
                  </a:lnTo>
                  <a:lnTo>
                    <a:pt x="1026004" y="2459312"/>
                  </a:lnTo>
                  <a:lnTo>
                    <a:pt x="1250395" y="1114121"/>
                  </a:lnTo>
                  <a:lnTo>
                    <a:pt x="806366" y="837453"/>
                  </a:lnTo>
                  <a:lnTo>
                    <a:pt x="806366" y="837453"/>
                  </a:lnTo>
                  <a:lnTo>
                    <a:pt x="805467" y="836682"/>
                  </a:lnTo>
                  <a:lnTo>
                    <a:pt x="804440" y="835655"/>
                  </a:lnTo>
                  <a:lnTo>
                    <a:pt x="804440" y="835655"/>
                  </a:lnTo>
                  <a:cubicBezTo>
                    <a:pt x="804440" y="835655"/>
                    <a:pt x="804440" y="835655"/>
                    <a:pt x="804440" y="835655"/>
                  </a:cubicBezTo>
                  <a:cubicBezTo>
                    <a:pt x="804440" y="835655"/>
                    <a:pt x="804440" y="834756"/>
                    <a:pt x="803798" y="834370"/>
                  </a:cubicBezTo>
                  <a:cubicBezTo>
                    <a:pt x="803853" y="834116"/>
                    <a:pt x="803853" y="833853"/>
                    <a:pt x="803798" y="833600"/>
                  </a:cubicBezTo>
                  <a:lnTo>
                    <a:pt x="803798" y="833600"/>
                  </a:lnTo>
                  <a:lnTo>
                    <a:pt x="803798" y="833600"/>
                  </a:lnTo>
                  <a:cubicBezTo>
                    <a:pt x="803798" y="833600"/>
                    <a:pt x="803798" y="833600"/>
                    <a:pt x="803798" y="832957"/>
                  </a:cubicBezTo>
                  <a:cubicBezTo>
                    <a:pt x="803735" y="832445"/>
                    <a:pt x="803735" y="831928"/>
                    <a:pt x="803798" y="831416"/>
                  </a:cubicBezTo>
                  <a:cubicBezTo>
                    <a:pt x="803798" y="831416"/>
                    <a:pt x="803798" y="831416"/>
                    <a:pt x="803798" y="831416"/>
                  </a:cubicBezTo>
                  <a:lnTo>
                    <a:pt x="803798" y="831416"/>
                  </a:lnTo>
                  <a:lnTo>
                    <a:pt x="899873" y="212189"/>
                  </a:lnTo>
                  <a:lnTo>
                    <a:pt x="541773" y="0"/>
                  </a:lnTo>
                  <a:lnTo>
                    <a:pt x="151049" y="2669959"/>
                  </a:lnTo>
                  <a:cubicBezTo>
                    <a:pt x="153808" y="2670296"/>
                    <a:pt x="156037" y="2672370"/>
                    <a:pt x="156572" y="2675097"/>
                  </a:cubicBez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0" name="Freeform: Shape 49">
              <a:extLst>
                <a:ext uri="{FF2B5EF4-FFF2-40B4-BE49-F238E27FC236}">
                  <a16:creationId xmlns:a16="http://schemas.microsoft.com/office/drawing/2014/main" id="{BE2094B0-BF8E-4A9A-8ADF-A9BC25521D16}"/>
                </a:ext>
              </a:extLst>
            </p:cNvPr>
            <p:cNvSpPr/>
            <p:nvPr/>
          </p:nvSpPr>
          <p:spPr>
            <a:xfrm>
              <a:off x="1540" y="4696415"/>
              <a:ext cx="121764" cy="626419"/>
            </a:xfrm>
            <a:custGeom>
              <a:avLst/>
              <a:gdLst>
                <a:gd name="connsiteX0" fmla="*/ 46496 w 121764"/>
                <a:gd name="connsiteY0" fmla="*/ 534069 h 626419"/>
                <a:gd name="connsiteX1" fmla="*/ 46496 w 121764"/>
                <a:gd name="connsiteY1" fmla="*/ 533298 h 626419"/>
                <a:gd name="connsiteX2" fmla="*/ 45597 w 121764"/>
                <a:gd name="connsiteY2" fmla="*/ 532271 h 626419"/>
                <a:gd name="connsiteX3" fmla="*/ 45597 w 121764"/>
                <a:gd name="connsiteY3" fmla="*/ 531115 h 626419"/>
                <a:gd name="connsiteX4" fmla="*/ 45597 w 121764"/>
                <a:gd name="connsiteY4" fmla="*/ 529702 h 626419"/>
                <a:gd name="connsiteX5" fmla="*/ 45597 w 121764"/>
                <a:gd name="connsiteY5" fmla="*/ 528417 h 626419"/>
                <a:gd name="connsiteX6" fmla="*/ 45597 w 121764"/>
                <a:gd name="connsiteY6" fmla="*/ 527261 h 626419"/>
                <a:gd name="connsiteX7" fmla="*/ 121764 w 121764"/>
                <a:gd name="connsiteY7" fmla="*/ 0 h 626419"/>
                <a:gd name="connsiteX8" fmla="*/ 0 w 121764"/>
                <a:gd name="connsiteY8" fmla="*/ 38533 h 626419"/>
                <a:gd name="connsiteX9" fmla="*/ 0 w 121764"/>
                <a:gd name="connsiteY9" fmla="*/ 626420 h 626419"/>
                <a:gd name="connsiteX10" fmla="*/ 117269 w 121764"/>
                <a:gd name="connsiteY10" fmla="*/ 586988 h 62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64" h="626419">
                  <a:moveTo>
                    <a:pt x="46496" y="534069"/>
                  </a:moveTo>
                  <a:cubicBezTo>
                    <a:pt x="46509" y="533812"/>
                    <a:pt x="46509" y="533555"/>
                    <a:pt x="46496" y="533298"/>
                  </a:cubicBezTo>
                  <a:cubicBezTo>
                    <a:pt x="46132" y="533019"/>
                    <a:pt x="45826" y="532669"/>
                    <a:pt x="45597" y="532271"/>
                  </a:cubicBezTo>
                  <a:cubicBezTo>
                    <a:pt x="45549" y="531887"/>
                    <a:pt x="45549" y="531499"/>
                    <a:pt x="45597" y="531115"/>
                  </a:cubicBezTo>
                  <a:cubicBezTo>
                    <a:pt x="45544" y="530645"/>
                    <a:pt x="45544" y="530171"/>
                    <a:pt x="45597" y="529702"/>
                  </a:cubicBezTo>
                  <a:lnTo>
                    <a:pt x="45597" y="528417"/>
                  </a:lnTo>
                  <a:cubicBezTo>
                    <a:pt x="45533" y="528035"/>
                    <a:pt x="45533" y="527644"/>
                    <a:pt x="45597" y="527261"/>
                  </a:cubicBezTo>
                  <a:lnTo>
                    <a:pt x="121764" y="0"/>
                  </a:lnTo>
                  <a:lnTo>
                    <a:pt x="0" y="38533"/>
                  </a:lnTo>
                  <a:lnTo>
                    <a:pt x="0" y="626420"/>
                  </a:lnTo>
                  <a:lnTo>
                    <a:pt x="117269" y="586988"/>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1" name="Freeform: Shape 50">
              <a:extLst>
                <a:ext uri="{FF2B5EF4-FFF2-40B4-BE49-F238E27FC236}">
                  <a16:creationId xmlns:a16="http://schemas.microsoft.com/office/drawing/2014/main" id="{B0D580D8-CA93-4BAC-8B8E-C9A4E2848316}"/>
                </a:ext>
              </a:extLst>
            </p:cNvPr>
            <p:cNvSpPr/>
            <p:nvPr/>
          </p:nvSpPr>
          <p:spPr>
            <a:xfrm>
              <a:off x="878036" y="2059851"/>
              <a:ext cx="659684" cy="745487"/>
            </a:xfrm>
            <a:custGeom>
              <a:avLst/>
              <a:gdLst>
                <a:gd name="connsiteX0" fmla="*/ 0 w 659684"/>
                <a:gd name="connsiteY0" fmla="*/ 745487 h 745487"/>
                <a:gd name="connsiteX1" fmla="*/ 559627 w 659684"/>
                <a:gd name="connsiteY1" fmla="*/ 598805 h 745487"/>
                <a:gd name="connsiteX2" fmla="*/ 659684 w 659684"/>
                <a:gd name="connsiteY2" fmla="*/ 0 h 745487"/>
                <a:gd name="connsiteX3" fmla="*/ 94406 w 659684"/>
                <a:gd name="connsiteY3" fmla="*/ 137049 h 745487"/>
                <a:gd name="connsiteX4" fmla="*/ 0 w 659684"/>
                <a:gd name="connsiteY4" fmla="*/ 745487 h 745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684" h="745487">
                  <a:moveTo>
                    <a:pt x="0" y="745487"/>
                  </a:moveTo>
                  <a:lnTo>
                    <a:pt x="559627" y="598805"/>
                  </a:lnTo>
                  <a:lnTo>
                    <a:pt x="659684" y="0"/>
                  </a:lnTo>
                  <a:lnTo>
                    <a:pt x="94406" y="137049"/>
                  </a:lnTo>
                  <a:lnTo>
                    <a:pt x="0" y="745487"/>
                  </a:lnTo>
                  <a:close/>
                </a:path>
              </a:pathLst>
            </a:custGeom>
            <a:solidFill>
              <a:schemeClr val="accent5"/>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2" name="Freeform: Shape 51">
              <a:extLst>
                <a:ext uri="{FF2B5EF4-FFF2-40B4-BE49-F238E27FC236}">
                  <a16:creationId xmlns:a16="http://schemas.microsoft.com/office/drawing/2014/main" id="{F06F4C90-B462-4EA1-8EA0-29A61ED1F952}"/>
                </a:ext>
              </a:extLst>
            </p:cNvPr>
            <p:cNvSpPr/>
            <p:nvPr/>
          </p:nvSpPr>
          <p:spPr>
            <a:xfrm>
              <a:off x="1840718" y="2937507"/>
              <a:ext cx="902056" cy="687687"/>
            </a:xfrm>
            <a:custGeom>
              <a:avLst/>
              <a:gdLst>
                <a:gd name="connsiteX0" fmla="*/ 298245 w 902056"/>
                <a:gd name="connsiteY0" fmla="*/ 248924 h 687687"/>
                <a:gd name="connsiteX1" fmla="*/ 299530 w 902056"/>
                <a:gd name="connsiteY1" fmla="*/ 248924 h 687687"/>
                <a:gd name="connsiteX2" fmla="*/ 300814 w 902056"/>
                <a:gd name="connsiteY2" fmla="*/ 248924 h 687687"/>
                <a:gd name="connsiteX3" fmla="*/ 302355 w 902056"/>
                <a:gd name="connsiteY3" fmla="*/ 248924 h 687687"/>
                <a:gd name="connsiteX4" fmla="*/ 303254 w 902056"/>
                <a:gd name="connsiteY4" fmla="*/ 248924 h 687687"/>
                <a:gd name="connsiteX5" fmla="*/ 592509 w 902056"/>
                <a:gd name="connsiteY5" fmla="*/ 423736 h 687687"/>
                <a:gd name="connsiteX6" fmla="*/ 592509 w 902056"/>
                <a:gd name="connsiteY6" fmla="*/ 423736 h 687687"/>
                <a:gd name="connsiteX7" fmla="*/ 593279 w 902056"/>
                <a:gd name="connsiteY7" fmla="*/ 424507 h 687687"/>
                <a:gd name="connsiteX8" fmla="*/ 594307 w 902056"/>
                <a:gd name="connsiteY8" fmla="*/ 425662 h 687687"/>
                <a:gd name="connsiteX9" fmla="*/ 594307 w 902056"/>
                <a:gd name="connsiteY9" fmla="*/ 427204 h 687687"/>
                <a:gd name="connsiteX10" fmla="*/ 594307 w 902056"/>
                <a:gd name="connsiteY10" fmla="*/ 428103 h 687687"/>
                <a:gd name="connsiteX11" fmla="*/ 594307 w 902056"/>
                <a:gd name="connsiteY11" fmla="*/ 428103 h 687687"/>
                <a:gd name="connsiteX12" fmla="*/ 594307 w 902056"/>
                <a:gd name="connsiteY12" fmla="*/ 429773 h 687687"/>
                <a:gd name="connsiteX13" fmla="*/ 594307 w 902056"/>
                <a:gd name="connsiteY13" fmla="*/ 429773 h 687687"/>
                <a:gd name="connsiteX14" fmla="*/ 594307 w 902056"/>
                <a:gd name="connsiteY14" fmla="*/ 430800 h 687687"/>
                <a:gd name="connsiteX15" fmla="*/ 594307 w 902056"/>
                <a:gd name="connsiteY15" fmla="*/ 430800 h 687687"/>
                <a:gd name="connsiteX16" fmla="*/ 594307 w 902056"/>
                <a:gd name="connsiteY16" fmla="*/ 430800 h 687687"/>
                <a:gd name="connsiteX17" fmla="*/ 544985 w 902056"/>
                <a:gd name="connsiteY17" fmla="*/ 687688 h 687687"/>
                <a:gd name="connsiteX18" fmla="*/ 857615 w 902056"/>
                <a:gd name="connsiteY18" fmla="*/ 592511 h 687687"/>
                <a:gd name="connsiteX19" fmla="*/ 902057 w 902056"/>
                <a:gd name="connsiteY19" fmla="*/ 369918 h 687687"/>
                <a:gd name="connsiteX20" fmla="*/ 278465 w 902056"/>
                <a:gd name="connsiteY20" fmla="*/ 0 h 687687"/>
                <a:gd name="connsiteX21" fmla="*/ 48038 w 902056"/>
                <a:gd name="connsiteY21" fmla="*/ 64222 h 687687"/>
                <a:gd name="connsiteX22" fmla="*/ 0 w 902056"/>
                <a:gd name="connsiteY22" fmla="*/ 333954 h 68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02056" h="687687">
                  <a:moveTo>
                    <a:pt x="298245" y="248924"/>
                  </a:moveTo>
                  <a:cubicBezTo>
                    <a:pt x="298671" y="248859"/>
                    <a:pt x="299104" y="248859"/>
                    <a:pt x="299530" y="248924"/>
                  </a:cubicBezTo>
                  <a:lnTo>
                    <a:pt x="300814" y="248924"/>
                  </a:lnTo>
                  <a:lnTo>
                    <a:pt x="302355" y="248924"/>
                  </a:lnTo>
                  <a:lnTo>
                    <a:pt x="303254" y="248924"/>
                  </a:lnTo>
                  <a:lnTo>
                    <a:pt x="592509" y="423736"/>
                  </a:lnTo>
                  <a:lnTo>
                    <a:pt x="592509" y="423736"/>
                  </a:lnTo>
                  <a:lnTo>
                    <a:pt x="593279" y="424507"/>
                  </a:lnTo>
                  <a:cubicBezTo>
                    <a:pt x="593688" y="424828"/>
                    <a:pt x="594036" y="425219"/>
                    <a:pt x="594307" y="425662"/>
                  </a:cubicBezTo>
                  <a:cubicBezTo>
                    <a:pt x="594427" y="426169"/>
                    <a:pt x="594427" y="426697"/>
                    <a:pt x="594307" y="427204"/>
                  </a:cubicBezTo>
                  <a:cubicBezTo>
                    <a:pt x="594378" y="427499"/>
                    <a:pt x="594378" y="427807"/>
                    <a:pt x="594307" y="428103"/>
                  </a:cubicBezTo>
                  <a:lnTo>
                    <a:pt x="594307" y="428103"/>
                  </a:lnTo>
                  <a:cubicBezTo>
                    <a:pt x="594370" y="428658"/>
                    <a:pt x="594370" y="429218"/>
                    <a:pt x="594307" y="429773"/>
                  </a:cubicBezTo>
                  <a:lnTo>
                    <a:pt x="594307" y="429773"/>
                  </a:lnTo>
                  <a:cubicBezTo>
                    <a:pt x="594241" y="430112"/>
                    <a:pt x="594241" y="430461"/>
                    <a:pt x="594307" y="430800"/>
                  </a:cubicBezTo>
                  <a:lnTo>
                    <a:pt x="594307" y="430800"/>
                  </a:lnTo>
                  <a:lnTo>
                    <a:pt x="594307" y="430800"/>
                  </a:lnTo>
                  <a:lnTo>
                    <a:pt x="544985" y="687688"/>
                  </a:lnTo>
                  <a:lnTo>
                    <a:pt x="857615" y="592511"/>
                  </a:lnTo>
                  <a:lnTo>
                    <a:pt x="902057" y="369918"/>
                  </a:lnTo>
                  <a:lnTo>
                    <a:pt x="278465" y="0"/>
                  </a:lnTo>
                  <a:lnTo>
                    <a:pt x="48038" y="64222"/>
                  </a:lnTo>
                  <a:lnTo>
                    <a:pt x="0" y="333954"/>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3" name="Freeform: Shape 52">
              <a:extLst>
                <a:ext uri="{FF2B5EF4-FFF2-40B4-BE49-F238E27FC236}">
                  <a16:creationId xmlns:a16="http://schemas.microsoft.com/office/drawing/2014/main" id="{AA0A40FA-A552-4732-9857-C97D00FD9DB2}"/>
                </a:ext>
              </a:extLst>
            </p:cNvPr>
            <p:cNvSpPr/>
            <p:nvPr/>
          </p:nvSpPr>
          <p:spPr>
            <a:xfrm>
              <a:off x="887926" y="2672399"/>
              <a:ext cx="988627" cy="413845"/>
            </a:xfrm>
            <a:custGeom>
              <a:avLst/>
              <a:gdLst>
                <a:gd name="connsiteX0" fmla="*/ 431441 w 988627"/>
                <a:gd name="connsiteY0" fmla="*/ 413846 h 413845"/>
                <a:gd name="connsiteX1" fmla="*/ 988627 w 988627"/>
                <a:gd name="connsiteY1" fmla="*/ 260355 h 413845"/>
                <a:gd name="connsiteX2" fmla="*/ 554232 w 988627"/>
                <a:gd name="connsiteY2" fmla="*/ 0 h 413845"/>
                <a:gd name="connsiteX3" fmla="*/ 0 w 988627"/>
                <a:gd name="connsiteY3" fmla="*/ 145270 h 413845"/>
                <a:gd name="connsiteX4" fmla="*/ 431441 w 988627"/>
                <a:gd name="connsiteY4" fmla="*/ 413846 h 413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627" h="413845">
                  <a:moveTo>
                    <a:pt x="431441" y="413846"/>
                  </a:moveTo>
                  <a:lnTo>
                    <a:pt x="988627" y="260355"/>
                  </a:lnTo>
                  <a:lnTo>
                    <a:pt x="554232" y="0"/>
                  </a:lnTo>
                  <a:lnTo>
                    <a:pt x="0" y="145270"/>
                  </a:lnTo>
                  <a:lnTo>
                    <a:pt x="431441" y="413846"/>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4" name="Freeform: Shape 53">
              <a:extLst>
                <a:ext uri="{FF2B5EF4-FFF2-40B4-BE49-F238E27FC236}">
                  <a16:creationId xmlns:a16="http://schemas.microsoft.com/office/drawing/2014/main" id="{AF9191B4-5F4D-462C-B0EA-87626F7B626F}"/>
                </a:ext>
              </a:extLst>
            </p:cNvPr>
            <p:cNvSpPr/>
            <p:nvPr/>
          </p:nvSpPr>
          <p:spPr>
            <a:xfrm>
              <a:off x="1101913" y="2946498"/>
              <a:ext cx="782219" cy="1490204"/>
            </a:xfrm>
            <a:custGeom>
              <a:avLst/>
              <a:gdLst>
                <a:gd name="connsiteX0" fmla="*/ 0 w 782219"/>
                <a:gd name="connsiteY0" fmla="*/ 1490204 h 1490204"/>
                <a:gd name="connsiteX1" fmla="*/ 443771 w 782219"/>
                <a:gd name="connsiteY1" fmla="*/ 1348916 h 1490204"/>
                <a:gd name="connsiteX2" fmla="*/ 617041 w 782219"/>
                <a:gd name="connsiteY2" fmla="*/ 365037 h 1490204"/>
                <a:gd name="connsiteX3" fmla="*/ 617041 w 782219"/>
                <a:gd name="connsiteY3" fmla="*/ 363881 h 1490204"/>
                <a:gd name="connsiteX4" fmla="*/ 617041 w 782219"/>
                <a:gd name="connsiteY4" fmla="*/ 362853 h 1490204"/>
                <a:gd name="connsiteX5" fmla="*/ 617041 w 782219"/>
                <a:gd name="connsiteY5" fmla="*/ 362853 h 1490204"/>
                <a:gd name="connsiteX6" fmla="*/ 618069 w 782219"/>
                <a:gd name="connsiteY6" fmla="*/ 361698 h 1490204"/>
                <a:gd name="connsiteX7" fmla="*/ 618069 w 782219"/>
                <a:gd name="connsiteY7" fmla="*/ 361698 h 1490204"/>
                <a:gd name="connsiteX8" fmla="*/ 618069 w 782219"/>
                <a:gd name="connsiteY8" fmla="*/ 361698 h 1490204"/>
                <a:gd name="connsiteX9" fmla="*/ 620509 w 782219"/>
                <a:gd name="connsiteY9" fmla="*/ 360413 h 1490204"/>
                <a:gd name="connsiteX10" fmla="*/ 620509 w 782219"/>
                <a:gd name="connsiteY10" fmla="*/ 360413 h 1490204"/>
                <a:gd name="connsiteX11" fmla="*/ 723264 w 782219"/>
                <a:gd name="connsiteY11" fmla="*/ 330871 h 1490204"/>
                <a:gd name="connsiteX12" fmla="*/ 773228 w 782219"/>
                <a:gd name="connsiteY12" fmla="*/ 50735 h 1490204"/>
                <a:gd name="connsiteX13" fmla="*/ 782219 w 782219"/>
                <a:gd name="connsiteY13" fmla="*/ 0 h 1490204"/>
                <a:gd name="connsiteX14" fmla="*/ 219766 w 782219"/>
                <a:gd name="connsiteY14" fmla="*/ 154903 h 149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2219" h="1490204">
                  <a:moveTo>
                    <a:pt x="0" y="1490204"/>
                  </a:moveTo>
                  <a:lnTo>
                    <a:pt x="443771" y="1348916"/>
                  </a:lnTo>
                  <a:lnTo>
                    <a:pt x="617041" y="365037"/>
                  </a:lnTo>
                  <a:cubicBezTo>
                    <a:pt x="616968" y="364655"/>
                    <a:pt x="616968" y="364263"/>
                    <a:pt x="617041" y="363881"/>
                  </a:cubicBezTo>
                  <a:lnTo>
                    <a:pt x="617041" y="362853"/>
                  </a:lnTo>
                  <a:lnTo>
                    <a:pt x="617041" y="362853"/>
                  </a:lnTo>
                  <a:lnTo>
                    <a:pt x="618069" y="361698"/>
                  </a:lnTo>
                  <a:lnTo>
                    <a:pt x="618069" y="361698"/>
                  </a:lnTo>
                  <a:lnTo>
                    <a:pt x="618069" y="361698"/>
                  </a:lnTo>
                  <a:cubicBezTo>
                    <a:pt x="618780" y="361098"/>
                    <a:pt x="619612" y="360660"/>
                    <a:pt x="620509" y="360413"/>
                  </a:cubicBezTo>
                  <a:lnTo>
                    <a:pt x="620509" y="360413"/>
                  </a:lnTo>
                  <a:lnTo>
                    <a:pt x="723264" y="330871"/>
                  </a:lnTo>
                  <a:lnTo>
                    <a:pt x="773228" y="50735"/>
                  </a:lnTo>
                  <a:lnTo>
                    <a:pt x="782219" y="0"/>
                  </a:lnTo>
                  <a:lnTo>
                    <a:pt x="219766" y="154903"/>
                  </a:ln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5" name="Freeform: Shape 54">
              <a:extLst>
                <a:ext uri="{FF2B5EF4-FFF2-40B4-BE49-F238E27FC236}">
                  <a16:creationId xmlns:a16="http://schemas.microsoft.com/office/drawing/2014/main" id="{0CE7775B-D96B-4F0B-950C-CF7C1BE0DA98}"/>
                </a:ext>
              </a:extLst>
            </p:cNvPr>
            <p:cNvSpPr/>
            <p:nvPr/>
          </p:nvSpPr>
          <p:spPr>
            <a:xfrm>
              <a:off x="3171133" y="1226252"/>
              <a:ext cx="760383" cy="314301"/>
            </a:xfrm>
            <a:custGeom>
              <a:avLst/>
              <a:gdLst>
                <a:gd name="connsiteX0" fmla="*/ 760384 w 760383"/>
                <a:gd name="connsiteY0" fmla="*/ 239419 h 314301"/>
                <a:gd name="connsiteX1" fmla="*/ 271144 w 760383"/>
                <a:gd name="connsiteY1" fmla="*/ 0 h 314301"/>
                <a:gd name="connsiteX2" fmla="*/ 262538 w 760383"/>
                <a:gd name="connsiteY2" fmla="*/ 2055 h 314301"/>
                <a:gd name="connsiteX3" fmla="*/ 280006 w 760383"/>
                <a:gd name="connsiteY3" fmla="*/ 10532 h 314301"/>
                <a:gd name="connsiteX4" fmla="*/ 280006 w 760383"/>
                <a:gd name="connsiteY4" fmla="*/ 10532 h 314301"/>
                <a:gd name="connsiteX5" fmla="*/ 281291 w 760383"/>
                <a:gd name="connsiteY5" fmla="*/ 11688 h 314301"/>
                <a:gd name="connsiteX6" fmla="*/ 281291 w 760383"/>
                <a:gd name="connsiteY6" fmla="*/ 11688 h 314301"/>
                <a:gd name="connsiteX7" fmla="*/ 282190 w 760383"/>
                <a:gd name="connsiteY7" fmla="*/ 13358 h 314301"/>
                <a:gd name="connsiteX8" fmla="*/ 282190 w 760383"/>
                <a:gd name="connsiteY8" fmla="*/ 14386 h 314301"/>
                <a:gd name="connsiteX9" fmla="*/ 282190 w 760383"/>
                <a:gd name="connsiteY9" fmla="*/ 14386 h 314301"/>
                <a:gd name="connsiteX10" fmla="*/ 282190 w 760383"/>
                <a:gd name="connsiteY10" fmla="*/ 15285 h 314301"/>
                <a:gd name="connsiteX11" fmla="*/ 282190 w 760383"/>
                <a:gd name="connsiteY11" fmla="*/ 16698 h 314301"/>
                <a:gd name="connsiteX12" fmla="*/ 282190 w 760383"/>
                <a:gd name="connsiteY12" fmla="*/ 18111 h 314301"/>
                <a:gd name="connsiteX13" fmla="*/ 282190 w 760383"/>
                <a:gd name="connsiteY13" fmla="*/ 18881 h 314301"/>
                <a:gd name="connsiteX14" fmla="*/ 282190 w 760383"/>
                <a:gd name="connsiteY14" fmla="*/ 18881 h 314301"/>
                <a:gd name="connsiteX15" fmla="*/ 281162 w 760383"/>
                <a:gd name="connsiteY15" fmla="*/ 20294 h 314301"/>
                <a:gd name="connsiteX16" fmla="*/ 281162 w 760383"/>
                <a:gd name="connsiteY16" fmla="*/ 20294 h 314301"/>
                <a:gd name="connsiteX17" fmla="*/ 279621 w 760383"/>
                <a:gd name="connsiteY17" fmla="*/ 21322 h 314301"/>
                <a:gd name="connsiteX18" fmla="*/ 278722 w 760383"/>
                <a:gd name="connsiteY18" fmla="*/ 21322 h 314301"/>
                <a:gd name="connsiteX19" fmla="*/ 278722 w 760383"/>
                <a:gd name="connsiteY19" fmla="*/ 21322 h 314301"/>
                <a:gd name="connsiteX20" fmla="*/ 237106 w 760383"/>
                <a:gd name="connsiteY20" fmla="*/ 30955 h 314301"/>
                <a:gd name="connsiteX21" fmla="*/ 0 w 760383"/>
                <a:gd name="connsiteY21" fmla="*/ 85415 h 314301"/>
                <a:gd name="connsiteX22" fmla="*/ 450964 w 760383"/>
                <a:gd name="connsiteY22" fmla="*/ 314302 h 31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0383" h="314301">
                  <a:moveTo>
                    <a:pt x="760384" y="239419"/>
                  </a:moveTo>
                  <a:lnTo>
                    <a:pt x="271144" y="0"/>
                  </a:lnTo>
                  <a:lnTo>
                    <a:pt x="262538" y="2055"/>
                  </a:lnTo>
                  <a:lnTo>
                    <a:pt x="280006" y="10532"/>
                  </a:lnTo>
                  <a:lnTo>
                    <a:pt x="280006" y="10532"/>
                  </a:lnTo>
                  <a:lnTo>
                    <a:pt x="281291" y="11688"/>
                  </a:lnTo>
                  <a:lnTo>
                    <a:pt x="281291" y="11688"/>
                  </a:lnTo>
                  <a:cubicBezTo>
                    <a:pt x="281665" y="12201"/>
                    <a:pt x="281968" y="12763"/>
                    <a:pt x="282190" y="13358"/>
                  </a:cubicBezTo>
                  <a:lnTo>
                    <a:pt x="282190" y="14386"/>
                  </a:lnTo>
                  <a:cubicBezTo>
                    <a:pt x="282190" y="14386"/>
                    <a:pt x="282190" y="14386"/>
                    <a:pt x="282190" y="14386"/>
                  </a:cubicBezTo>
                  <a:cubicBezTo>
                    <a:pt x="282190" y="14386"/>
                    <a:pt x="282190" y="14386"/>
                    <a:pt x="282190" y="15285"/>
                  </a:cubicBezTo>
                  <a:cubicBezTo>
                    <a:pt x="282253" y="15754"/>
                    <a:pt x="282253" y="16229"/>
                    <a:pt x="282190" y="16698"/>
                  </a:cubicBezTo>
                  <a:cubicBezTo>
                    <a:pt x="282250" y="17167"/>
                    <a:pt x="282250" y="17642"/>
                    <a:pt x="282190" y="18111"/>
                  </a:cubicBezTo>
                  <a:cubicBezTo>
                    <a:pt x="282190" y="18111"/>
                    <a:pt x="282190" y="18111"/>
                    <a:pt x="282190" y="18881"/>
                  </a:cubicBezTo>
                  <a:lnTo>
                    <a:pt x="282190" y="18881"/>
                  </a:lnTo>
                  <a:cubicBezTo>
                    <a:pt x="281922" y="19403"/>
                    <a:pt x="281576" y="19879"/>
                    <a:pt x="281162" y="20294"/>
                  </a:cubicBezTo>
                  <a:lnTo>
                    <a:pt x="281162" y="20294"/>
                  </a:lnTo>
                  <a:lnTo>
                    <a:pt x="279621" y="21322"/>
                  </a:lnTo>
                  <a:lnTo>
                    <a:pt x="278722" y="21322"/>
                  </a:lnTo>
                  <a:lnTo>
                    <a:pt x="278722" y="21322"/>
                  </a:lnTo>
                  <a:lnTo>
                    <a:pt x="237106" y="30955"/>
                  </a:lnTo>
                  <a:lnTo>
                    <a:pt x="0" y="85415"/>
                  </a:lnTo>
                  <a:lnTo>
                    <a:pt x="450964" y="314302"/>
                  </a:lnTo>
                  <a:close/>
                </a:path>
              </a:pathLst>
            </a:custGeom>
            <a:solidFill>
              <a:schemeClr val="accent5"/>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6" name="Freeform: Shape 55">
              <a:extLst>
                <a:ext uri="{FF2B5EF4-FFF2-40B4-BE49-F238E27FC236}">
                  <a16:creationId xmlns:a16="http://schemas.microsoft.com/office/drawing/2014/main" id="{294DC4F4-7160-41E3-9EC8-503DD17825C8}"/>
                </a:ext>
              </a:extLst>
            </p:cNvPr>
            <p:cNvSpPr/>
            <p:nvPr/>
          </p:nvSpPr>
          <p:spPr>
            <a:xfrm>
              <a:off x="3414661" y="1236399"/>
              <a:ext cx="11045" cy="7192"/>
            </a:xfrm>
            <a:custGeom>
              <a:avLst/>
              <a:gdLst>
                <a:gd name="connsiteX0" fmla="*/ 1541 w 11045"/>
                <a:gd name="connsiteY0" fmla="*/ 0 h 7192"/>
                <a:gd name="connsiteX1" fmla="*/ 0 w 11045"/>
                <a:gd name="connsiteY1" fmla="*/ 7193 h 7192"/>
                <a:gd name="connsiteX2" fmla="*/ 11046 w 11045"/>
                <a:gd name="connsiteY2" fmla="*/ 4752 h 7192"/>
                <a:gd name="connsiteX3" fmla="*/ 1541 w 11045"/>
                <a:gd name="connsiteY3" fmla="*/ 0 h 7192"/>
              </a:gdLst>
              <a:ahLst/>
              <a:cxnLst>
                <a:cxn ang="0">
                  <a:pos x="connsiteX0" y="connsiteY0"/>
                </a:cxn>
                <a:cxn ang="0">
                  <a:pos x="connsiteX1" y="connsiteY1"/>
                </a:cxn>
                <a:cxn ang="0">
                  <a:pos x="connsiteX2" y="connsiteY2"/>
                </a:cxn>
                <a:cxn ang="0">
                  <a:pos x="connsiteX3" y="connsiteY3"/>
                </a:cxn>
              </a:cxnLst>
              <a:rect l="l" t="t" r="r" b="b"/>
              <a:pathLst>
                <a:path w="11045" h="7192">
                  <a:moveTo>
                    <a:pt x="1541" y="0"/>
                  </a:moveTo>
                  <a:lnTo>
                    <a:pt x="0" y="7193"/>
                  </a:lnTo>
                  <a:lnTo>
                    <a:pt x="11046" y="4752"/>
                  </a:lnTo>
                  <a:lnTo>
                    <a:pt x="1541" y="0"/>
                  </a:lnTo>
                  <a:close/>
                </a:path>
              </a:pathLst>
            </a:custGeom>
            <a:solidFill>
              <a:srgbClr val="22B0AE"/>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7" name="Freeform: Shape 56">
              <a:extLst>
                <a:ext uri="{FF2B5EF4-FFF2-40B4-BE49-F238E27FC236}">
                  <a16:creationId xmlns:a16="http://schemas.microsoft.com/office/drawing/2014/main" id="{63455DAD-EE72-45B2-AF39-474DEE30B2FB}"/>
                </a:ext>
              </a:extLst>
            </p:cNvPr>
            <p:cNvSpPr/>
            <p:nvPr/>
          </p:nvSpPr>
          <p:spPr>
            <a:xfrm>
              <a:off x="-1" y="1877975"/>
              <a:ext cx="230940" cy="1806817"/>
            </a:xfrm>
            <a:custGeom>
              <a:avLst/>
              <a:gdLst>
                <a:gd name="connsiteX0" fmla="*/ 0 w 230940"/>
                <a:gd name="connsiteY0" fmla="*/ 0 h 1806817"/>
                <a:gd name="connsiteX1" fmla="*/ 0 w 230940"/>
                <a:gd name="connsiteY1" fmla="*/ 1806818 h 1806817"/>
                <a:gd name="connsiteX2" fmla="*/ 230941 w 230940"/>
                <a:gd name="connsiteY2" fmla="*/ 139233 h 1806817"/>
                <a:gd name="connsiteX3" fmla="*/ 0 w 230940"/>
                <a:gd name="connsiteY3" fmla="*/ 0 h 1806817"/>
              </a:gdLst>
              <a:ahLst/>
              <a:cxnLst>
                <a:cxn ang="0">
                  <a:pos x="connsiteX0" y="connsiteY0"/>
                </a:cxn>
                <a:cxn ang="0">
                  <a:pos x="connsiteX1" y="connsiteY1"/>
                </a:cxn>
                <a:cxn ang="0">
                  <a:pos x="connsiteX2" y="connsiteY2"/>
                </a:cxn>
                <a:cxn ang="0">
                  <a:pos x="connsiteX3" y="connsiteY3"/>
                </a:cxn>
              </a:cxnLst>
              <a:rect l="l" t="t" r="r" b="b"/>
              <a:pathLst>
                <a:path w="230940" h="1806817">
                  <a:moveTo>
                    <a:pt x="0" y="0"/>
                  </a:moveTo>
                  <a:lnTo>
                    <a:pt x="0" y="1806818"/>
                  </a:lnTo>
                  <a:lnTo>
                    <a:pt x="230941" y="139233"/>
                  </a:lnTo>
                  <a:lnTo>
                    <a:pt x="0" y="0"/>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8" name="Freeform: Shape 57">
              <a:extLst>
                <a:ext uri="{FF2B5EF4-FFF2-40B4-BE49-F238E27FC236}">
                  <a16:creationId xmlns:a16="http://schemas.microsoft.com/office/drawing/2014/main" id="{B39996CA-1713-4CEC-BBE7-B25E84087DDF}"/>
                </a:ext>
              </a:extLst>
            </p:cNvPr>
            <p:cNvSpPr/>
            <p:nvPr/>
          </p:nvSpPr>
          <p:spPr>
            <a:xfrm>
              <a:off x="-1" y="1710099"/>
              <a:ext cx="616527" cy="295163"/>
            </a:xfrm>
            <a:custGeom>
              <a:avLst/>
              <a:gdLst>
                <a:gd name="connsiteX0" fmla="*/ 616527 w 616527"/>
                <a:gd name="connsiteY0" fmla="*/ 208336 h 295163"/>
                <a:gd name="connsiteX1" fmla="*/ 615500 w 616527"/>
                <a:gd name="connsiteY1" fmla="*/ 207693 h 295163"/>
                <a:gd name="connsiteX2" fmla="*/ 311089 w 616527"/>
                <a:gd name="connsiteY2" fmla="*/ 29285 h 295163"/>
                <a:gd name="connsiteX3" fmla="*/ 311089 w 616527"/>
                <a:gd name="connsiteY3" fmla="*/ 29285 h 295163"/>
                <a:gd name="connsiteX4" fmla="*/ 261253 w 616527"/>
                <a:gd name="connsiteY4" fmla="*/ 0 h 295163"/>
                <a:gd name="connsiteX5" fmla="*/ 255987 w 616527"/>
                <a:gd name="connsiteY5" fmla="*/ 38533 h 295163"/>
                <a:gd name="connsiteX6" fmla="*/ 248152 w 616527"/>
                <a:gd name="connsiteY6" fmla="*/ 45212 h 295163"/>
                <a:gd name="connsiteX7" fmla="*/ 242501 w 616527"/>
                <a:gd name="connsiteY7" fmla="*/ 39432 h 295163"/>
                <a:gd name="connsiteX8" fmla="*/ 0 w 616527"/>
                <a:gd name="connsiteY8" fmla="*/ 92736 h 295163"/>
                <a:gd name="connsiteX9" fmla="*/ 0 w 616527"/>
                <a:gd name="connsiteY9" fmla="*/ 150536 h 295163"/>
                <a:gd name="connsiteX10" fmla="*/ 239932 w 616527"/>
                <a:gd name="connsiteY10" fmla="*/ 295164 h 29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6527" h="295163">
                  <a:moveTo>
                    <a:pt x="616527" y="208336"/>
                  </a:moveTo>
                  <a:lnTo>
                    <a:pt x="615500" y="207693"/>
                  </a:lnTo>
                  <a:lnTo>
                    <a:pt x="311089" y="29285"/>
                  </a:lnTo>
                  <a:lnTo>
                    <a:pt x="311089" y="29285"/>
                  </a:lnTo>
                  <a:lnTo>
                    <a:pt x="261253" y="0"/>
                  </a:lnTo>
                  <a:lnTo>
                    <a:pt x="255987" y="38533"/>
                  </a:lnTo>
                  <a:cubicBezTo>
                    <a:pt x="255582" y="42496"/>
                    <a:pt x="252130" y="45439"/>
                    <a:pt x="248152" y="45212"/>
                  </a:cubicBezTo>
                  <a:cubicBezTo>
                    <a:pt x="245184" y="44774"/>
                    <a:pt x="242872" y="42410"/>
                    <a:pt x="242501" y="39432"/>
                  </a:cubicBezTo>
                  <a:lnTo>
                    <a:pt x="0" y="92736"/>
                  </a:lnTo>
                  <a:lnTo>
                    <a:pt x="0" y="150536"/>
                  </a:lnTo>
                  <a:lnTo>
                    <a:pt x="239932" y="295164"/>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59" name="Freeform: Shape 58">
              <a:extLst>
                <a:ext uri="{FF2B5EF4-FFF2-40B4-BE49-F238E27FC236}">
                  <a16:creationId xmlns:a16="http://schemas.microsoft.com/office/drawing/2014/main" id="{55F91945-9C58-4C77-A47C-2F597DB9B0C4}"/>
                </a:ext>
              </a:extLst>
            </p:cNvPr>
            <p:cNvSpPr/>
            <p:nvPr/>
          </p:nvSpPr>
          <p:spPr>
            <a:xfrm>
              <a:off x="-1" y="1083551"/>
              <a:ext cx="333952" cy="719284"/>
            </a:xfrm>
            <a:custGeom>
              <a:avLst/>
              <a:gdLst>
                <a:gd name="connsiteX0" fmla="*/ 242501 w 333952"/>
                <a:gd name="connsiteY0" fmla="*/ 663283 h 719284"/>
                <a:gd name="connsiteX1" fmla="*/ 249180 w 333952"/>
                <a:gd name="connsiteY1" fmla="*/ 614218 h 719284"/>
                <a:gd name="connsiteX2" fmla="*/ 333952 w 333952"/>
                <a:gd name="connsiteY2" fmla="*/ 0 h 719284"/>
                <a:gd name="connsiteX3" fmla="*/ 0 w 333952"/>
                <a:gd name="connsiteY3" fmla="*/ 67176 h 719284"/>
                <a:gd name="connsiteX4" fmla="*/ 0 w 333952"/>
                <a:gd name="connsiteY4" fmla="*/ 719285 h 719284"/>
                <a:gd name="connsiteX5" fmla="*/ 242501 w 333952"/>
                <a:gd name="connsiteY5" fmla="*/ 665467 h 719284"/>
                <a:gd name="connsiteX6" fmla="*/ 242501 w 333952"/>
                <a:gd name="connsiteY6" fmla="*/ 663283 h 71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952" h="719284">
                  <a:moveTo>
                    <a:pt x="242501" y="663283"/>
                  </a:moveTo>
                  <a:lnTo>
                    <a:pt x="249180" y="614218"/>
                  </a:lnTo>
                  <a:lnTo>
                    <a:pt x="333952" y="0"/>
                  </a:lnTo>
                  <a:lnTo>
                    <a:pt x="0" y="67176"/>
                  </a:lnTo>
                  <a:lnTo>
                    <a:pt x="0" y="719285"/>
                  </a:lnTo>
                  <a:lnTo>
                    <a:pt x="242501" y="665467"/>
                  </a:lnTo>
                  <a:cubicBezTo>
                    <a:pt x="242374" y="664745"/>
                    <a:pt x="242374" y="664006"/>
                    <a:pt x="242501" y="663283"/>
                  </a:cubicBezTo>
                  <a:close/>
                </a:path>
              </a:pathLst>
            </a:custGeom>
            <a:solidFill>
              <a:schemeClr val="accent1">
                <a:lumMod val="60000"/>
                <a:lumOff val="40000"/>
              </a:schemeClr>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0" name="Freeform: Shape 59">
              <a:extLst>
                <a:ext uri="{FF2B5EF4-FFF2-40B4-BE49-F238E27FC236}">
                  <a16:creationId xmlns:a16="http://schemas.microsoft.com/office/drawing/2014/main" id="{BB0C91AE-6881-46E2-AC4C-E55BA5C98F3F}"/>
                </a:ext>
              </a:extLst>
            </p:cNvPr>
            <p:cNvSpPr/>
            <p:nvPr/>
          </p:nvSpPr>
          <p:spPr>
            <a:xfrm>
              <a:off x="1743487" y="3201459"/>
              <a:ext cx="668161" cy="281934"/>
            </a:xfrm>
            <a:custGeom>
              <a:avLst/>
              <a:gdLst>
                <a:gd name="connsiteX0" fmla="*/ 668161 w 668161"/>
                <a:gd name="connsiteY0" fmla="*/ 164665 h 281934"/>
                <a:gd name="connsiteX1" fmla="*/ 395477 w 668161"/>
                <a:gd name="connsiteY1" fmla="*/ 0 h 281934"/>
                <a:gd name="connsiteX2" fmla="*/ 91195 w 668161"/>
                <a:gd name="connsiteY2" fmla="*/ 87213 h 281934"/>
                <a:gd name="connsiteX3" fmla="*/ 91066 w 668161"/>
                <a:gd name="connsiteY3" fmla="*/ 87213 h 281934"/>
                <a:gd name="connsiteX4" fmla="*/ 91066 w 668161"/>
                <a:gd name="connsiteY4" fmla="*/ 87213 h 281934"/>
                <a:gd name="connsiteX5" fmla="*/ 0 w 668161"/>
                <a:gd name="connsiteY5" fmla="*/ 113287 h 281934"/>
                <a:gd name="connsiteX6" fmla="*/ 271529 w 668161"/>
                <a:gd name="connsiteY6" fmla="*/ 281934 h 281934"/>
                <a:gd name="connsiteX7" fmla="*/ 668161 w 668161"/>
                <a:gd name="connsiteY7" fmla="*/ 164665 h 28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161" h="281934">
                  <a:moveTo>
                    <a:pt x="668161" y="164665"/>
                  </a:moveTo>
                  <a:lnTo>
                    <a:pt x="395477" y="0"/>
                  </a:lnTo>
                  <a:lnTo>
                    <a:pt x="91195" y="87213"/>
                  </a:lnTo>
                  <a:lnTo>
                    <a:pt x="91066" y="87213"/>
                  </a:lnTo>
                  <a:lnTo>
                    <a:pt x="91066" y="87213"/>
                  </a:lnTo>
                  <a:lnTo>
                    <a:pt x="0" y="113287"/>
                  </a:lnTo>
                  <a:lnTo>
                    <a:pt x="271529" y="281934"/>
                  </a:lnTo>
                  <a:lnTo>
                    <a:pt x="668161" y="164665"/>
                  </a:lnTo>
                  <a:close/>
                </a:path>
              </a:pathLst>
            </a:custGeom>
            <a:solidFill>
              <a:schemeClr val="accent4"/>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1" name="Freeform: Shape 60">
              <a:extLst>
                <a:ext uri="{FF2B5EF4-FFF2-40B4-BE49-F238E27FC236}">
                  <a16:creationId xmlns:a16="http://schemas.microsoft.com/office/drawing/2014/main" id="{34A51377-EECB-45F9-8D0A-A266AFDA4195}"/>
                </a:ext>
              </a:extLst>
            </p:cNvPr>
            <p:cNvSpPr/>
            <p:nvPr/>
          </p:nvSpPr>
          <p:spPr>
            <a:xfrm>
              <a:off x="1560327" y="3324122"/>
              <a:ext cx="445697" cy="966667"/>
            </a:xfrm>
            <a:custGeom>
              <a:avLst/>
              <a:gdLst>
                <a:gd name="connsiteX0" fmla="*/ 445698 w 445697"/>
                <a:gd name="connsiteY0" fmla="*/ 171087 h 966667"/>
                <a:gd name="connsiteX1" fmla="*/ 170187 w 445697"/>
                <a:gd name="connsiteY1" fmla="*/ 0 h 966667"/>
                <a:gd name="connsiteX2" fmla="*/ 0 w 445697"/>
                <a:gd name="connsiteY2" fmla="*/ 966667 h 966667"/>
                <a:gd name="connsiteX3" fmla="*/ 318539 w 445697"/>
                <a:gd name="connsiteY3" fmla="*/ 865326 h 966667"/>
                <a:gd name="connsiteX4" fmla="*/ 445698 w 445697"/>
                <a:gd name="connsiteY4" fmla="*/ 171087 h 96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97" h="966667">
                  <a:moveTo>
                    <a:pt x="445698" y="171087"/>
                  </a:moveTo>
                  <a:lnTo>
                    <a:pt x="170187" y="0"/>
                  </a:lnTo>
                  <a:lnTo>
                    <a:pt x="0" y="966667"/>
                  </a:lnTo>
                  <a:lnTo>
                    <a:pt x="318539" y="865326"/>
                  </a:lnTo>
                  <a:lnTo>
                    <a:pt x="445698" y="171087"/>
                  </a:lnTo>
                  <a:close/>
                </a:path>
              </a:pathLst>
            </a:custGeom>
            <a:solidFill>
              <a:schemeClr val="accent1"/>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2" name="Freeform: Shape 61">
              <a:extLst>
                <a:ext uri="{FF2B5EF4-FFF2-40B4-BE49-F238E27FC236}">
                  <a16:creationId xmlns:a16="http://schemas.microsoft.com/office/drawing/2014/main" id="{A1003875-562D-44BB-B5B6-A5AA8174702B}"/>
                </a:ext>
              </a:extLst>
            </p:cNvPr>
            <p:cNvSpPr/>
            <p:nvPr/>
          </p:nvSpPr>
          <p:spPr>
            <a:xfrm>
              <a:off x="1893508" y="3378454"/>
              <a:ext cx="527131" cy="806241"/>
            </a:xfrm>
            <a:custGeom>
              <a:avLst/>
              <a:gdLst>
                <a:gd name="connsiteX0" fmla="*/ 0 w 527131"/>
                <a:gd name="connsiteY0" fmla="*/ 806241 h 806241"/>
                <a:gd name="connsiteX1" fmla="*/ 396504 w 527131"/>
                <a:gd name="connsiteY1" fmla="*/ 680110 h 806241"/>
                <a:gd name="connsiteX2" fmla="*/ 477809 w 527131"/>
                <a:gd name="connsiteY2" fmla="*/ 257016 h 806241"/>
                <a:gd name="connsiteX3" fmla="*/ 527131 w 527131"/>
                <a:gd name="connsiteY3" fmla="*/ 0 h 806241"/>
                <a:gd name="connsiteX4" fmla="*/ 126003 w 527131"/>
                <a:gd name="connsiteY4" fmla="*/ 118554 h 806241"/>
                <a:gd name="connsiteX5" fmla="*/ 0 w 527131"/>
                <a:gd name="connsiteY5" fmla="*/ 806241 h 806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131" h="806241">
                  <a:moveTo>
                    <a:pt x="0" y="806241"/>
                  </a:moveTo>
                  <a:lnTo>
                    <a:pt x="396504" y="680110"/>
                  </a:lnTo>
                  <a:lnTo>
                    <a:pt x="477809" y="257016"/>
                  </a:lnTo>
                  <a:lnTo>
                    <a:pt x="527131" y="0"/>
                  </a:lnTo>
                  <a:lnTo>
                    <a:pt x="126003" y="118554"/>
                  </a:lnTo>
                  <a:lnTo>
                    <a:pt x="0" y="806241"/>
                  </a:lnTo>
                  <a:close/>
                </a:path>
              </a:pathLst>
            </a:custGeom>
            <a:solidFill>
              <a:srgbClr val="FFFFFF"/>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3" name="Freeform: Shape 62">
              <a:extLst>
                <a:ext uri="{FF2B5EF4-FFF2-40B4-BE49-F238E27FC236}">
                  <a16:creationId xmlns:a16="http://schemas.microsoft.com/office/drawing/2014/main" id="{27C859F6-EE07-424E-991F-37008F829F1F}"/>
                </a:ext>
              </a:extLst>
            </p:cNvPr>
            <p:cNvSpPr/>
            <p:nvPr/>
          </p:nvSpPr>
          <p:spPr>
            <a:xfrm>
              <a:off x="967690" y="4024783"/>
              <a:ext cx="1896592" cy="759615"/>
            </a:xfrm>
            <a:custGeom>
              <a:avLst/>
              <a:gdLst>
                <a:gd name="connsiteX0" fmla="*/ 1619669 w 1896592"/>
                <a:gd name="connsiteY0" fmla="*/ 91067 h 759615"/>
                <a:gd name="connsiteX1" fmla="*/ 1619669 w 1896592"/>
                <a:gd name="connsiteY1" fmla="*/ 91067 h 759615"/>
                <a:gd name="connsiteX2" fmla="*/ 1475556 w 1896592"/>
                <a:gd name="connsiteY2" fmla="*/ 0 h 759615"/>
                <a:gd name="connsiteX3" fmla="*/ 1329644 w 1896592"/>
                <a:gd name="connsiteY3" fmla="*/ 46368 h 759615"/>
                <a:gd name="connsiteX4" fmla="*/ 918626 w 1896592"/>
                <a:gd name="connsiteY4" fmla="*/ 177252 h 759615"/>
                <a:gd name="connsiteX5" fmla="*/ 585444 w 1896592"/>
                <a:gd name="connsiteY5" fmla="*/ 283347 h 759615"/>
                <a:gd name="connsiteX6" fmla="*/ 585316 w 1896592"/>
                <a:gd name="connsiteY6" fmla="*/ 283347 h 759615"/>
                <a:gd name="connsiteX7" fmla="*/ 585316 w 1896592"/>
                <a:gd name="connsiteY7" fmla="*/ 283347 h 759615"/>
                <a:gd name="connsiteX8" fmla="*/ 127159 w 1896592"/>
                <a:gd name="connsiteY8" fmla="*/ 429259 h 759615"/>
                <a:gd name="connsiteX9" fmla="*/ 127159 w 1896592"/>
                <a:gd name="connsiteY9" fmla="*/ 429259 h 759615"/>
                <a:gd name="connsiteX10" fmla="*/ 127159 w 1896592"/>
                <a:gd name="connsiteY10" fmla="*/ 429259 h 759615"/>
                <a:gd name="connsiteX11" fmla="*/ 0 w 1896592"/>
                <a:gd name="connsiteY11" fmla="*/ 469719 h 759615"/>
                <a:gd name="connsiteX12" fmla="*/ 415000 w 1896592"/>
                <a:gd name="connsiteY12" fmla="*/ 759616 h 759615"/>
                <a:gd name="connsiteX13" fmla="*/ 1896592 w 1896592"/>
                <a:gd name="connsiteY13" fmla="*/ 266135 h 759615"/>
                <a:gd name="connsiteX14" fmla="*/ 1619797 w 1896592"/>
                <a:gd name="connsiteY14" fmla="*/ 91195 h 759615"/>
                <a:gd name="connsiteX15" fmla="*/ 1619669 w 1896592"/>
                <a:gd name="connsiteY15" fmla="*/ 91067 h 75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6592" h="759615">
                  <a:moveTo>
                    <a:pt x="1619669" y="91067"/>
                  </a:moveTo>
                  <a:lnTo>
                    <a:pt x="1619669" y="91067"/>
                  </a:lnTo>
                  <a:lnTo>
                    <a:pt x="1475556" y="0"/>
                  </a:lnTo>
                  <a:lnTo>
                    <a:pt x="1329644" y="46368"/>
                  </a:lnTo>
                  <a:lnTo>
                    <a:pt x="918626" y="177252"/>
                  </a:lnTo>
                  <a:lnTo>
                    <a:pt x="585444" y="283347"/>
                  </a:lnTo>
                  <a:lnTo>
                    <a:pt x="585316" y="283347"/>
                  </a:lnTo>
                  <a:lnTo>
                    <a:pt x="585316" y="283347"/>
                  </a:lnTo>
                  <a:lnTo>
                    <a:pt x="127159" y="429259"/>
                  </a:lnTo>
                  <a:lnTo>
                    <a:pt x="127159" y="429259"/>
                  </a:lnTo>
                  <a:lnTo>
                    <a:pt x="127159" y="429259"/>
                  </a:lnTo>
                  <a:lnTo>
                    <a:pt x="0" y="469719"/>
                  </a:lnTo>
                  <a:lnTo>
                    <a:pt x="415000" y="759616"/>
                  </a:lnTo>
                  <a:lnTo>
                    <a:pt x="1896592" y="266135"/>
                  </a:lnTo>
                  <a:lnTo>
                    <a:pt x="1619797" y="91195"/>
                  </a:lnTo>
                  <a:lnTo>
                    <a:pt x="1619669" y="91067"/>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4" name="Freeform: Shape 63">
              <a:extLst>
                <a:ext uri="{FF2B5EF4-FFF2-40B4-BE49-F238E27FC236}">
                  <a16:creationId xmlns:a16="http://schemas.microsoft.com/office/drawing/2014/main" id="{1E92E3D9-6ED0-44A5-8A8C-2F91419BF609}"/>
                </a:ext>
              </a:extLst>
            </p:cNvPr>
            <p:cNvSpPr/>
            <p:nvPr/>
          </p:nvSpPr>
          <p:spPr>
            <a:xfrm>
              <a:off x="-1" y="893197"/>
              <a:ext cx="321108" cy="242758"/>
            </a:xfrm>
            <a:custGeom>
              <a:avLst/>
              <a:gdLst>
                <a:gd name="connsiteX0" fmla="*/ 117269 w 321108"/>
                <a:gd name="connsiteY0" fmla="*/ 65121 h 242758"/>
                <a:gd name="connsiteX1" fmla="*/ 117269 w 321108"/>
                <a:gd name="connsiteY1" fmla="*/ 64992 h 242758"/>
                <a:gd name="connsiteX2" fmla="*/ 117140 w 321108"/>
                <a:gd name="connsiteY2" fmla="*/ 64992 h 242758"/>
                <a:gd name="connsiteX3" fmla="*/ 0 w 321108"/>
                <a:gd name="connsiteY3" fmla="*/ 0 h 242758"/>
                <a:gd name="connsiteX4" fmla="*/ 0 w 321108"/>
                <a:gd name="connsiteY4" fmla="*/ 242759 h 242758"/>
                <a:gd name="connsiteX5" fmla="*/ 321108 w 321108"/>
                <a:gd name="connsiteY5" fmla="*/ 178151 h 242758"/>
                <a:gd name="connsiteX6" fmla="*/ 117269 w 321108"/>
                <a:gd name="connsiteY6" fmla="*/ 65121 h 242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108" h="242758">
                  <a:moveTo>
                    <a:pt x="117269" y="65121"/>
                  </a:moveTo>
                  <a:lnTo>
                    <a:pt x="117269" y="64992"/>
                  </a:lnTo>
                  <a:lnTo>
                    <a:pt x="117140" y="64992"/>
                  </a:lnTo>
                  <a:lnTo>
                    <a:pt x="0" y="0"/>
                  </a:lnTo>
                  <a:lnTo>
                    <a:pt x="0" y="242759"/>
                  </a:lnTo>
                  <a:lnTo>
                    <a:pt x="321108" y="178151"/>
                  </a:lnTo>
                  <a:lnTo>
                    <a:pt x="117269" y="65121"/>
                  </a:lnTo>
                  <a:close/>
                </a:path>
              </a:pathLst>
            </a:custGeom>
            <a:solidFill>
              <a:schemeClr val="accent2"/>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5" name="Freeform: Shape 64">
              <a:extLst>
                <a:ext uri="{FF2B5EF4-FFF2-40B4-BE49-F238E27FC236}">
                  <a16:creationId xmlns:a16="http://schemas.microsoft.com/office/drawing/2014/main" id="{228D1C03-95BE-4798-B79E-4C6F217E438D}"/>
                </a:ext>
              </a:extLst>
            </p:cNvPr>
            <p:cNvSpPr/>
            <p:nvPr/>
          </p:nvSpPr>
          <p:spPr>
            <a:xfrm>
              <a:off x="4647202" y="6090286"/>
              <a:ext cx="1285845" cy="845673"/>
            </a:xfrm>
            <a:custGeom>
              <a:avLst/>
              <a:gdLst>
                <a:gd name="connsiteX0" fmla="*/ 0 w 1285845"/>
                <a:gd name="connsiteY0" fmla="*/ 15156 h 845673"/>
                <a:gd name="connsiteX1" fmla="*/ 1259000 w 1285845"/>
                <a:gd name="connsiteY1" fmla="*/ 845673 h 845673"/>
                <a:gd name="connsiteX2" fmla="*/ 1285845 w 1285845"/>
                <a:gd name="connsiteY2" fmla="*/ 845673 h 845673"/>
                <a:gd name="connsiteX3" fmla="*/ 3853 w 1285845"/>
                <a:gd name="connsiteY3" fmla="*/ 0 h 845673"/>
                <a:gd name="connsiteX4" fmla="*/ 2440 w 1285845"/>
                <a:gd name="connsiteY4" fmla="*/ 5266 h 845673"/>
                <a:gd name="connsiteX5" fmla="*/ 0 w 1285845"/>
                <a:gd name="connsiteY5" fmla="*/ 15156 h 8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45" h="845673">
                  <a:moveTo>
                    <a:pt x="0" y="15156"/>
                  </a:moveTo>
                  <a:lnTo>
                    <a:pt x="1259000" y="845673"/>
                  </a:lnTo>
                  <a:lnTo>
                    <a:pt x="1285845" y="845673"/>
                  </a:lnTo>
                  <a:lnTo>
                    <a:pt x="3853" y="0"/>
                  </a:lnTo>
                  <a:lnTo>
                    <a:pt x="2440" y="5266"/>
                  </a:lnTo>
                  <a:lnTo>
                    <a:pt x="0" y="15156"/>
                  </a:lnTo>
                  <a:close/>
                </a:path>
              </a:pathLst>
            </a:custGeom>
            <a:solidFill>
              <a:srgbClr val="FFFFFF"/>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6" name="Freeform: Shape 65">
              <a:extLst>
                <a:ext uri="{FF2B5EF4-FFF2-40B4-BE49-F238E27FC236}">
                  <a16:creationId xmlns:a16="http://schemas.microsoft.com/office/drawing/2014/main" id="{9213CE7C-2409-4B31-9BD9-20E32D2E3D38}"/>
                </a:ext>
              </a:extLst>
            </p:cNvPr>
            <p:cNvSpPr/>
            <p:nvPr/>
          </p:nvSpPr>
          <p:spPr>
            <a:xfrm>
              <a:off x="2957532" y="5355460"/>
              <a:ext cx="281290" cy="1234087"/>
            </a:xfrm>
            <a:custGeom>
              <a:avLst/>
              <a:gdLst>
                <a:gd name="connsiteX0" fmla="*/ 277951 w 281290"/>
                <a:gd name="connsiteY0" fmla="*/ 2569 h 1234087"/>
                <a:gd name="connsiteX1" fmla="*/ 276795 w 281290"/>
                <a:gd name="connsiteY1" fmla="*/ 2569 h 1234087"/>
                <a:gd name="connsiteX2" fmla="*/ 275382 w 281290"/>
                <a:gd name="connsiteY2" fmla="*/ 2569 h 1234087"/>
                <a:gd name="connsiteX3" fmla="*/ 274355 w 281290"/>
                <a:gd name="connsiteY3" fmla="*/ 2569 h 1234087"/>
                <a:gd name="connsiteX4" fmla="*/ 272942 w 281290"/>
                <a:gd name="connsiteY4" fmla="*/ 2569 h 1234087"/>
                <a:gd name="connsiteX5" fmla="*/ 272942 w 281290"/>
                <a:gd name="connsiteY5" fmla="*/ 2569 h 1234087"/>
                <a:gd name="connsiteX6" fmla="*/ 268960 w 281290"/>
                <a:gd name="connsiteY6" fmla="*/ 0 h 1234087"/>
                <a:gd name="connsiteX7" fmla="*/ 0 w 281290"/>
                <a:gd name="connsiteY7" fmla="*/ 1220857 h 1234087"/>
                <a:gd name="connsiteX8" fmla="*/ 8349 w 281290"/>
                <a:gd name="connsiteY8" fmla="*/ 1226894 h 1234087"/>
                <a:gd name="connsiteX9" fmla="*/ 8991 w 281290"/>
                <a:gd name="connsiteY9" fmla="*/ 1227793 h 1234087"/>
                <a:gd name="connsiteX10" fmla="*/ 10019 w 281290"/>
                <a:gd name="connsiteY10" fmla="*/ 1228949 h 1234087"/>
                <a:gd name="connsiteX11" fmla="*/ 10019 w 281290"/>
                <a:gd name="connsiteY11" fmla="*/ 1230233 h 1234087"/>
                <a:gd name="connsiteX12" fmla="*/ 10019 w 281290"/>
                <a:gd name="connsiteY12" fmla="*/ 1231518 h 1234087"/>
                <a:gd name="connsiteX13" fmla="*/ 10019 w 281290"/>
                <a:gd name="connsiteY13" fmla="*/ 1234087 h 1234087"/>
                <a:gd name="connsiteX14" fmla="*/ 10019 w 281290"/>
                <a:gd name="connsiteY14" fmla="*/ 1234087 h 1234087"/>
                <a:gd name="connsiteX15" fmla="*/ 281291 w 281290"/>
                <a:gd name="connsiteY15" fmla="*/ 1027 h 1234087"/>
                <a:gd name="connsiteX16" fmla="*/ 277566 w 281290"/>
                <a:gd name="connsiteY16" fmla="*/ 2440 h 123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290" h="1234087">
                  <a:moveTo>
                    <a:pt x="277951" y="2569"/>
                  </a:moveTo>
                  <a:lnTo>
                    <a:pt x="276795" y="2569"/>
                  </a:lnTo>
                  <a:lnTo>
                    <a:pt x="275382" y="2569"/>
                  </a:lnTo>
                  <a:lnTo>
                    <a:pt x="274355" y="2569"/>
                  </a:lnTo>
                  <a:lnTo>
                    <a:pt x="272942" y="2569"/>
                  </a:lnTo>
                  <a:lnTo>
                    <a:pt x="272942" y="2569"/>
                  </a:lnTo>
                  <a:lnTo>
                    <a:pt x="268960" y="0"/>
                  </a:lnTo>
                  <a:lnTo>
                    <a:pt x="0" y="1220857"/>
                  </a:lnTo>
                  <a:lnTo>
                    <a:pt x="8349" y="1226894"/>
                  </a:lnTo>
                  <a:lnTo>
                    <a:pt x="8991" y="1227793"/>
                  </a:lnTo>
                  <a:cubicBezTo>
                    <a:pt x="9400" y="1228114"/>
                    <a:pt x="9748" y="1228506"/>
                    <a:pt x="10019" y="1228949"/>
                  </a:cubicBezTo>
                  <a:cubicBezTo>
                    <a:pt x="10070" y="1229376"/>
                    <a:pt x="10070" y="1229807"/>
                    <a:pt x="10019" y="1230233"/>
                  </a:cubicBezTo>
                  <a:cubicBezTo>
                    <a:pt x="10075" y="1230660"/>
                    <a:pt x="10075" y="1231092"/>
                    <a:pt x="10019" y="1231518"/>
                  </a:cubicBezTo>
                  <a:cubicBezTo>
                    <a:pt x="10147" y="1232369"/>
                    <a:pt x="10147" y="1233235"/>
                    <a:pt x="10019" y="1234087"/>
                  </a:cubicBezTo>
                  <a:lnTo>
                    <a:pt x="10019" y="1234087"/>
                  </a:lnTo>
                  <a:lnTo>
                    <a:pt x="281291" y="1027"/>
                  </a:lnTo>
                  <a:lnTo>
                    <a:pt x="277566" y="244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7" name="Freeform: Shape 66">
              <a:extLst>
                <a:ext uri="{FF2B5EF4-FFF2-40B4-BE49-F238E27FC236}">
                  <a16:creationId xmlns:a16="http://schemas.microsoft.com/office/drawing/2014/main" id="{77C4EBDB-2E8E-4439-99AE-F88FABF24054}"/>
                </a:ext>
              </a:extLst>
            </p:cNvPr>
            <p:cNvSpPr/>
            <p:nvPr/>
          </p:nvSpPr>
          <p:spPr>
            <a:xfrm>
              <a:off x="2878154" y="6589162"/>
              <a:ext cx="90295" cy="346798"/>
            </a:xfrm>
            <a:custGeom>
              <a:avLst/>
              <a:gdLst>
                <a:gd name="connsiteX0" fmla="*/ 88883 w 90295"/>
                <a:gd name="connsiteY0" fmla="*/ 2954 h 346798"/>
                <a:gd name="connsiteX1" fmla="*/ 79517 w 90295"/>
                <a:gd name="connsiteY1" fmla="*/ 5183 h 346798"/>
                <a:gd name="connsiteX2" fmla="*/ 79249 w 90295"/>
                <a:gd name="connsiteY2" fmla="*/ 5009 h 346798"/>
                <a:gd name="connsiteX3" fmla="*/ 75653 w 90295"/>
                <a:gd name="connsiteY3" fmla="*/ 2440 h 346798"/>
                <a:gd name="connsiteX4" fmla="*/ 0 w 90295"/>
                <a:gd name="connsiteY4" fmla="*/ 346798 h 346798"/>
                <a:gd name="connsiteX5" fmla="*/ 14000 w 90295"/>
                <a:gd name="connsiteY5" fmla="*/ 346798 h 346798"/>
                <a:gd name="connsiteX6" fmla="*/ 90296 w 90295"/>
                <a:gd name="connsiteY6" fmla="*/ 0 h 346798"/>
                <a:gd name="connsiteX7" fmla="*/ 88883 w 90295"/>
                <a:gd name="connsiteY7" fmla="*/ 2954 h 34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295" h="346798">
                  <a:moveTo>
                    <a:pt x="88883" y="2954"/>
                  </a:moveTo>
                  <a:cubicBezTo>
                    <a:pt x="86912" y="6156"/>
                    <a:pt x="82719" y="7154"/>
                    <a:pt x="79517" y="5183"/>
                  </a:cubicBezTo>
                  <a:cubicBezTo>
                    <a:pt x="79426" y="5127"/>
                    <a:pt x="79337" y="5069"/>
                    <a:pt x="79249" y="5009"/>
                  </a:cubicBezTo>
                  <a:lnTo>
                    <a:pt x="75653" y="2440"/>
                  </a:lnTo>
                  <a:lnTo>
                    <a:pt x="0" y="346798"/>
                  </a:lnTo>
                  <a:lnTo>
                    <a:pt x="14000" y="346798"/>
                  </a:lnTo>
                  <a:lnTo>
                    <a:pt x="90296" y="0"/>
                  </a:lnTo>
                  <a:cubicBezTo>
                    <a:pt x="89953" y="1041"/>
                    <a:pt x="89478" y="2034"/>
                    <a:pt x="88883" y="295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8" name="Freeform: Shape 67">
              <a:extLst>
                <a:ext uri="{FF2B5EF4-FFF2-40B4-BE49-F238E27FC236}">
                  <a16:creationId xmlns:a16="http://schemas.microsoft.com/office/drawing/2014/main" id="{A7B6CF09-8803-413D-B7DC-AD90C3128128}"/>
                </a:ext>
              </a:extLst>
            </p:cNvPr>
            <p:cNvSpPr/>
            <p:nvPr/>
          </p:nvSpPr>
          <p:spPr>
            <a:xfrm>
              <a:off x="2968449" y="6589162"/>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69" name="Freeform: Shape 68">
              <a:extLst>
                <a:ext uri="{FF2B5EF4-FFF2-40B4-BE49-F238E27FC236}">
                  <a16:creationId xmlns:a16="http://schemas.microsoft.com/office/drawing/2014/main" id="{39481BE2-3789-4283-96A4-2993A0860368}"/>
                </a:ext>
              </a:extLst>
            </p:cNvPr>
            <p:cNvSpPr/>
            <p:nvPr/>
          </p:nvSpPr>
          <p:spPr>
            <a:xfrm>
              <a:off x="2561541" y="6287448"/>
              <a:ext cx="407108" cy="307908"/>
            </a:xfrm>
            <a:custGeom>
              <a:avLst/>
              <a:gdLst>
                <a:gd name="connsiteX0" fmla="*/ 406908 w 407108"/>
                <a:gd name="connsiteY0" fmla="*/ 299017 h 307908"/>
                <a:gd name="connsiteX1" fmla="*/ 406908 w 407108"/>
                <a:gd name="connsiteY1" fmla="*/ 297732 h 307908"/>
                <a:gd name="connsiteX2" fmla="*/ 406908 w 407108"/>
                <a:gd name="connsiteY2" fmla="*/ 296448 h 307908"/>
                <a:gd name="connsiteX3" fmla="*/ 405881 w 407108"/>
                <a:gd name="connsiteY3" fmla="*/ 295292 h 307908"/>
                <a:gd name="connsiteX4" fmla="*/ 405238 w 407108"/>
                <a:gd name="connsiteY4" fmla="*/ 294393 h 307908"/>
                <a:gd name="connsiteX5" fmla="*/ 396890 w 407108"/>
                <a:gd name="connsiteY5" fmla="*/ 288356 h 307908"/>
                <a:gd name="connsiteX6" fmla="*/ 771 w 407108"/>
                <a:gd name="connsiteY6" fmla="*/ 0 h 307908"/>
                <a:gd name="connsiteX7" fmla="*/ 1413 w 407108"/>
                <a:gd name="connsiteY7" fmla="*/ 642 h 307908"/>
                <a:gd name="connsiteX8" fmla="*/ 2184 w 407108"/>
                <a:gd name="connsiteY8" fmla="*/ 1541 h 307908"/>
                <a:gd name="connsiteX9" fmla="*/ 2184 w 407108"/>
                <a:gd name="connsiteY9" fmla="*/ 1541 h 307908"/>
                <a:gd name="connsiteX10" fmla="*/ 2184 w 407108"/>
                <a:gd name="connsiteY10" fmla="*/ 2569 h 307908"/>
                <a:gd name="connsiteX11" fmla="*/ 2184 w 407108"/>
                <a:gd name="connsiteY11" fmla="*/ 3211 h 307908"/>
                <a:gd name="connsiteX12" fmla="*/ 2184 w 407108"/>
                <a:gd name="connsiteY12" fmla="*/ 3211 h 307908"/>
                <a:gd name="connsiteX13" fmla="*/ 2184 w 407108"/>
                <a:gd name="connsiteY13" fmla="*/ 3853 h 307908"/>
                <a:gd name="connsiteX14" fmla="*/ 2184 w 407108"/>
                <a:gd name="connsiteY14" fmla="*/ 4881 h 307908"/>
                <a:gd name="connsiteX15" fmla="*/ 2184 w 407108"/>
                <a:gd name="connsiteY15" fmla="*/ 6165 h 307908"/>
                <a:gd name="connsiteX16" fmla="*/ 2184 w 407108"/>
                <a:gd name="connsiteY16" fmla="*/ 6165 h 307908"/>
                <a:gd name="connsiteX17" fmla="*/ 2184 w 407108"/>
                <a:gd name="connsiteY17" fmla="*/ 6165 h 307908"/>
                <a:gd name="connsiteX18" fmla="*/ 0 w 407108"/>
                <a:gd name="connsiteY18" fmla="*/ 17083 h 307908"/>
                <a:gd name="connsiteX19" fmla="*/ 392651 w 407108"/>
                <a:gd name="connsiteY19" fmla="*/ 304155 h 307908"/>
                <a:gd name="connsiteX20" fmla="*/ 396247 w 407108"/>
                <a:gd name="connsiteY20" fmla="*/ 306724 h 307908"/>
                <a:gd name="connsiteX21" fmla="*/ 405707 w 407108"/>
                <a:gd name="connsiteY21" fmla="*/ 304936 h 307908"/>
                <a:gd name="connsiteX22" fmla="*/ 405881 w 407108"/>
                <a:gd name="connsiteY22" fmla="*/ 304669 h 307908"/>
                <a:gd name="connsiteX23" fmla="*/ 407037 w 407108"/>
                <a:gd name="connsiteY23" fmla="*/ 301971 h 307908"/>
                <a:gd name="connsiteX24" fmla="*/ 407037 w 407108"/>
                <a:gd name="connsiteY24" fmla="*/ 301971 h 307908"/>
                <a:gd name="connsiteX25" fmla="*/ 407037 w 407108"/>
                <a:gd name="connsiteY25" fmla="*/ 301971 h 307908"/>
                <a:gd name="connsiteX26" fmla="*/ 406908 w 407108"/>
                <a:gd name="connsiteY26" fmla="*/ 299017 h 307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7108" h="307908">
                  <a:moveTo>
                    <a:pt x="406908" y="299017"/>
                  </a:moveTo>
                  <a:cubicBezTo>
                    <a:pt x="406965" y="298590"/>
                    <a:pt x="406965" y="298158"/>
                    <a:pt x="406908" y="297732"/>
                  </a:cubicBezTo>
                  <a:cubicBezTo>
                    <a:pt x="406959" y="297306"/>
                    <a:pt x="406959" y="296875"/>
                    <a:pt x="406908" y="296448"/>
                  </a:cubicBezTo>
                  <a:cubicBezTo>
                    <a:pt x="406637" y="296005"/>
                    <a:pt x="406289" y="295613"/>
                    <a:pt x="405881" y="295292"/>
                  </a:cubicBezTo>
                  <a:lnTo>
                    <a:pt x="405238" y="294393"/>
                  </a:lnTo>
                  <a:lnTo>
                    <a:pt x="396890" y="288356"/>
                  </a:lnTo>
                  <a:lnTo>
                    <a:pt x="771" y="0"/>
                  </a:lnTo>
                  <a:cubicBezTo>
                    <a:pt x="771" y="0"/>
                    <a:pt x="771" y="0"/>
                    <a:pt x="1413" y="642"/>
                  </a:cubicBezTo>
                  <a:lnTo>
                    <a:pt x="2184" y="1541"/>
                  </a:lnTo>
                  <a:lnTo>
                    <a:pt x="2184" y="1541"/>
                  </a:lnTo>
                  <a:lnTo>
                    <a:pt x="2184" y="2569"/>
                  </a:lnTo>
                  <a:cubicBezTo>
                    <a:pt x="2184" y="2569"/>
                    <a:pt x="2184" y="2569"/>
                    <a:pt x="2184" y="3211"/>
                  </a:cubicBezTo>
                  <a:lnTo>
                    <a:pt x="2184" y="3211"/>
                  </a:lnTo>
                  <a:cubicBezTo>
                    <a:pt x="2184" y="3211"/>
                    <a:pt x="2184" y="3211"/>
                    <a:pt x="2184" y="3853"/>
                  </a:cubicBezTo>
                  <a:cubicBezTo>
                    <a:pt x="2184" y="4495"/>
                    <a:pt x="2184" y="4495"/>
                    <a:pt x="2184" y="4881"/>
                  </a:cubicBezTo>
                  <a:lnTo>
                    <a:pt x="2184" y="6165"/>
                  </a:lnTo>
                  <a:cubicBezTo>
                    <a:pt x="2184" y="6165"/>
                    <a:pt x="2184" y="6165"/>
                    <a:pt x="2184" y="6165"/>
                  </a:cubicBezTo>
                  <a:lnTo>
                    <a:pt x="2184" y="6165"/>
                  </a:lnTo>
                  <a:lnTo>
                    <a:pt x="0" y="17083"/>
                  </a:lnTo>
                  <a:lnTo>
                    <a:pt x="392651" y="304155"/>
                  </a:lnTo>
                  <a:lnTo>
                    <a:pt x="396247" y="306724"/>
                  </a:lnTo>
                  <a:cubicBezTo>
                    <a:pt x="399353" y="308842"/>
                    <a:pt x="403589" y="308042"/>
                    <a:pt x="405707" y="304936"/>
                  </a:cubicBezTo>
                  <a:cubicBezTo>
                    <a:pt x="405767" y="304848"/>
                    <a:pt x="405825" y="304759"/>
                    <a:pt x="405881" y="304669"/>
                  </a:cubicBezTo>
                  <a:cubicBezTo>
                    <a:pt x="406368" y="303817"/>
                    <a:pt x="406756" y="302912"/>
                    <a:pt x="407037" y="301971"/>
                  </a:cubicBezTo>
                  <a:lnTo>
                    <a:pt x="407037" y="301971"/>
                  </a:lnTo>
                  <a:lnTo>
                    <a:pt x="407037" y="301971"/>
                  </a:lnTo>
                  <a:cubicBezTo>
                    <a:pt x="407165" y="300987"/>
                    <a:pt x="407121" y="299987"/>
                    <a:pt x="406908" y="29901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0" name="Freeform: Shape 69">
              <a:extLst>
                <a:ext uri="{FF2B5EF4-FFF2-40B4-BE49-F238E27FC236}">
                  <a16:creationId xmlns:a16="http://schemas.microsoft.com/office/drawing/2014/main" id="{07DE9615-8FCF-49DA-809B-E14EB6A1B541}"/>
                </a:ext>
              </a:extLst>
            </p:cNvPr>
            <p:cNvSpPr/>
            <p:nvPr/>
          </p:nvSpPr>
          <p:spPr>
            <a:xfrm>
              <a:off x="2735839" y="5012001"/>
              <a:ext cx="498744" cy="345385"/>
            </a:xfrm>
            <a:custGeom>
              <a:avLst/>
              <a:gdLst>
                <a:gd name="connsiteX0" fmla="*/ 0 w 498744"/>
                <a:gd name="connsiteY0" fmla="*/ 15670 h 345385"/>
                <a:gd name="connsiteX1" fmla="*/ 490011 w 498744"/>
                <a:gd name="connsiteY1" fmla="*/ 342816 h 345385"/>
                <a:gd name="connsiteX2" fmla="*/ 493993 w 498744"/>
                <a:gd name="connsiteY2" fmla="*/ 345385 h 345385"/>
                <a:gd name="connsiteX3" fmla="*/ 493993 w 498744"/>
                <a:gd name="connsiteY3" fmla="*/ 345385 h 345385"/>
                <a:gd name="connsiteX4" fmla="*/ 490910 w 498744"/>
                <a:gd name="connsiteY4" fmla="*/ 341404 h 345385"/>
                <a:gd name="connsiteX5" fmla="*/ 495662 w 498744"/>
                <a:gd name="connsiteY5" fmla="*/ 332027 h 345385"/>
                <a:gd name="connsiteX6" fmla="*/ 498745 w 498744"/>
                <a:gd name="connsiteY6" fmla="*/ 330871 h 345385"/>
                <a:gd name="connsiteX7" fmla="*/ 2954 w 498744"/>
                <a:gd name="connsiteY7" fmla="*/ 0 h 345385"/>
                <a:gd name="connsiteX8" fmla="*/ 2055 w 498744"/>
                <a:gd name="connsiteY8" fmla="*/ 4881 h 34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744" h="345385">
                  <a:moveTo>
                    <a:pt x="0" y="15670"/>
                  </a:moveTo>
                  <a:lnTo>
                    <a:pt x="490011" y="342816"/>
                  </a:lnTo>
                  <a:lnTo>
                    <a:pt x="493993" y="345385"/>
                  </a:lnTo>
                  <a:lnTo>
                    <a:pt x="493993" y="345385"/>
                  </a:lnTo>
                  <a:cubicBezTo>
                    <a:pt x="492503" y="344491"/>
                    <a:pt x="491402" y="343070"/>
                    <a:pt x="490910" y="341404"/>
                  </a:cubicBezTo>
                  <a:cubicBezTo>
                    <a:pt x="489913" y="337528"/>
                    <a:pt x="491947" y="333515"/>
                    <a:pt x="495662" y="332027"/>
                  </a:cubicBezTo>
                  <a:lnTo>
                    <a:pt x="498745" y="330871"/>
                  </a:lnTo>
                  <a:lnTo>
                    <a:pt x="2954" y="0"/>
                  </a:lnTo>
                  <a:lnTo>
                    <a:pt x="2055" y="488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1" name="Freeform: Shape 70">
              <a:extLst>
                <a:ext uri="{FF2B5EF4-FFF2-40B4-BE49-F238E27FC236}">
                  <a16:creationId xmlns:a16="http://schemas.microsoft.com/office/drawing/2014/main" id="{3D5BD79D-FB4D-48BC-BCEC-8C9D9446EBAA}"/>
                </a:ext>
              </a:extLst>
            </p:cNvPr>
            <p:cNvSpPr/>
            <p:nvPr/>
          </p:nvSpPr>
          <p:spPr>
            <a:xfrm>
              <a:off x="5012751" y="4683442"/>
              <a:ext cx="12844" cy="770"/>
            </a:xfrm>
            <a:custGeom>
              <a:avLst/>
              <a:gdLst>
                <a:gd name="connsiteX0" fmla="*/ 0 w 12844"/>
                <a:gd name="connsiteY0" fmla="*/ 771 h 770"/>
                <a:gd name="connsiteX1" fmla="*/ 0 w 12844"/>
                <a:gd name="connsiteY1" fmla="*/ 771 h 770"/>
                <a:gd name="connsiteX2" fmla="*/ 0 w 12844"/>
                <a:gd name="connsiteY2" fmla="*/ 0 h 770"/>
                <a:gd name="connsiteX3" fmla="*/ 0 w 12844"/>
                <a:gd name="connsiteY3" fmla="*/ 0 h 770"/>
              </a:gdLst>
              <a:ahLst/>
              <a:cxnLst>
                <a:cxn ang="0">
                  <a:pos x="connsiteX0" y="connsiteY0"/>
                </a:cxn>
                <a:cxn ang="0">
                  <a:pos x="connsiteX1" y="connsiteY1"/>
                </a:cxn>
                <a:cxn ang="0">
                  <a:pos x="connsiteX2" y="connsiteY2"/>
                </a:cxn>
                <a:cxn ang="0">
                  <a:pos x="connsiteX3" y="connsiteY3"/>
                </a:cxn>
              </a:cxnLst>
              <a:rect l="l" t="t" r="r" b="b"/>
              <a:pathLst>
                <a:path w="12844" h="770">
                  <a:moveTo>
                    <a:pt x="0" y="771"/>
                  </a:moveTo>
                  <a:lnTo>
                    <a:pt x="0" y="771"/>
                  </a:lnTo>
                  <a:cubicBezTo>
                    <a:pt x="0" y="771"/>
                    <a:pt x="0" y="771"/>
                    <a:pt x="0" y="0"/>
                  </a:cubicBez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2" name="Freeform: Shape 71">
              <a:extLst>
                <a:ext uri="{FF2B5EF4-FFF2-40B4-BE49-F238E27FC236}">
                  <a16:creationId xmlns:a16="http://schemas.microsoft.com/office/drawing/2014/main" id="{073C772F-B07F-403B-AAB8-C632256B5F12}"/>
                </a:ext>
              </a:extLst>
            </p:cNvPr>
            <p:cNvSpPr/>
            <p:nvPr/>
          </p:nvSpPr>
          <p:spPr>
            <a:xfrm>
              <a:off x="5010825" y="4681002"/>
              <a:ext cx="770" cy="770"/>
            </a:xfrm>
            <a:custGeom>
              <a:avLst/>
              <a:gdLst>
                <a:gd name="connsiteX0" fmla="*/ 771 w 770"/>
                <a:gd name="connsiteY0" fmla="*/ 771 h 770"/>
                <a:gd name="connsiteX1" fmla="*/ 0 w 770"/>
                <a:gd name="connsiteY1" fmla="*/ 0 h 770"/>
                <a:gd name="connsiteX2" fmla="*/ 0 w 770"/>
                <a:gd name="connsiteY2" fmla="*/ 0 h 770"/>
              </a:gdLst>
              <a:ahLst/>
              <a:cxnLst>
                <a:cxn ang="0">
                  <a:pos x="connsiteX0" y="connsiteY0"/>
                </a:cxn>
                <a:cxn ang="0">
                  <a:pos x="connsiteX1" y="connsiteY1"/>
                </a:cxn>
                <a:cxn ang="0">
                  <a:pos x="connsiteX2" y="connsiteY2"/>
                </a:cxn>
              </a:cxnLst>
              <a:rect l="l" t="t" r="r" b="b"/>
              <a:pathLst>
                <a:path w="770" h="770">
                  <a:moveTo>
                    <a:pt x="771" y="771"/>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3" name="Freeform: Shape 72">
              <a:extLst>
                <a:ext uri="{FF2B5EF4-FFF2-40B4-BE49-F238E27FC236}">
                  <a16:creationId xmlns:a16="http://schemas.microsoft.com/office/drawing/2014/main" id="{75F68CD2-7665-42EC-AF17-C4F602820FC5}"/>
                </a:ext>
              </a:extLst>
            </p:cNvPr>
            <p:cNvSpPr/>
            <p:nvPr/>
          </p:nvSpPr>
          <p:spPr>
            <a:xfrm>
              <a:off x="5012880" y="4685883"/>
              <a:ext cx="12844" cy="1155"/>
            </a:xfrm>
            <a:custGeom>
              <a:avLst/>
              <a:gdLst>
                <a:gd name="connsiteX0" fmla="*/ 0 w 12844"/>
                <a:gd name="connsiteY0" fmla="*/ 1156 h 1155"/>
                <a:gd name="connsiteX1" fmla="*/ 0 w 12844"/>
                <a:gd name="connsiteY1" fmla="*/ 0 h 1155"/>
                <a:gd name="connsiteX2" fmla="*/ 0 w 12844"/>
                <a:gd name="connsiteY2" fmla="*/ 0 h 1155"/>
              </a:gdLst>
              <a:ahLst/>
              <a:cxnLst>
                <a:cxn ang="0">
                  <a:pos x="connsiteX0" y="connsiteY0"/>
                </a:cxn>
                <a:cxn ang="0">
                  <a:pos x="connsiteX1" y="connsiteY1"/>
                </a:cxn>
                <a:cxn ang="0">
                  <a:pos x="connsiteX2" y="connsiteY2"/>
                </a:cxn>
              </a:cxnLst>
              <a:rect l="l" t="t" r="r" b="b"/>
              <a:pathLst>
                <a:path w="12844" h="1155">
                  <a:moveTo>
                    <a:pt x="0" y="1156"/>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4" name="Freeform: Shape 73">
              <a:extLst>
                <a:ext uri="{FF2B5EF4-FFF2-40B4-BE49-F238E27FC236}">
                  <a16:creationId xmlns:a16="http://schemas.microsoft.com/office/drawing/2014/main" id="{D0732DF0-EA2B-4B25-BAF6-4BED38529BDF}"/>
                </a:ext>
              </a:extLst>
            </p:cNvPr>
            <p:cNvSpPr/>
            <p:nvPr/>
          </p:nvSpPr>
          <p:spPr>
            <a:xfrm>
              <a:off x="3227139" y="4685112"/>
              <a:ext cx="1771226" cy="672402"/>
            </a:xfrm>
            <a:custGeom>
              <a:avLst/>
              <a:gdLst>
                <a:gd name="connsiteX0" fmla="*/ 5005 w 1771226"/>
                <a:gd name="connsiteY0" fmla="*/ 659045 h 672402"/>
                <a:gd name="connsiteX1" fmla="*/ 252 w 1771226"/>
                <a:gd name="connsiteY1" fmla="*/ 668421 h 672402"/>
                <a:gd name="connsiteX2" fmla="*/ 3335 w 1771226"/>
                <a:gd name="connsiteY2" fmla="*/ 672403 h 672402"/>
                <a:gd name="connsiteX3" fmla="*/ 4748 w 1771226"/>
                <a:gd name="connsiteY3" fmla="*/ 672403 h 672402"/>
                <a:gd name="connsiteX4" fmla="*/ 5775 w 1771226"/>
                <a:gd name="connsiteY4" fmla="*/ 672403 h 672402"/>
                <a:gd name="connsiteX5" fmla="*/ 7188 w 1771226"/>
                <a:gd name="connsiteY5" fmla="*/ 672403 h 672402"/>
                <a:gd name="connsiteX6" fmla="*/ 8344 w 1771226"/>
                <a:gd name="connsiteY6" fmla="*/ 672403 h 672402"/>
                <a:gd name="connsiteX7" fmla="*/ 8344 w 1771226"/>
                <a:gd name="connsiteY7" fmla="*/ 672403 h 672402"/>
                <a:gd name="connsiteX8" fmla="*/ 12069 w 1771226"/>
                <a:gd name="connsiteY8" fmla="*/ 670990 h 672402"/>
                <a:gd name="connsiteX9" fmla="*/ 1769300 w 1771226"/>
                <a:gd name="connsiteY9" fmla="*/ 12716 h 672402"/>
                <a:gd name="connsiteX10" fmla="*/ 1771227 w 1771226"/>
                <a:gd name="connsiteY10" fmla="*/ 5138 h 672402"/>
                <a:gd name="connsiteX11" fmla="*/ 1762493 w 1771226"/>
                <a:gd name="connsiteY11" fmla="*/ 0 h 672402"/>
                <a:gd name="connsiteX12" fmla="*/ 8087 w 1771226"/>
                <a:gd name="connsiteY12" fmla="*/ 658145 h 67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1226" h="672402">
                  <a:moveTo>
                    <a:pt x="5005" y="659045"/>
                  </a:moveTo>
                  <a:cubicBezTo>
                    <a:pt x="1290" y="660532"/>
                    <a:pt x="-745" y="664545"/>
                    <a:pt x="252" y="668421"/>
                  </a:cubicBezTo>
                  <a:cubicBezTo>
                    <a:pt x="745" y="670088"/>
                    <a:pt x="1845" y="671509"/>
                    <a:pt x="3335" y="672403"/>
                  </a:cubicBezTo>
                  <a:lnTo>
                    <a:pt x="4748" y="672403"/>
                  </a:lnTo>
                  <a:lnTo>
                    <a:pt x="5775" y="672403"/>
                  </a:lnTo>
                  <a:lnTo>
                    <a:pt x="7188" y="672403"/>
                  </a:lnTo>
                  <a:lnTo>
                    <a:pt x="8344" y="672403"/>
                  </a:lnTo>
                  <a:lnTo>
                    <a:pt x="8344" y="672403"/>
                  </a:lnTo>
                  <a:lnTo>
                    <a:pt x="12069" y="670990"/>
                  </a:lnTo>
                  <a:lnTo>
                    <a:pt x="1769300" y="12716"/>
                  </a:lnTo>
                  <a:lnTo>
                    <a:pt x="1771227" y="5138"/>
                  </a:lnTo>
                  <a:lnTo>
                    <a:pt x="1762493" y="0"/>
                  </a:lnTo>
                  <a:lnTo>
                    <a:pt x="8087" y="65814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5" name="Freeform: Shape 74">
              <a:extLst>
                <a:ext uri="{FF2B5EF4-FFF2-40B4-BE49-F238E27FC236}">
                  <a16:creationId xmlns:a16="http://schemas.microsoft.com/office/drawing/2014/main" id="{8391237B-5C20-434D-9781-75E7EA1F131E}"/>
                </a:ext>
              </a:extLst>
            </p:cNvPr>
            <p:cNvSpPr/>
            <p:nvPr/>
          </p:nvSpPr>
          <p:spPr>
            <a:xfrm>
              <a:off x="3453708" y="3759290"/>
              <a:ext cx="1556859" cy="930189"/>
            </a:xfrm>
            <a:custGeom>
              <a:avLst/>
              <a:gdLst>
                <a:gd name="connsiteX0" fmla="*/ 7450 w 1556859"/>
                <a:gd name="connsiteY0" fmla="*/ 4752 h 930189"/>
                <a:gd name="connsiteX1" fmla="*/ 7450 w 1556859"/>
                <a:gd name="connsiteY1" fmla="*/ 4752 h 930189"/>
                <a:gd name="connsiteX2" fmla="*/ 7450 w 1556859"/>
                <a:gd name="connsiteY2" fmla="*/ 5652 h 930189"/>
                <a:gd name="connsiteX3" fmla="*/ 6807 w 1556859"/>
                <a:gd name="connsiteY3" fmla="*/ 7193 h 930189"/>
                <a:gd name="connsiteX4" fmla="*/ 5908 w 1556859"/>
                <a:gd name="connsiteY4" fmla="*/ 8349 h 930189"/>
                <a:gd name="connsiteX5" fmla="*/ 5009 w 1556859"/>
                <a:gd name="connsiteY5" fmla="*/ 9248 h 930189"/>
                <a:gd name="connsiteX6" fmla="*/ 3596 w 1556859"/>
                <a:gd name="connsiteY6" fmla="*/ 10147 h 930189"/>
                <a:gd name="connsiteX7" fmla="*/ 2697 w 1556859"/>
                <a:gd name="connsiteY7" fmla="*/ 10147 h 930189"/>
                <a:gd name="connsiteX8" fmla="*/ 0 w 1556859"/>
                <a:gd name="connsiteY8" fmla="*/ 11046 h 930189"/>
                <a:gd name="connsiteX9" fmla="*/ 1536180 w 1556859"/>
                <a:gd name="connsiteY9" fmla="*/ 925052 h 930189"/>
                <a:gd name="connsiteX10" fmla="*/ 1544915 w 1556859"/>
                <a:gd name="connsiteY10" fmla="*/ 930190 h 930189"/>
                <a:gd name="connsiteX11" fmla="*/ 1546328 w 1556859"/>
                <a:gd name="connsiteY11" fmla="*/ 924795 h 930189"/>
                <a:gd name="connsiteX12" fmla="*/ 1554805 w 1556859"/>
                <a:gd name="connsiteY12" fmla="*/ 919272 h 930189"/>
                <a:gd name="connsiteX13" fmla="*/ 1556860 w 1556859"/>
                <a:gd name="connsiteY13" fmla="*/ 920171 h 930189"/>
                <a:gd name="connsiteX14" fmla="*/ 1556860 w 1556859"/>
                <a:gd name="connsiteY14" fmla="*/ 920171 h 930189"/>
                <a:gd name="connsiteX15" fmla="*/ 8477 w 1556859"/>
                <a:gd name="connsiteY15" fmla="*/ 0 h 930189"/>
                <a:gd name="connsiteX16" fmla="*/ 7450 w 1556859"/>
                <a:gd name="connsiteY16" fmla="*/ 4752 h 930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56859" h="930189">
                  <a:moveTo>
                    <a:pt x="7450" y="4752"/>
                  </a:moveTo>
                  <a:lnTo>
                    <a:pt x="7450" y="4752"/>
                  </a:lnTo>
                  <a:lnTo>
                    <a:pt x="7450" y="5652"/>
                  </a:lnTo>
                  <a:cubicBezTo>
                    <a:pt x="7315" y="6195"/>
                    <a:pt x="7098" y="6715"/>
                    <a:pt x="6807" y="7193"/>
                  </a:cubicBezTo>
                  <a:cubicBezTo>
                    <a:pt x="6539" y="7602"/>
                    <a:pt x="6239" y="7988"/>
                    <a:pt x="5908" y="8349"/>
                  </a:cubicBezTo>
                  <a:lnTo>
                    <a:pt x="5009" y="9248"/>
                  </a:lnTo>
                  <a:lnTo>
                    <a:pt x="3596" y="10147"/>
                  </a:lnTo>
                  <a:cubicBezTo>
                    <a:pt x="3596" y="10147"/>
                    <a:pt x="3596" y="10147"/>
                    <a:pt x="2697" y="10147"/>
                  </a:cubicBezTo>
                  <a:lnTo>
                    <a:pt x="0" y="11046"/>
                  </a:lnTo>
                  <a:lnTo>
                    <a:pt x="1536180" y="925052"/>
                  </a:lnTo>
                  <a:lnTo>
                    <a:pt x="1544915" y="930190"/>
                  </a:lnTo>
                  <a:lnTo>
                    <a:pt x="1546328" y="924795"/>
                  </a:lnTo>
                  <a:cubicBezTo>
                    <a:pt x="1547162" y="920942"/>
                    <a:pt x="1550943" y="918478"/>
                    <a:pt x="1554805" y="919272"/>
                  </a:cubicBezTo>
                  <a:cubicBezTo>
                    <a:pt x="1555541" y="919438"/>
                    <a:pt x="1556239" y="919743"/>
                    <a:pt x="1556860" y="920171"/>
                  </a:cubicBezTo>
                  <a:lnTo>
                    <a:pt x="1556860" y="920171"/>
                  </a:lnTo>
                  <a:lnTo>
                    <a:pt x="8477" y="0"/>
                  </a:lnTo>
                  <a:lnTo>
                    <a:pt x="7450" y="475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6" name="Freeform: Shape 75">
              <a:extLst>
                <a:ext uri="{FF2B5EF4-FFF2-40B4-BE49-F238E27FC236}">
                  <a16:creationId xmlns:a16="http://schemas.microsoft.com/office/drawing/2014/main" id="{E799E78C-9160-4026-B425-021B0B03073D}"/>
                </a:ext>
              </a:extLst>
            </p:cNvPr>
            <p:cNvSpPr/>
            <p:nvPr/>
          </p:nvSpPr>
          <p:spPr>
            <a:xfrm>
              <a:off x="5012751" y="4686654"/>
              <a:ext cx="47" cy="1541"/>
            </a:xfrm>
            <a:custGeom>
              <a:avLst/>
              <a:gdLst>
                <a:gd name="connsiteX0" fmla="*/ 0 w 47"/>
                <a:gd name="connsiteY0" fmla="*/ 1541 h 1541"/>
                <a:gd name="connsiteX1" fmla="*/ 0 w 47"/>
                <a:gd name="connsiteY1" fmla="*/ 0 h 1541"/>
                <a:gd name="connsiteX2" fmla="*/ 0 w 47"/>
                <a:gd name="connsiteY2" fmla="*/ 1541 h 1541"/>
              </a:gdLst>
              <a:ahLst/>
              <a:cxnLst>
                <a:cxn ang="0">
                  <a:pos x="connsiteX0" y="connsiteY0"/>
                </a:cxn>
                <a:cxn ang="0">
                  <a:pos x="connsiteX1" y="connsiteY1"/>
                </a:cxn>
                <a:cxn ang="0">
                  <a:pos x="connsiteX2" y="connsiteY2"/>
                </a:cxn>
              </a:cxnLst>
              <a:rect l="l" t="t" r="r" b="b"/>
              <a:pathLst>
                <a:path w="47" h="1541">
                  <a:moveTo>
                    <a:pt x="0" y="1541"/>
                  </a:moveTo>
                  <a:lnTo>
                    <a:pt x="0" y="0"/>
                  </a:lnTo>
                  <a:cubicBezTo>
                    <a:pt x="63" y="512"/>
                    <a:pt x="63" y="1029"/>
                    <a:pt x="0" y="15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7" name="Freeform: Shape 76">
              <a:extLst>
                <a:ext uri="{FF2B5EF4-FFF2-40B4-BE49-F238E27FC236}">
                  <a16:creationId xmlns:a16="http://schemas.microsoft.com/office/drawing/2014/main" id="{6426406C-9642-4536-AC56-FA2B1A92F3E7}"/>
                </a:ext>
              </a:extLst>
            </p:cNvPr>
            <p:cNvSpPr/>
            <p:nvPr/>
          </p:nvSpPr>
          <p:spPr>
            <a:xfrm>
              <a:off x="5011852" y="468215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8" name="Freeform: Shape 77">
              <a:extLst>
                <a:ext uri="{FF2B5EF4-FFF2-40B4-BE49-F238E27FC236}">
                  <a16:creationId xmlns:a16="http://schemas.microsoft.com/office/drawing/2014/main" id="{941A7FE4-61C0-4BAF-A8F9-D6D28E5FB7E5}"/>
                </a:ext>
              </a:extLst>
            </p:cNvPr>
            <p:cNvSpPr/>
            <p:nvPr/>
          </p:nvSpPr>
          <p:spPr>
            <a:xfrm>
              <a:off x="5012751" y="4683956"/>
              <a:ext cx="19" cy="770"/>
            </a:xfrm>
            <a:custGeom>
              <a:avLst/>
              <a:gdLst>
                <a:gd name="connsiteX0" fmla="*/ 0 w 19"/>
                <a:gd name="connsiteY0" fmla="*/ 771 h 770"/>
                <a:gd name="connsiteX1" fmla="*/ 0 w 19"/>
                <a:gd name="connsiteY1" fmla="*/ 771 h 770"/>
                <a:gd name="connsiteX2" fmla="*/ 0 w 19"/>
                <a:gd name="connsiteY2" fmla="*/ 0 h 770"/>
                <a:gd name="connsiteX3" fmla="*/ 0 w 19"/>
                <a:gd name="connsiteY3" fmla="*/ 771 h 770"/>
              </a:gdLst>
              <a:ahLst/>
              <a:cxnLst>
                <a:cxn ang="0">
                  <a:pos x="connsiteX0" y="connsiteY0"/>
                </a:cxn>
                <a:cxn ang="0">
                  <a:pos x="connsiteX1" y="connsiteY1"/>
                </a:cxn>
                <a:cxn ang="0">
                  <a:pos x="connsiteX2" y="connsiteY2"/>
                </a:cxn>
                <a:cxn ang="0">
                  <a:pos x="connsiteX3" y="connsiteY3"/>
                </a:cxn>
              </a:cxnLst>
              <a:rect l="l" t="t" r="r" b="b"/>
              <a:pathLst>
                <a:path w="19" h="770">
                  <a:moveTo>
                    <a:pt x="0" y="771"/>
                  </a:moveTo>
                  <a:lnTo>
                    <a:pt x="0" y="771"/>
                  </a:lnTo>
                  <a:lnTo>
                    <a:pt x="0" y="0"/>
                  </a:lnTo>
                  <a:cubicBezTo>
                    <a:pt x="27" y="256"/>
                    <a:pt x="27" y="514"/>
                    <a:pt x="0" y="77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79" name="Freeform: Shape 78">
              <a:extLst>
                <a:ext uri="{FF2B5EF4-FFF2-40B4-BE49-F238E27FC236}">
                  <a16:creationId xmlns:a16="http://schemas.microsoft.com/office/drawing/2014/main" id="{2DE78147-4199-4DB0-8D7B-D662CCCB0C64}"/>
                </a:ext>
              </a:extLst>
            </p:cNvPr>
            <p:cNvSpPr/>
            <p:nvPr/>
          </p:nvSpPr>
          <p:spPr>
            <a:xfrm>
              <a:off x="45547" y="4691920"/>
              <a:ext cx="90600" cy="532912"/>
            </a:xfrm>
            <a:custGeom>
              <a:avLst/>
              <a:gdLst>
                <a:gd name="connsiteX0" fmla="*/ 10966 w 90600"/>
                <a:gd name="connsiteY0" fmla="*/ 526491 h 532912"/>
                <a:gd name="connsiteX1" fmla="*/ 14177 w 90600"/>
                <a:gd name="connsiteY1" fmla="*/ 528931 h 532912"/>
                <a:gd name="connsiteX2" fmla="*/ 90601 w 90600"/>
                <a:gd name="connsiteY2" fmla="*/ 0 h 532912"/>
                <a:gd name="connsiteX3" fmla="*/ 86105 w 90600"/>
                <a:gd name="connsiteY3" fmla="*/ 1413 h 532912"/>
                <a:gd name="connsiteX4" fmla="*/ 76215 w 90600"/>
                <a:gd name="connsiteY4" fmla="*/ 4496 h 532912"/>
                <a:gd name="connsiteX5" fmla="*/ 49 w 90600"/>
                <a:gd name="connsiteY5" fmla="*/ 531757 h 532912"/>
                <a:gd name="connsiteX6" fmla="*/ 49 w 90600"/>
                <a:gd name="connsiteY6" fmla="*/ 532913 h 532912"/>
                <a:gd name="connsiteX7" fmla="*/ 1333 w 90600"/>
                <a:gd name="connsiteY7" fmla="*/ 528417 h 532912"/>
                <a:gd name="connsiteX8" fmla="*/ 10512 w 90600"/>
                <a:gd name="connsiteY8" fmla="*/ 526188 h 532912"/>
                <a:gd name="connsiteX9" fmla="*/ 10966 w 90600"/>
                <a:gd name="connsiteY9" fmla="*/ 526491 h 53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00" h="532912">
                  <a:moveTo>
                    <a:pt x="10966" y="526491"/>
                  </a:moveTo>
                  <a:lnTo>
                    <a:pt x="14177" y="528931"/>
                  </a:lnTo>
                  <a:lnTo>
                    <a:pt x="90601" y="0"/>
                  </a:lnTo>
                  <a:lnTo>
                    <a:pt x="86105" y="1413"/>
                  </a:lnTo>
                  <a:lnTo>
                    <a:pt x="76215" y="4496"/>
                  </a:lnTo>
                  <a:lnTo>
                    <a:pt x="49" y="531757"/>
                  </a:lnTo>
                  <a:cubicBezTo>
                    <a:pt x="-16" y="532139"/>
                    <a:pt x="-16" y="532530"/>
                    <a:pt x="49" y="532913"/>
                  </a:cubicBezTo>
                  <a:cubicBezTo>
                    <a:pt x="17" y="531319"/>
                    <a:pt x="465" y="529753"/>
                    <a:pt x="1333" y="528417"/>
                  </a:cubicBezTo>
                  <a:cubicBezTo>
                    <a:pt x="3252" y="525267"/>
                    <a:pt x="7361" y="524269"/>
                    <a:pt x="10512" y="526188"/>
                  </a:cubicBezTo>
                  <a:cubicBezTo>
                    <a:pt x="10667" y="526283"/>
                    <a:pt x="10819" y="526384"/>
                    <a:pt x="10966" y="52649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0" name="Freeform: Shape 79">
              <a:extLst>
                <a:ext uri="{FF2B5EF4-FFF2-40B4-BE49-F238E27FC236}">
                  <a16:creationId xmlns:a16="http://schemas.microsoft.com/office/drawing/2014/main" id="{54305F97-CA98-4EE2-AA96-6FC06D83A4DC}"/>
                </a:ext>
              </a:extLst>
            </p:cNvPr>
            <p:cNvSpPr/>
            <p:nvPr/>
          </p:nvSpPr>
          <p:spPr>
            <a:xfrm>
              <a:off x="45556" y="5217132"/>
              <a:ext cx="86995" cy="66270"/>
            </a:xfrm>
            <a:custGeom>
              <a:avLst/>
              <a:gdLst>
                <a:gd name="connsiteX0" fmla="*/ 14169 w 86995"/>
                <a:gd name="connsiteY0" fmla="*/ 3719 h 66270"/>
                <a:gd name="connsiteX1" fmla="*/ 10957 w 86995"/>
                <a:gd name="connsiteY1" fmla="*/ 1278 h 66270"/>
                <a:gd name="connsiteX2" fmla="*/ 1627 w 86995"/>
                <a:gd name="connsiteY2" fmla="*/ 2750 h 66270"/>
                <a:gd name="connsiteX3" fmla="*/ 1324 w 86995"/>
                <a:gd name="connsiteY3" fmla="*/ 3205 h 66270"/>
                <a:gd name="connsiteX4" fmla="*/ 40 w 86995"/>
                <a:gd name="connsiteY4" fmla="*/ 7701 h 66270"/>
                <a:gd name="connsiteX5" fmla="*/ 40 w 86995"/>
                <a:gd name="connsiteY5" fmla="*/ 8985 h 66270"/>
                <a:gd name="connsiteX6" fmla="*/ 40 w 86995"/>
                <a:gd name="connsiteY6" fmla="*/ 10398 h 66270"/>
                <a:gd name="connsiteX7" fmla="*/ 40 w 86995"/>
                <a:gd name="connsiteY7" fmla="*/ 11554 h 66270"/>
                <a:gd name="connsiteX8" fmla="*/ 939 w 86995"/>
                <a:gd name="connsiteY8" fmla="*/ 12581 h 66270"/>
                <a:gd name="connsiteX9" fmla="*/ 939 w 86995"/>
                <a:gd name="connsiteY9" fmla="*/ 13352 h 66270"/>
                <a:gd name="connsiteX10" fmla="*/ 70170 w 86995"/>
                <a:gd name="connsiteY10" fmla="*/ 66271 h 66270"/>
                <a:gd name="connsiteX11" fmla="*/ 83785 w 86995"/>
                <a:gd name="connsiteY11" fmla="*/ 61775 h 66270"/>
                <a:gd name="connsiteX12" fmla="*/ 86996 w 86995"/>
                <a:gd name="connsiteY12" fmla="*/ 60619 h 6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995" h="66270">
                  <a:moveTo>
                    <a:pt x="14169" y="3719"/>
                  </a:moveTo>
                  <a:lnTo>
                    <a:pt x="10957" y="1278"/>
                  </a:lnTo>
                  <a:cubicBezTo>
                    <a:pt x="7974" y="-892"/>
                    <a:pt x="3797" y="-233"/>
                    <a:pt x="1627" y="2750"/>
                  </a:cubicBezTo>
                  <a:cubicBezTo>
                    <a:pt x="1520" y="2898"/>
                    <a:pt x="1419" y="3049"/>
                    <a:pt x="1324" y="3205"/>
                  </a:cubicBezTo>
                  <a:cubicBezTo>
                    <a:pt x="456" y="4541"/>
                    <a:pt x="8" y="6107"/>
                    <a:pt x="40" y="7701"/>
                  </a:cubicBezTo>
                  <a:lnTo>
                    <a:pt x="40" y="8985"/>
                  </a:lnTo>
                  <a:cubicBezTo>
                    <a:pt x="-13" y="9455"/>
                    <a:pt x="-13" y="9929"/>
                    <a:pt x="40" y="10398"/>
                  </a:cubicBezTo>
                  <a:cubicBezTo>
                    <a:pt x="-9" y="10782"/>
                    <a:pt x="-9" y="11170"/>
                    <a:pt x="40" y="11554"/>
                  </a:cubicBezTo>
                  <a:cubicBezTo>
                    <a:pt x="268" y="11952"/>
                    <a:pt x="574" y="12302"/>
                    <a:pt x="939" y="12581"/>
                  </a:cubicBezTo>
                  <a:cubicBezTo>
                    <a:pt x="952" y="12838"/>
                    <a:pt x="952" y="13095"/>
                    <a:pt x="939" y="13352"/>
                  </a:cubicBezTo>
                  <a:lnTo>
                    <a:pt x="70170" y="66271"/>
                  </a:lnTo>
                  <a:lnTo>
                    <a:pt x="83785" y="61775"/>
                  </a:lnTo>
                  <a:lnTo>
                    <a:pt x="86996" y="6061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1" name="Freeform: Shape 80">
              <a:extLst>
                <a:ext uri="{FF2B5EF4-FFF2-40B4-BE49-F238E27FC236}">
                  <a16:creationId xmlns:a16="http://schemas.microsoft.com/office/drawing/2014/main" id="{7A6181BD-46E2-4EB1-8FBF-A471ED8CB3EA}"/>
                </a:ext>
              </a:extLst>
            </p:cNvPr>
            <p:cNvSpPr/>
            <p:nvPr/>
          </p:nvSpPr>
          <p:spPr>
            <a:xfrm>
              <a:off x="2483833" y="6233501"/>
              <a:ext cx="77708" cy="58441"/>
            </a:xfrm>
            <a:custGeom>
              <a:avLst/>
              <a:gdLst>
                <a:gd name="connsiteX0" fmla="*/ 2312 w 77708"/>
                <a:gd name="connsiteY0" fmla="*/ 4624 h 58441"/>
                <a:gd name="connsiteX1" fmla="*/ 0 w 77708"/>
                <a:gd name="connsiteY1" fmla="*/ 15670 h 58441"/>
                <a:gd name="connsiteX2" fmla="*/ 58698 w 77708"/>
                <a:gd name="connsiteY2" fmla="*/ 58442 h 58441"/>
                <a:gd name="connsiteX3" fmla="*/ 71543 w 77708"/>
                <a:gd name="connsiteY3" fmla="*/ 53304 h 58441"/>
                <a:gd name="connsiteX4" fmla="*/ 71543 w 77708"/>
                <a:gd name="connsiteY4" fmla="*/ 53304 h 58441"/>
                <a:gd name="connsiteX5" fmla="*/ 72956 w 77708"/>
                <a:gd name="connsiteY5" fmla="*/ 53304 h 58441"/>
                <a:gd name="connsiteX6" fmla="*/ 74625 w 77708"/>
                <a:gd name="connsiteY6" fmla="*/ 53304 h 58441"/>
                <a:gd name="connsiteX7" fmla="*/ 75396 w 77708"/>
                <a:gd name="connsiteY7" fmla="*/ 53304 h 58441"/>
                <a:gd name="connsiteX8" fmla="*/ 76681 w 77708"/>
                <a:gd name="connsiteY8" fmla="*/ 53947 h 58441"/>
                <a:gd name="connsiteX9" fmla="*/ 77708 w 77708"/>
                <a:gd name="connsiteY9" fmla="*/ 54717 h 58441"/>
                <a:gd name="connsiteX10" fmla="*/ 77708 w 77708"/>
                <a:gd name="connsiteY10" fmla="*/ 54717 h 58441"/>
                <a:gd name="connsiteX11" fmla="*/ 77066 w 77708"/>
                <a:gd name="connsiteY11" fmla="*/ 54075 h 58441"/>
                <a:gd name="connsiteX12" fmla="*/ 2826 w 77708"/>
                <a:gd name="connsiteY12" fmla="*/ 0 h 58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708" h="58441">
                  <a:moveTo>
                    <a:pt x="2312" y="4624"/>
                  </a:moveTo>
                  <a:lnTo>
                    <a:pt x="0" y="15670"/>
                  </a:lnTo>
                  <a:lnTo>
                    <a:pt x="58698" y="58442"/>
                  </a:lnTo>
                  <a:lnTo>
                    <a:pt x="71543" y="53304"/>
                  </a:lnTo>
                  <a:lnTo>
                    <a:pt x="71543" y="53304"/>
                  </a:lnTo>
                  <a:lnTo>
                    <a:pt x="72956" y="53304"/>
                  </a:lnTo>
                  <a:lnTo>
                    <a:pt x="74625" y="53304"/>
                  </a:lnTo>
                  <a:lnTo>
                    <a:pt x="75396" y="53304"/>
                  </a:lnTo>
                  <a:lnTo>
                    <a:pt x="76681" y="53947"/>
                  </a:lnTo>
                  <a:cubicBezTo>
                    <a:pt x="77097" y="54087"/>
                    <a:pt x="77457" y="54357"/>
                    <a:pt x="77708" y="54717"/>
                  </a:cubicBezTo>
                  <a:lnTo>
                    <a:pt x="77708" y="54717"/>
                  </a:lnTo>
                  <a:cubicBezTo>
                    <a:pt x="77708" y="54717"/>
                    <a:pt x="77708" y="54717"/>
                    <a:pt x="77066" y="54075"/>
                  </a:cubicBezTo>
                  <a:lnTo>
                    <a:pt x="2826"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2" name="Freeform: Shape 81">
              <a:extLst>
                <a:ext uri="{FF2B5EF4-FFF2-40B4-BE49-F238E27FC236}">
                  <a16:creationId xmlns:a16="http://schemas.microsoft.com/office/drawing/2014/main" id="{9CD32C83-F908-4CFB-8A55-2528041EAE7A}"/>
                </a:ext>
              </a:extLst>
            </p:cNvPr>
            <p:cNvSpPr/>
            <p:nvPr/>
          </p:nvSpPr>
          <p:spPr>
            <a:xfrm>
              <a:off x="2563596" y="6289374"/>
              <a:ext cx="12844" cy="1027"/>
            </a:xfrm>
            <a:custGeom>
              <a:avLst/>
              <a:gdLst>
                <a:gd name="connsiteX0" fmla="*/ 0 w 12844"/>
                <a:gd name="connsiteY0" fmla="*/ 1027 h 1027"/>
                <a:gd name="connsiteX1" fmla="*/ 0 w 12844"/>
                <a:gd name="connsiteY1" fmla="*/ 0 h 1027"/>
                <a:gd name="connsiteX2" fmla="*/ 0 w 12844"/>
                <a:gd name="connsiteY2" fmla="*/ 899 h 1027"/>
              </a:gdLst>
              <a:ahLst/>
              <a:cxnLst>
                <a:cxn ang="0">
                  <a:pos x="connsiteX0" y="connsiteY0"/>
                </a:cxn>
                <a:cxn ang="0">
                  <a:pos x="connsiteX1" y="connsiteY1"/>
                </a:cxn>
                <a:cxn ang="0">
                  <a:pos x="connsiteX2" y="connsiteY2"/>
                </a:cxn>
              </a:cxnLst>
              <a:rect l="l" t="t" r="r" b="b"/>
              <a:pathLst>
                <a:path w="12844" h="1027">
                  <a:moveTo>
                    <a:pt x="0" y="1027"/>
                  </a:moveTo>
                  <a:lnTo>
                    <a:pt x="0" y="0"/>
                  </a:lnTo>
                  <a:cubicBezTo>
                    <a:pt x="0" y="0"/>
                    <a:pt x="0" y="0"/>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3" name="Freeform: Shape 82">
              <a:extLst>
                <a:ext uri="{FF2B5EF4-FFF2-40B4-BE49-F238E27FC236}">
                  <a16:creationId xmlns:a16="http://schemas.microsoft.com/office/drawing/2014/main" id="{66BCB043-46F6-4FEF-ABC1-C3F51D091F10}"/>
                </a:ext>
              </a:extLst>
            </p:cNvPr>
            <p:cNvSpPr/>
            <p:nvPr/>
          </p:nvSpPr>
          <p:spPr>
            <a:xfrm>
              <a:off x="2564110" y="6292714"/>
              <a:ext cx="12844" cy="1027"/>
            </a:xfrm>
            <a:custGeom>
              <a:avLst/>
              <a:gdLst>
                <a:gd name="connsiteX0" fmla="*/ 0 w 12844"/>
                <a:gd name="connsiteY0" fmla="*/ 1027 h 1027"/>
                <a:gd name="connsiteX1" fmla="*/ 0 w 12844"/>
                <a:gd name="connsiteY1" fmla="*/ 0 h 1027"/>
                <a:gd name="connsiteX2" fmla="*/ 0 w 12844"/>
                <a:gd name="connsiteY2" fmla="*/ 899 h 1027"/>
              </a:gdLst>
              <a:ahLst/>
              <a:cxnLst>
                <a:cxn ang="0">
                  <a:pos x="connsiteX0" y="connsiteY0"/>
                </a:cxn>
                <a:cxn ang="0">
                  <a:pos x="connsiteX1" y="connsiteY1"/>
                </a:cxn>
                <a:cxn ang="0">
                  <a:pos x="connsiteX2" y="connsiteY2"/>
                </a:cxn>
              </a:cxnLst>
              <a:rect l="l" t="t" r="r" b="b"/>
              <a:pathLst>
                <a:path w="12844" h="1027">
                  <a:moveTo>
                    <a:pt x="0" y="1027"/>
                  </a:moveTo>
                  <a:cubicBezTo>
                    <a:pt x="0" y="1027"/>
                    <a:pt x="0" y="257"/>
                    <a:pt x="0" y="0"/>
                  </a:cubicBezTo>
                  <a:lnTo>
                    <a:pt x="0" y="89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4" name="Freeform: Shape 83">
              <a:extLst>
                <a:ext uri="{FF2B5EF4-FFF2-40B4-BE49-F238E27FC236}">
                  <a16:creationId xmlns:a16="http://schemas.microsoft.com/office/drawing/2014/main" id="{55B6BB1C-4F8B-4200-85D7-FA4D327F2520}"/>
                </a:ext>
              </a:extLst>
            </p:cNvPr>
            <p:cNvSpPr/>
            <p:nvPr/>
          </p:nvSpPr>
          <p:spPr>
            <a:xfrm>
              <a:off x="2563211" y="6289374"/>
              <a:ext cx="642" cy="1284"/>
            </a:xfrm>
            <a:custGeom>
              <a:avLst/>
              <a:gdLst>
                <a:gd name="connsiteX0" fmla="*/ 0 w 642"/>
                <a:gd name="connsiteY0" fmla="*/ 0 h 1284"/>
                <a:gd name="connsiteX1" fmla="*/ 0 w 642"/>
                <a:gd name="connsiteY1" fmla="*/ 0 h 1284"/>
                <a:gd name="connsiteX2" fmla="*/ 642 w 642"/>
                <a:gd name="connsiteY2" fmla="*/ 1285 h 1284"/>
                <a:gd name="connsiteX3" fmla="*/ 0 w 642"/>
                <a:gd name="connsiteY3" fmla="*/ 0 h 1284"/>
              </a:gdLst>
              <a:ahLst/>
              <a:cxnLst>
                <a:cxn ang="0">
                  <a:pos x="connsiteX0" y="connsiteY0"/>
                </a:cxn>
                <a:cxn ang="0">
                  <a:pos x="connsiteX1" y="connsiteY1"/>
                </a:cxn>
                <a:cxn ang="0">
                  <a:pos x="connsiteX2" y="connsiteY2"/>
                </a:cxn>
                <a:cxn ang="0">
                  <a:pos x="connsiteX3" y="connsiteY3"/>
                </a:cxn>
              </a:cxnLst>
              <a:rect l="l" t="t" r="r" b="b"/>
              <a:pathLst>
                <a:path w="642" h="1284">
                  <a:moveTo>
                    <a:pt x="0" y="0"/>
                  </a:moveTo>
                  <a:lnTo>
                    <a:pt x="0" y="0"/>
                  </a:lnTo>
                  <a:cubicBezTo>
                    <a:pt x="290" y="386"/>
                    <a:pt x="508" y="821"/>
                    <a:pt x="642" y="1285"/>
                  </a:cubicBezTo>
                  <a:cubicBezTo>
                    <a:pt x="642" y="1285"/>
                    <a:pt x="129" y="257"/>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5" name="Freeform: Shape 84">
              <a:extLst>
                <a:ext uri="{FF2B5EF4-FFF2-40B4-BE49-F238E27FC236}">
                  <a16:creationId xmlns:a16="http://schemas.microsoft.com/office/drawing/2014/main" id="{939D2F6C-AC47-4D3B-A74A-13F8E965D8D8}"/>
                </a:ext>
              </a:extLst>
            </p:cNvPr>
            <p:cNvSpPr/>
            <p:nvPr/>
          </p:nvSpPr>
          <p:spPr>
            <a:xfrm>
              <a:off x="2558459" y="6286420"/>
              <a:ext cx="1155" cy="12844"/>
            </a:xfrm>
            <a:custGeom>
              <a:avLst/>
              <a:gdLst>
                <a:gd name="connsiteX0" fmla="*/ 0 w 1155"/>
                <a:gd name="connsiteY0" fmla="*/ 0 h 12844"/>
                <a:gd name="connsiteX1" fmla="*/ 1156 w 1155"/>
                <a:gd name="connsiteY1" fmla="*/ 0 h 12844"/>
                <a:gd name="connsiteX2" fmla="*/ 385 w 1155"/>
                <a:gd name="connsiteY2" fmla="*/ 0 h 12844"/>
              </a:gdLst>
              <a:ahLst/>
              <a:cxnLst>
                <a:cxn ang="0">
                  <a:pos x="connsiteX0" y="connsiteY0"/>
                </a:cxn>
                <a:cxn ang="0">
                  <a:pos x="connsiteX1" y="connsiteY1"/>
                </a:cxn>
                <a:cxn ang="0">
                  <a:pos x="connsiteX2" y="connsiteY2"/>
                </a:cxn>
              </a:cxnLst>
              <a:rect l="l" t="t" r="r" b="b"/>
              <a:pathLst>
                <a:path w="1155" h="12844">
                  <a:moveTo>
                    <a:pt x="0" y="0"/>
                  </a:moveTo>
                  <a:lnTo>
                    <a:pt x="1156" y="0"/>
                  </a:lnTo>
                  <a:lnTo>
                    <a:pt x="385"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6" name="Freeform: Shape 85">
              <a:extLst>
                <a:ext uri="{FF2B5EF4-FFF2-40B4-BE49-F238E27FC236}">
                  <a16:creationId xmlns:a16="http://schemas.microsoft.com/office/drawing/2014/main" id="{FE8B8FBD-FC00-4313-B537-7FAF98D0DA64}"/>
                </a:ext>
              </a:extLst>
            </p:cNvPr>
            <p:cNvSpPr/>
            <p:nvPr/>
          </p:nvSpPr>
          <p:spPr>
            <a:xfrm>
              <a:off x="2416401" y="6295026"/>
              <a:ext cx="147581" cy="640934"/>
            </a:xfrm>
            <a:custGeom>
              <a:avLst/>
              <a:gdLst>
                <a:gd name="connsiteX0" fmla="*/ 147581 w 147581"/>
                <a:gd name="connsiteY0" fmla="*/ 0 h 640934"/>
                <a:gd name="connsiteX1" fmla="*/ 147581 w 147581"/>
                <a:gd name="connsiteY1" fmla="*/ 0 h 640934"/>
                <a:gd name="connsiteX2" fmla="*/ 147581 w 147581"/>
                <a:gd name="connsiteY2" fmla="*/ 0 h 640934"/>
                <a:gd name="connsiteX3" fmla="*/ 142957 w 147581"/>
                <a:gd name="connsiteY3" fmla="*/ 6037 h 640934"/>
                <a:gd name="connsiteX4" fmla="*/ 131526 w 147581"/>
                <a:gd name="connsiteY4" fmla="*/ 10661 h 640934"/>
                <a:gd name="connsiteX5" fmla="*/ 0 w 147581"/>
                <a:gd name="connsiteY5" fmla="*/ 640934 h 640934"/>
                <a:gd name="connsiteX6" fmla="*/ 13743 w 147581"/>
                <a:gd name="connsiteY6" fmla="*/ 640934 h 640934"/>
                <a:gd name="connsiteX7" fmla="*/ 145398 w 147581"/>
                <a:gd name="connsiteY7" fmla="*/ 11560 h 640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7581" h="640934">
                  <a:moveTo>
                    <a:pt x="147581" y="0"/>
                  </a:moveTo>
                  <a:lnTo>
                    <a:pt x="147581" y="0"/>
                  </a:lnTo>
                  <a:cubicBezTo>
                    <a:pt x="147581" y="0"/>
                    <a:pt x="147581" y="0"/>
                    <a:pt x="147581" y="0"/>
                  </a:cubicBezTo>
                  <a:cubicBezTo>
                    <a:pt x="147185" y="2676"/>
                    <a:pt x="145437" y="4957"/>
                    <a:pt x="142957" y="6037"/>
                  </a:cubicBezTo>
                  <a:lnTo>
                    <a:pt x="131526" y="10661"/>
                  </a:lnTo>
                  <a:lnTo>
                    <a:pt x="0" y="640934"/>
                  </a:lnTo>
                  <a:lnTo>
                    <a:pt x="13743" y="640934"/>
                  </a:lnTo>
                  <a:lnTo>
                    <a:pt x="145398" y="1156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7" name="Freeform: Shape 86">
              <a:extLst>
                <a:ext uri="{FF2B5EF4-FFF2-40B4-BE49-F238E27FC236}">
                  <a16:creationId xmlns:a16="http://schemas.microsoft.com/office/drawing/2014/main" id="{6690BCEC-5016-43D4-AAD8-2C18C6126C6F}"/>
                </a:ext>
              </a:extLst>
            </p:cNvPr>
            <p:cNvSpPr/>
            <p:nvPr/>
          </p:nvSpPr>
          <p:spPr>
            <a:xfrm>
              <a:off x="2564110" y="6291429"/>
              <a:ext cx="47" cy="1541"/>
            </a:xfrm>
            <a:custGeom>
              <a:avLst/>
              <a:gdLst>
                <a:gd name="connsiteX0" fmla="*/ 0 w 47"/>
                <a:gd name="connsiteY0" fmla="*/ 642 h 1541"/>
                <a:gd name="connsiteX1" fmla="*/ 0 w 47"/>
                <a:gd name="connsiteY1" fmla="*/ 0 h 1541"/>
                <a:gd name="connsiteX2" fmla="*/ 0 w 47"/>
                <a:gd name="connsiteY2" fmla="*/ 1541 h 1541"/>
              </a:gdLst>
              <a:ahLst/>
              <a:cxnLst>
                <a:cxn ang="0">
                  <a:pos x="connsiteX0" y="connsiteY0"/>
                </a:cxn>
                <a:cxn ang="0">
                  <a:pos x="connsiteX1" y="connsiteY1"/>
                </a:cxn>
                <a:cxn ang="0">
                  <a:pos x="connsiteX2" y="connsiteY2"/>
                </a:cxn>
              </a:cxnLst>
              <a:rect l="l" t="t" r="r" b="b"/>
              <a:pathLst>
                <a:path w="47" h="1541">
                  <a:moveTo>
                    <a:pt x="0" y="642"/>
                  </a:moveTo>
                  <a:cubicBezTo>
                    <a:pt x="0" y="642"/>
                    <a:pt x="0" y="642"/>
                    <a:pt x="0" y="0"/>
                  </a:cubicBezTo>
                  <a:cubicBezTo>
                    <a:pt x="63" y="512"/>
                    <a:pt x="63" y="1029"/>
                    <a:pt x="0" y="15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8" name="Freeform: Shape 87">
              <a:extLst>
                <a:ext uri="{FF2B5EF4-FFF2-40B4-BE49-F238E27FC236}">
                  <a16:creationId xmlns:a16="http://schemas.microsoft.com/office/drawing/2014/main" id="{98DF44C4-62A1-40D8-AB99-7FA414E5AA45}"/>
                </a:ext>
              </a:extLst>
            </p:cNvPr>
            <p:cNvSpPr/>
            <p:nvPr/>
          </p:nvSpPr>
          <p:spPr>
            <a:xfrm>
              <a:off x="2466622" y="6287190"/>
              <a:ext cx="98644" cy="51377"/>
            </a:xfrm>
            <a:custGeom>
              <a:avLst/>
              <a:gdLst>
                <a:gd name="connsiteX0" fmla="*/ 97489 w 98644"/>
                <a:gd name="connsiteY0" fmla="*/ 5780 h 51377"/>
                <a:gd name="connsiteX1" fmla="*/ 97489 w 98644"/>
                <a:gd name="connsiteY1" fmla="*/ 4239 h 51377"/>
                <a:gd name="connsiteX2" fmla="*/ 97489 w 98644"/>
                <a:gd name="connsiteY2" fmla="*/ 4239 h 51377"/>
                <a:gd name="connsiteX3" fmla="*/ 97489 w 98644"/>
                <a:gd name="connsiteY3" fmla="*/ 3596 h 51377"/>
                <a:gd name="connsiteX4" fmla="*/ 97489 w 98644"/>
                <a:gd name="connsiteY4" fmla="*/ 3596 h 51377"/>
                <a:gd name="connsiteX5" fmla="*/ 96846 w 98644"/>
                <a:gd name="connsiteY5" fmla="*/ 2312 h 51377"/>
                <a:gd name="connsiteX6" fmla="*/ 96076 w 98644"/>
                <a:gd name="connsiteY6" fmla="*/ 1413 h 51377"/>
                <a:gd name="connsiteX7" fmla="*/ 96076 w 98644"/>
                <a:gd name="connsiteY7" fmla="*/ 1413 h 51377"/>
                <a:gd name="connsiteX8" fmla="*/ 95048 w 98644"/>
                <a:gd name="connsiteY8" fmla="*/ 642 h 51377"/>
                <a:gd name="connsiteX9" fmla="*/ 93764 w 98644"/>
                <a:gd name="connsiteY9" fmla="*/ 0 h 51377"/>
                <a:gd name="connsiteX10" fmla="*/ 92608 w 98644"/>
                <a:gd name="connsiteY10" fmla="*/ 0 h 51377"/>
                <a:gd name="connsiteX11" fmla="*/ 91323 w 98644"/>
                <a:gd name="connsiteY11" fmla="*/ 0 h 51377"/>
                <a:gd name="connsiteX12" fmla="*/ 89910 w 98644"/>
                <a:gd name="connsiteY12" fmla="*/ 0 h 51377"/>
                <a:gd name="connsiteX13" fmla="*/ 89910 w 98644"/>
                <a:gd name="connsiteY13" fmla="*/ 0 h 51377"/>
                <a:gd name="connsiteX14" fmla="*/ 77066 w 98644"/>
                <a:gd name="connsiteY14" fmla="*/ 5138 h 51377"/>
                <a:gd name="connsiteX15" fmla="*/ 3468 w 98644"/>
                <a:gd name="connsiteY15" fmla="*/ 34423 h 51377"/>
                <a:gd name="connsiteX16" fmla="*/ 899 w 98644"/>
                <a:gd name="connsiteY16" fmla="*/ 47268 h 51377"/>
                <a:gd name="connsiteX17" fmla="*/ 0 w 98644"/>
                <a:gd name="connsiteY17" fmla="*/ 51377 h 51377"/>
                <a:gd name="connsiteX18" fmla="*/ 82589 w 98644"/>
                <a:gd name="connsiteY18" fmla="*/ 18496 h 51377"/>
                <a:gd name="connsiteX19" fmla="*/ 94021 w 98644"/>
                <a:gd name="connsiteY19" fmla="*/ 13872 h 51377"/>
                <a:gd name="connsiteX20" fmla="*/ 98644 w 98644"/>
                <a:gd name="connsiteY20" fmla="*/ 7835 h 51377"/>
                <a:gd name="connsiteX21" fmla="*/ 98644 w 98644"/>
                <a:gd name="connsiteY21" fmla="*/ 6551 h 5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8644" h="51377">
                  <a:moveTo>
                    <a:pt x="97489" y="5780"/>
                  </a:moveTo>
                  <a:cubicBezTo>
                    <a:pt x="97552" y="5268"/>
                    <a:pt x="97552" y="4751"/>
                    <a:pt x="97489" y="4239"/>
                  </a:cubicBezTo>
                  <a:lnTo>
                    <a:pt x="97489" y="4239"/>
                  </a:lnTo>
                  <a:cubicBezTo>
                    <a:pt x="97489" y="4239"/>
                    <a:pt x="97489" y="4239"/>
                    <a:pt x="97489" y="3596"/>
                  </a:cubicBezTo>
                  <a:lnTo>
                    <a:pt x="97489" y="3596"/>
                  </a:lnTo>
                  <a:cubicBezTo>
                    <a:pt x="97354" y="3133"/>
                    <a:pt x="97137" y="2698"/>
                    <a:pt x="96846" y="2312"/>
                  </a:cubicBezTo>
                  <a:lnTo>
                    <a:pt x="96076" y="1413"/>
                  </a:lnTo>
                  <a:lnTo>
                    <a:pt x="96076" y="1413"/>
                  </a:lnTo>
                  <a:cubicBezTo>
                    <a:pt x="95824" y="1053"/>
                    <a:pt x="95464" y="783"/>
                    <a:pt x="95048" y="642"/>
                  </a:cubicBezTo>
                  <a:lnTo>
                    <a:pt x="93764" y="0"/>
                  </a:lnTo>
                  <a:lnTo>
                    <a:pt x="92608" y="0"/>
                  </a:lnTo>
                  <a:lnTo>
                    <a:pt x="91323" y="0"/>
                  </a:lnTo>
                  <a:lnTo>
                    <a:pt x="89910" y="0"/>
                  </a:lnTo>
                  <a:lnTo>
                    <a:pt x="89910" y="0"/>
                  </a:lnTo>
                  <a:lnTo>
                    <a:pt x="77066" y="5138"/>
                  </a:lnTo>
                  <a:lnTo>
                    <a:pt x="3468" y="34423"/>
                  </a:lnTo>
                  <a:lnTo>
                    <a:pt x="899" y="47268"/>
                  </a:lnTo>
                  <a:lnTo>
                    <a:pt x="0" y="51377"/>
                  </a:lnTo>
                  <a:lnTo>
                    <a:pt x="82589" y="18496"/>
                  </a:lnTo>
                  <a:lnTo>
                    <a:pt x="94021" y="13872"/>
                  </a:lnTo>
                  <a:cubicBezTo>
                    <a:pt x="96501" y="12793"/>
                    <a:pt x="98248" y="10511"/>
                    <a:pt x="98644" y="7835"/>
                  </a:cubicBezTo>
                  <a:lnTo>
                    <a:pt x="98644" y="655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89" name="Freeform: Shape 88">
              <a:extLst>
                <a:ext uri="{FF2B5EF4-FFF2-40B4-BE49-F238E27FC236}">
                  <a16:creationId xmlns:a16="http://schemas.microsoft.com/office/drawing/2014/main" id="{24796207-B447-4C4F-94DE-09EF8234AE96}"/>
                </a:ext>
              </a:extLst>
            </p:cNvPr>
            <p:cNvSpPr/>
            <p:nvPr/>
          </p:nvSpPr>
          <p:spPr>
            <a:xfrm>
              <a:off x="250077" y="6217317"/>
              <a:ext cx="77836" cy="423864"/>
            </a:xfrm>
            <a:custGeom>
              <a:avLst/>
              <a:gdLst>
                <a:gd name="connsiteX0" fmla="*/ 13615 w 77836"/>
                <a:gd name="connsiteY0" fmla="*/ 417956 h 423864"/>
                <a:gd name="connsiteX1" fmla="*/ 77837 w 77836"/>
                <a:gd name="connsiteY1" fmla="*/ 1798 h 423864"/>
                <a:gd name="connsiteX2" fmla="*/ 73726 w 77836"/>
                <a:gd name="connsiteY2" fmla="*/ 3340 h 423864"/>
                <a:gd name="connsiteX3" fmla="*/ 71029 w 77836"/>
                <a:gd name="connsiteY3" fmla="*/ 3340 h 423864"/>
                <a:gd name="connsiteX4" fmla="*/ 70002 w 77836"/>
                <a:gd name="connsiteY4" fmla="*/ 3340 h 423864"/>
                <a:gd name="connsiteX5" fmla="*/ 68589 w 77836"/>
                <a:gd name="connsiteY5" fmla="*/ 2569 h 423864"/>
                <a:gd name="connsiteX6" fmla="*/ 68589 w 77836"/>
                <a:gd name="connsiteY6" fmla="*/ 2569 h 423864"/>
                <a:gd name="connsiteX7" fmla="*/ 65378 w 77836"/>
                <a:gd name="connsiteY7" fmla="*/ 0 h 423864"/>
                <a:gd name="connsiteX8" fmla="*/ 0 w 77836"/>
                <a:gd name="connsiteY8" fmla="*/ 423864 h 423864"/>
                <a:gd name="connsiteX9" fmla="*/ 4110 w 77836"/>
                <a:gd name="connsiteY9" fmla="*/ 422323 h 42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836" h="423864">
                  <a:moveTo>
                    <a:pt x="13615" y="417956"/>
                  </a:moveTo>
                  <a:lnTo>
                    <a:pt x="77837" y="1798"/>
                  </a:lnTo>
                  <a:lnTo>
                    <a:pt x="73726" y="3340"/>
                  </a:lnTo>
                  <a:lnTo>
                    <a:pt x="71029" y="3340"/>
                  </a:lnTo>
                  <a:lnTo>
                    <a:pt x="70002" y="3340"/>
                  </a:lnTo>
                  <a:lnTo>
                    <a:pt x="68589" y="2569"/>
                  </a:lnTo>
                  <a:lnTo>
                    <a:pt x="68589" y="2569"/>
                  </a:lnTo>
                  <a:lnTo>
                    <a:pt x="65378" y="0"/>
                  </a:lnTo>
                  <a:lnTo>
                    <a:pt x="0" y="423864"/>
                  </a:lnTo>
                  <a:lnTo>
                    <a:pt x="4110" y="42232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0" name="Freeform: Shape 89">
              <a:extLst>
                <a:ext uri="{FF2B5EF4-FFF2-40B4-BE49-F238E27FC236}">
                  <a16:creationId xmlns:a16="http://schemas.microsoft.com/office/drawing/2014/main" id="{EAAAC677-1A35-4DFA-A393-AE2B3487FBCD}"/>
                </a:ext>
              </a:extLst>
            </p:cNvPr>
            <p:cNvSpPr/>
            <p:nvPr/>
          </p:nvSpPr>
          <p:spPr>
            <a:xfrm>
              <a:off x="189709" y="6664430"/>
              <a:ext cx="12844" cy="12844"/>
            </a:xfrm>
            <a:custGeom>
              <a:avLst/>
              <a:gdLst>
                <a:gd name="connsiteX0" fmla="*/ 0 w 12844"/>
                <a:gd name="connsiteY0" fmla="*/ 0 h 12844"/>
                <a:gd name="connsiteX1" fmla="*/ 0 w 12844"/>
                <a:gd name="connsiteY1" fmla="*/ 0 h 12844"/>
                <a:gd name="connsiteX2" fmla="*/ 0 w 12844"/>
                <a:gd name="connsiteY2" fmla="*/ 0 h 12844"/>
                <a:gd name="connsiteX3" fmla="*/ 0 w 12844"/>
                <a:gd name="connsiteY3" fmla="*/ 0 h 12844"/>
              </a:gdLst>
              <a:ahLst/>
              <a:cxnLst>
                <a:cxn ang="0">
                  <a:pos x="connsiteX0" y="connsiteY0"/>
                </a:cxn>
                <a:cxn ang="0">
                  <a:pos x="connsiteX1" y="connsiteY1"/>
                </a:cxn>
                <a:cxn ang="0">
                  <a:pos x="connsiteX2" y="connsiteY2"/>
                </a:cxn>
                <a:cxn ang="0">
                  <a:pos x="connsiteX3" y="connsiteY3"/>
                </a:cxn>
              </a:cxnLst>
              <a:rect l="l" t="t" r="r" b="b"/>
              <a:pathLst>
                <a:path w="12844" h="12844">
                  <a:moveTo>
                    <a:pt x="0" y="0"/>
                  </a:moveTo>
                  <a:lnTo>
                    <a:pt x="0" y="0"/>
                  </a:ln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1" name="Freeform: Shape 90">
              <a:extLst>
                <a:ext uri="{FF2B5EF4-FFF2-40B4-BE49-F238E27FC236}">
                  <a16:creationId xmlns:a16="http://schemas.microsoft.com/office/drawing/2014/main" id="{96D40AE6-FB35-4051-B55E-3AD5FECFDFFF}"/>
                </a:ext>
              </a:extLst>
            </p:cNvPr>
            <p:cNvSpPr/>
            <p:nvPr/>
          </p:nvSpPr>
          <p:spPr>
            <a:xfrm>
              <a:off x="188100" y="6666870"/>
              <a:ext cx="196" cy="1027"/>
            </a:xfrm>
            <a:custGeom>
              <a:avLst/>
              <a:gdLst>
                <a:gd name="connsiteX0" fmla="*/ 196 w 196"/>
                <a:gd name="connsiteY0" fmla="*/ 0 h 1027"/>
                <a:gd name="connsiteX1" fmla="*/ 196 w 196"/>
                <a:gd name="connsiteY1" fmla="*/ 1028 h 1027"/>
                <a:gd name="connsiteX2" fmla="*/ 196 w 196"/>
                <a:gd name="connsiteY2" fmla="*/ 1028 h 1027"/>
                <a:gd name="connsiteX3" fmla="*/ 196 w 196"/>
                <a:gd name="connsiteY3" fmla="*/ 0 h 1027"/>
              </a:gdLst>
              <a:ahLst/>
              <a:cxnLst>
                <a:cxn ang="0">
                  <a:pos x="connsiteX0" y="connsiteY0"/>
                </a:cxn>
                <a:cxn ang="0">
                  <a:pos x="connsiteX1" y="connsiteY1"/>
                </a:cxn>
                <a:cxn ang="0">
                  <a:pos x="connsiteX2" y="connsiteY2"/>
                </a:cxn>
                <a:cxn ang="0">
                  <a:pos x="connsiteX3" y="connsiteY3"/>
                </a:cxn>
              </a:cxnLst>
              <a:rect l="l" t="t" r="r" b="b"/>
              <a:pathLst>
                <a:path w="196" h="1027">
                  <a:moveTo>
                    <a:pt x="196" y="0"/>
                  </a:moveTo>
                  <a:lnTo>
                    <a:pt x="196" y="1028"/>
                  </a:lnTo>
                  <a:lnTo>
                    <a:pt x="196" y="1028"/>
                  </a:lnTo>
                  <a:cubicBezTo>
                    <a:pt x="-65" y="735"/>
                    <a:pt x="-65" y="292"/>
                    <a:pt x="196"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2" name="Freeform: Shape 91">
              <a:extLst>
                <a:ext uri="{FF2B5EF4-FFF2-40B4-BE49-F238E27FC236}">
                  <a16:creationId xmlns:a16="http://schemas.microsoft.com/office/drawing/2014/main" id="{B74A6F86-F604-424A-A965-069B8AF09256}"/>
                </a:ext>
              </a:extLst>
            </p:cNvPr>
            <p:cNvSpPr/>
            <p:nvPr/>
          </p:nvSpPr>
          <p:spPr>
            <a:xfrm>
              <a:off x="191764" y="6662631"/>
              <a:ext cx="899" cy="12844"/>
            </a:xfrm>
            <a:custGeom>
              <a:avLst/>
              <a:gdLst>
                <a:gd name="connsiteX0" fmla="*/ 899 w 899"/>
                <a:gd name="connsiteY0" fmla="*/ 0 h 12844"/>
                <a:gd name="connsiteX1" fmla="*/ 0 w 899"/>
                <a:gd name="connsiteY1" fmla="*/ 0 h 12844"/>
                <a:gd name="connsiteX2" fmla="*/ 0 w 899"/>
                <a:gd name="connsiteY2" fmla="*/ 0 h 12844"/>
              </a:gdLst>
              <a:ahLst/>
              <a:cxnLst>
                <a:cxn ang="0">
                  <a:pos x="connsiteX0" y="connsiteY0"/>
                </a:cxn>
                <a:cxn ang="0">
                  <a:pos x="connsiteX1" y="connsiteY1"/>
                </a:cxn>
                <a:cxn ang="0">
                  <a:pos x="connsiteX2" y="connsiteY2"/>
                </a:cxn>
              </a:cxnLst>
              <a:rect l="l" t="t" r="r" b="b"/>
              <a:pathLst>
                <a:path w="899" h="12844">
                  <a:moveTo>
                    <a:pt x="899"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3" name="Freeform: Shape 92">
              <a:extLst>
                <a:ext uri="{FF2B5EF4-FFF2-40B4-BE49-F238E27FC236}">
                  <a16:creationId xmlns:a16="http://schemas.microsoft.com/office/drawing/2014/main" id="{62AFCBCC-7D28-4B93-AE27-26C26DCA208A}"/>
                </a:ext>
              </a:extLst>
            </p:cNvPr>
            <p:cNvSpPr/>
            <p:nvPr/>
          </p:nvSpPr>
          <p:spPr>
            <a:xfrm>
              <a:off x="199342" y="6671366"/>
              <a:ext cx="328429" cy="264593"/>
            </a:xfrm>
            <a:custGeom>
              <a:avLst/>
              <a:gdLst>
                <a:gd name="connsiteX0" fmla="*/ 1284 w 328429"/>
                <a:gd name="connsiteY0" fmla="*/ 3083 h 264593"/>
                <a:gd name="connsiteX1" fmla="*/ 0 w 328429"/>
                <a:gd name="connsiteY1" fmla="*/ 11303 h 264593"/>
                <a:gd name="connsiteX2" fmla="*/ 305438 w 328429"/>
                <a:gd name="connsiteY2" fmla="*/ 264594 h 264593"/>
                <a:gd name="connsiteX3" fmla="*/ 328429 w 328429"/>
                <a:gd name="connsiteY3" fmla="*/ 264594 h 264593"/>
                <a:gd name="connsiteX4" fmla="*/ 9376 w 328429"/>
                <a:gd name="connsiteY4" fmla="*/ 0 h 264593"/>
                <a:gd name="connsiteX5" fmla="*/ 1284 w 328429"/>
                <a:gd name="connsiteY5" fmla="*/ 3083 h 26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429" h="264593">
                  <a:moveTo>
                    <a:pt x="1284" y="3083"/>
                  </a:moveTo>
                  <a:lnTo>
                    <a:pt x="0" y="11303"/>
                  </a:lnTo>
                  <a:lnTo>
                    <a:pt x="305438" y="264594"/>
                  </a:lnTo>
                  <a:lnTo>
                    <a:pt x="328429" y="264594"/>
                  </a:lnTo>
                  <a:lnTo>
                    <a:pt x="9376" y="0"/>
                  </a:lnTo>
                  <a:lnTo>
                    <a:pt x="1284" y="308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4" name="Freeform: Shape 93">
              <a:extLst>
                <a:ext uri="{FF2B5EF4-FFF2-40B4-BE49-F238E27FC236}">
                  <a16:creationId xmlns:a16="http://schemas.microsoft.com/office/drawing/2014/main" id="{B41E86FC-4AF6-40B4-A832-8D026E8B8313}"/>
                </a:ext>
              </a:extLst>
            </p:cNvPr>
            <p:cNvSpPr/>
            <p:nvPr/>
          </p:nvSpPr>
          <p:spPr>
            <a:xfrm>
              <a:off x="146809" y="6667383"/>
              <a:ext cx="53817" cy="268576"/>
            </a:xfrm>
            <a:custGeom>
              <a:avLst/>
              <a:gdLst>
                <a:gd name="connsiteX0" fmla="*/ 53818 w 53817"/>
                <a:gd name="connsiteY0" fmla="*/ 7065 h 268576"/>
                <a:gd name="connsiteX1" fmla="*/ 49708 w 53817"/>
                <a:gd name="connsiteY1" fmla="*/ 8606 h 268576"/>
                <a:gd name="connsiteX2" fmla="*/ 41515 w 53817"/>
                <a:gd name="connsiteY2" fmla="*/ 5128 h 268576"/>
                <a:gd name="connsiteX3" fmla="*/ 41230 w 53817"/>
                <a:gd name="connsiteY3" fmla="*/ 4239 h 268576"/>
                <a:gd name="connsiteX4" fmla="*/ 41230 w 53817"/>
                <a:gd name="connsiteY4" fmla="*/ 0 h 268576"/>
                <a:gd name="connsiteX5" fmla="*/ 41230 w 53817"/>
                <a:gd name="connsiteY5" fmla="*/ 1 h 268576"/>
                <a:gd name="connsiteX6" fmla="*/ 41230 w 53817"/>
                <a:gd name="connsiteY6" fmla="*/ 1 h 268576"/>
                <a:gd name="connsiteX7" fmla="*/ 0 w 53817"/>
                <a:gd name="connsiteY7" fmla="*/ 268576 h 268576"/>
                <a:gd name="connsiteX8" fmla="*/ 13743 w 53817"/>
                <a:gd name="connsiteY8" fmla="*/ 268576 h 268576"/>
                <a:gd name="connsiteX9" fmla="*/ 52276 w 53817"/>
                <a:gd name="connsiteY9" fmla="*/ 15286 h 26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17" h="268576">
                  <a:moveTo>
                    <a:pt x="53818" y="7065"/>
                  </a:moveTo>
                  <a:lnTo>
                    <a:pt x="49708" y="8606"/>
                  </a:lnTo>
                  <a:cubicBezTo>
                    <a:pt x="46485" y="9908"/>
                    <a:pt x="42817" y="8351"/>
                    <a:pt x="41515" y="5128"/>
                  </a:cubicBezTo>
                  <a:cubicBezTo>
                    <a:pt x="41398" y="4839"/>
                    <a:pt x="41303" y="4542"/>
                    <a:pt x="41230" y="4239"/>
                  </a:cubicBezTo>
                  <a:cubicBezTo>
                    <a:pt x="40779" y="2862"/>
                    <a:pt x="40779" y="1377"/>
                    <a:pt x="41230" y="0"/>
                  </a:cubicBezTo>
                  <a:lnTo>
                    <a:pt x="41230" y="1"/>
                  </a:lnTo>
                  <a:cubicBezTo>
                    <a:pt x="41230" y="1"/>
                    <a:pt x="41230" y="1"/>
                    <a:pt x="41230" y="1"/>
                  </a:cubicBezTo>
                  <a:lnTo>
                    <a:pt x="0" y="268576"/>
                  </a:lnTo>
                  <a:lnTo>
                    <a:pt x="13743" y="268576"/>
                  </a:lnTo>
                  <a:lnTo>
                    <a:pt x="52276" y="1528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5" name="Freeform: Shape 94">
              <a:extLst>
                <a:ext uri="{FF2B5EF4-FFF2-40B4-BE49-F238E27FC236}">
                  <a16:creationId xmlns:a16="http://schemas.microsoft.com/office/drawing/2014/main" id="{452FBAB6-E1A0-41AB-BB2D-D14B9E6E93ED}"/>
                </a:ext>
              </a:extLst>
            </p:cNvPr>
            <p:cNvSpPr/>
            <p:nvPr/>
          </p:nvSpPr>
          <p:spPr>
            <a:xfrm>
              <a:off x="189067" y="6664815"/>
              <a:ext cx="770" cy="1026"/>
            </a:xfrm>
            <a:custGeom>
              <a:avLst/>
              <a:gdLst>
                <a:gd name="connsiteX0" fmla="*/ 0 w 770"/>
                <a:gd name="connsiteY0" fmla="*/ 385 h 1026"/>
                <a:gd name="connsiteX1" fmla="*/ 0 w 770"/>
                <a:gd name="connsiteY1" fmla="*/ 1027 h 1026"/>
                <a:gd name="connsiteX2" fmla="*/ 771 w 770"/>
                <a:gd name="connsiteY2" fmla="*/ 0 h 1026"/>
              </a:gdLst>
              <a:ahLst/>
              <a:cxnLst>
                <a:cxn ang="0">
                  <a:pos x="connsiteX0" y="connsiteY0"/>
                </a:cxn>
                <a:cxn ang="0">
                  <a:pos x="connsiteX1" y="connsiteY1"/>
                </a:cxn>
                <a:cxn ang="0">
                  <a:pos x="connsiteX2" y="connsiteY2"/>
                </a:cxn>
              </a:cxnLst>
              <a:rect l="l" t="t" r="r" b="b"/>
              <a:pathLst>
                <a:path w="770" h="1026">
                  <a:moveTo>
                    <a:pt x="0" y="385"/>
                  </a:moveTo>
                  <a:lnTo>
                    <a:pt x="0" y="1027"/>
                  </a:lnTo>
                  <a:lnTo>
                    <a:pt x="771"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6" name="Freeform: Shape 95">
              <a:extLst>
                <a:ext uri="{FF2B5EF4-FFF2-40B4-BE49-F238E27FC236}">
                  <a16:creationId xmlns:a16="http://schemas.microsoft.com/office/drawing/2014/main" id="{09D348F6-1AC3-4893-A666-81D3E638E589}"/>
                </a:ext>
              </a:extLst>
            </p:cNvPr>
            <p:cNvSpPr/>
            <p:nvPr/>
          </p:nvSpPr>
          <p:spPr>
            <a:xfrm>
              <a:off x="190351" y="6662246"/>
              <a:ext cx="1412" cy="899"/>
            </a:xfrm>
            <a:custGeom>
              <a:avLst/>
              <a:gdLst>
                <a:gd name="connsiteX0" fmla="*/ 771 w 1412"/>
                <a:gd name="connsiteY0" fmla="*/ 899 h 899"/>
                <a:gd name="connsiteX1" fmla="*/ 0 w 1412"/>
                <a:gd name="connsiteY1" fmla="*/ 899 h 899"/>
                <a:gd name="connsiteX2" fmla="*/ 1413 w 1412"/>
                <a:gd name="connsiteY2" fmla="*/ 0 h 899"/>
              </a:gdLst>
              <a:ahLst/>
              <a:cxnLst>
                <a:cxn ang="0">
                  <a:pos x="connsiteX0" y="connsiteY0"/>
                </a:cxn>
                <a:cxn ang="0">
                  <a:pos x="connsiteX1" y="connsiteY1"/>
                </a:cxn>
                <a:cxn ang="0">
                  <a:pos x="connsiteX2" y="connsiteY2"/>
                </a:cxn>
              </a:cxnLst>
              <a:rect l="l" t="t" r="r" b="b"/>
              <a:pathLst>
                <a:path w="1412" h="899">
                  <a:moveTo>
                    <a:pt x="771" y="899"/>
                  </a:moveTo>
                  <a:lnTo>
                    <a:pt x="0" y="899"/>
                  </a:lnTo>
                  <a:cubicBezTo>
                    <a:pt x="420" y="526"/>
                    <a:pt x="897" y="223"/>
                    <a:pt x="1413"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7" name="Freeform: Shape 96">
              <a:extLst>
                <a:ext uri="{FF2B5EF4-FFF2-40B4-BE49-F238E27FC236}">
                  <a16:creationId xmlns:a16="http://schemas.microsoft.com/office/drawing/2014/main" id="{1CAEBAEE-13B5-4D19-924F-02E665B36B00}"/>
                </a:ext>
              </a:extLst>
            </p:cNvPr>
            <p:cNvSpPr/>
            <p:nvPr/>
          </p:nvSpPr>
          <p:spPr>
            <a:xfrm>
              <a:off x="969359" y="0"/>
              <a:ext cx="294648" cy="1823130"/>
            </a:xfrm>
            <a:custGeom>
              <a:avLst/>
              <a:gdLst>
                <a:gd name="connsiteX0" fmla="*/ 5009 w 294648"/>
                <a:gd name="connsiteY0" fmla="*/ 1821974 h 1823130"/>
                <a:gd name="connsiteX1" fmla="*/ 14257 w 294648"/>
                <a:gd name="connsiteY1" fmla="*/ 1819919 h 1823130"/>
                <a:gd name="connsiteX2" fmla="*/ 294649 w 294648"/>
                <a:gd name="connsiteY2" fmla="*/ 0 h 1823130"/>
                <a:gd name="connsiteX3" fmla="*/ 280905 w 294648"/>
                <a:gd name="connsiteY3" fmla="*/ 0 h 1823130"/>
                <a:gd name="connsiteX4" fmla="*/ 0 w 294648"/>
                <a:gd name="connsiteY4" fmla="*/ 1823130 h 1823130"/>
                <a:gd name="connsiteX5" fmla="*/ 5009 w 294648"/>
                <a:gd name="connsiteY5" fmla="*/ 1821974 h 182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648" h="1823130">
                  <a:moveTo>
                    <a:pt x="5009" y="1821974"/>
                  </a:moveTo>
                  <a:lnTo>
                    <a:pt x="14257" y="1819919"/>
                  </a:lnTo>
                  <a:lnTo>
                    <a:pt x="294649" y="0"/>
                  </a:lnTo>
                  <a:lnTo>
                    <a:pt x="280905" y="0"/>
                  </a:lnTo>
                  <a:lnTo>
                    <a:pt x="0" y="1823130"/>
                  </a:lnTo>
                  <a:lnTo>
                    <a:pt x="5009" y="182197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8" name="Freeform: Shape 97">
              <a:extLst>
                <a:ext uri="{FF2B5EF4-FFF2-40B4-BE49-F238E27FC236}">
                  <a16:creationId xmlns:a16="http://schemas.microsoft.com/office/drawing/2014/main" id="{22A85DD6-916A-4532-BEF8-AA9392AA5A24}"/>
                </a:ext>
              </a:extLst>
            </p:cNvPr>
            <p:cNvSpPr/>
            <p:nvPr/>
          </p:nvSpPr>
          <p:spPr>
            <a:xfrm>
              <a:off x="-1" y="5946044"/>
              <a:ext cx="323034" cy="273713"/>
            </a:xfrm>
            <a:custGeom>
              <a:avLst/>
              <a:gdLst>
                <a:gd name="connsiteX0" fmla="*/ 317640 w 323034"/>
                <a:gd name="connsiteY0" fmla="*/ 273714 h 273713"/>
                <a:gd name="connsiteX1" fmla="*/ 317640 w 323034"/>
                <a:gd name="connsiteY1" fmla="*/ 273714 h 273713"/>
                <a:gd name="connsiteX2" fmla="*/ 314943 w 323034"/>
                <a:gd name="connsiteY2" fmla="*/ 269989 h 273713"/>
                <a:gd name="connsiteX3" fmla="*/ 319695 w 323034"/>
                <a:gd name="connsiteY3" fmla="*/ 260741 h 273713"/>
                <a:gd name="connsiteX4" fmla="*/ 323035 w 323034"/>
                <a:gd name="connsiteY4" fmla="*/ 259456 h 273713"/>
                <a:gd name="connsiteX5" fmla="*/ 0 w 323034"/>
                <a:gd name="connsiteY5" fmla="*/ 0 h 273713"/>
                <a:gd name="connsiteX6" fmla="*/ 0 w 323034"/>
                <a:gd name="connsiteY6" fmla="*/ 18753 h 273713"/>
                <a:gd name="connsiteX7" fmla="*/ 314429 w 323034"/>
                <a:gd name="connsiteY7" fmla="*/ 270631 h 27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034" h="273713">
                  <a:moveTo>
                    <a:pt x="317640" y="273714"/>
                  </a:moveTo>
                  <a:lnTo>
                    <a:pt x="317640" y="273714"/>
                  </a:lnTo>
                  <a:cubicBezTo>
                    <a:pt x="316303" y="272857"/>
                    <a:pt x="315340" y="271526"/>
                    <a:pt x="314943" y="269989"/>
                  </a:cubicBezTo>
                  <a:cubicBezTo>
                    <a:pt x="313896" y="266140"/>
                    <a:pt x="315957" y="262129"/>
                    <a:pt x="319695" y="260741"/>
                  </a:cubicBezTo>
                  <a:lnTo>
                    <a:pt x="323035" y="259456"/>
                  </a:lnTo>
                  <a:lnTo>
                    <a:pt x="0" y="0"/>
                  </a:lnTo>
                  <a:lnTo>
                    <a:pt x="0" y="18753"/>
                  </a:lnTo>
                  <a:lnTo>
                    <a:pt x="314429" y="27063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99" name="Freeform: Shape 98">
              <a:extLst>
                <a:ext uri="{FF2B5EF4-FFF2-40B4-BE49-F238E27FC236}">
                  <a16:creationId xmlns:a16="http://schemas.microsoft.com/office/drawing/2014/main" id="{A9847322-DA43-40C9-8A5A-3681CDA0C833}"/>
                </a:ext>
              </a:extLst>
            </p:cNvPr>
            <p:cNvSpPr/>
            <p:nvPr/>
          </p:nvSpPr>
          <p:spPr>
            <a:xfrm>
              <a:off x="4621899" y="6188160"/>
              <a:ext cx="1129914" cy="747799"/>
            </a:xfrm>
            <a:custGeom>
              <a:avLst/>
              <a:gdLst>
                <a:gd name="connsiteX0" fmla="*/ 2569 w 1129914"/>
                <a:gd name="connsiteY0" fmla="*/ 5138 h 747799"/>
                <a:gd name="connsiteX1" fmla="*/ 0 w 1129914"/>
                <a:gd name="connsiteY1" fmla="*/ 15028 h 747799"/>
                <a:gd name="connsiteX2" fmla="*/ 1103199 w 1129914"/>
                <a:gd name="connsiteY2" fmla="*/ 747799 h 747799"/>
                <a:gd name="connsiteX3" fmla="*/ 1129915 w 1129914"/>
                <a:gd name="connsiteY3" fmla="*/ 747799 h 747799"/>
                <a:gd name="connsiteX4" fmla="*/ 3854 w 1129914"/>
                <a:gd name="connsiteY4" fmla="*/ 0 h 747799"/>
                <a:gd name="connsiteX5" fmla="*/ 2569 w 1129914"/>
                <a:gd name="connsiteY5" fmla="*/ 5138 h 74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9914" h="747799">
                  <a:moveTo>
                    <a:pt x="2569" y="5138"/>
                  </a:moveTo>
                  <a:lnTo>
                    <a:pt x="0" y="15028"/>
                  </a:lnTo>
                  <a:lnTo>
                    <a:pt x="1103199" y="747799"/>
                  </a:lnTo>
                  <a:lnTo>
                    <a:pt x="1129915" y="747799"/>
                  </a:lnTo>
                  <a:lnTo>
                    <a:pt x="3854" y="0"/>
                  </a:lnTo>
                  <a:lnTo>
                    <a:pt x="2569" y="513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0" name="Freeform: Shape 99">
              <a:extLst>
                <a:ext uri="{FF2B5EF4-FFF2-40B4-BE49-F238E27FC236}">
                  <a16:creationId xmlns:a16="http://schemas.microsoft.com/office/drawing/2014/main" id="{E1D9E354-FEE3-4DCA-BBC9-3D7C6DACDA8D}"/>
                </a:ext>
              </a:extLst>
            </p:cNvPr>
            <p:cNvSpPr/>
            <p:nvPr/>
          </p:nvSpPr>
          <p:spPr>
            <a:xfrm>
              <a:off x="2758445" y="4904623"/>
              <a:ext cx="81689" cy="58056"/>
            </a:xfrm>
            <a:custGeom>
              <a:avLst/>
              <a:gdLst>
                <a:gd name="connsiteX0" fmla="*/ 0 w 81689"/>
                <a:gd name="connsiteY0" fmla="*/ 15542 h 58056"/>
                <a:gd name="connsiteX1" fmla="*/ 64350 w 81689"/>
                <a:gd name="connsiteY1" fmla="*/ 58056 h 58056"/>
                <a:gd name="connsiteX2" fmla="*/ 78607 w 81689"/>
                <a:gd name="connsiteY2" fmla="*/ 52919 h 58056"/>
                <a:gd name="connsiteX3" fmla="*/ 81690 w 81689"/>
                <a:gd name="connsiteY3" fmla="*/ 51891 h 58056"/>
                <a:gd name="connsiteX4" fmla="*/ 3211 w 81689"/>
                <a:gd name="connsiteY4" fmla="*/ 0 h 58056"/>
                <a:gd name="connsiteX5" fmla="*/ 2312 w 81689"/>
                <a:gd name="connsiteY5" fmla="*/ 4881 h 58056"/>
                <a:gd name="connsiteX6" fmla="*/ 0 w 81689"/>
                <a:gd name="connsiteY6" fmla="*/ 15542 h 5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89" h="58056">
                  <a:moveTo>
                    <a:pt x="0" y="15542"/>
                  </a:moveTo>
                  <a:lnTo>
                    <a:pt x="64350" y="58056"/>
                  </a:lnTo>
                  <a:lnTo>
                    <a:pt x="78607" y="52919"/>
                  </a:lnTo>
                  <a:lnTo>
                    <a:pt x="81690" y="51891"/>
                  </a:lnTo>
                  <a:lnTo>
                    <a:pt x="3211" y="0"/>
                  </a:lnTo>
                  <a:lnTo>
                    <a:pt x="2312" y="4881"/>
                  </a:lnTo>
                  <a:lnTo>
                    <a:pt x="0" y="1554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1" name="Freeform: Shape 100">
              <a:extLst>
                <a:ext uri="{FF2B5EF4-FFF2-40B4-BE49-F238E27FC236}">
                  <a16:creationId xmlns:a16="http://schemas.microsoft.com/office/drawing/2014/main" id="{56C80569-14A2-49DD-9B91-81DA8474D325}"/>
                </a:ext>
              </a:extLst>
            </p:cNvPr>
            <p:cNvSpPr/>
            <p:nvPr/>
          </p:nvSpPr>
          <p:spPr>
            <a:xfrm>
              <a:off x="4169779" y="4495529"/>
              <a:ext cx="642" cy="899"/>
            </a:xfrm>
            <a:custGeom>
              <a:avLst/>
              <a:gdLst>
                <a:gd name="connsiteX0" fmla="*/ 642 w 642"/>
                <a:gd name="connsiteY0" fmla="*/ 0 h 899"/>
                <a:gd name="connsiteX1" fmla="*/ 642 w 642"/>
                <a:gd name="connsiteY1" fmla="*/ 0 h 899"/>
                <a:gd name="connsiteX2" fmla="*/ 0 w 642"/>
                <a:gd name="connsiteY2" fmla="*/ 899 h 899"/>
              </a:gdLst>
              <a:ahLst/>
              <a:cxnLst>
                <a:cxn ang="0">
                  <a:pos x="connsiteX0" y="connsiteY0"/>
                </a:cxn>
                <a:cxn ang="0">
                  <a:pos x="connsiteX1" y="connsiteY1"/>
                </a:cxn>
                <a:cxn ang="0">
                  <a:pos x="connsiteX2" y="connsiteY2"/>
                </a:cxn>
              </a:cxnLst>
              <a:rect l="l" t="t" r="r" b="b"/>
              <a:pathLst>
                <a:path w="642" h="899">
                  <a:moveTo>
                    <a:pt x="642" y="0"/>
                  </a:moveTo>
                  <a:lnTo>
                    <a:pt x="642" y="0"/>
                  </a:lnTo>
                  <a:cubicBezTo>
                    <a:pt x="504" y="347"/>
                    <a:pt x="283" y="656"/>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2" name="Freeform: Shape 101">
              <a:extLst>
                <a:ext uri="{FF2B5EF4-FFF2-40B4-BE49-F238E27FC236}">
                  <a16:creationId xmlns:a16="http://schemas.microsoft.com/office/drawing/2014/main" id="{2F3DE1E9-2A7F-453B-BDF3-68F13E4B35B1}"/>
                </a:ext>
              </a:extLst>
            </p:cNvPr>
            <p:cNvSpPr/>
            <p:nvPr/>
          </p:nvSpPr>
          <p:spPr>
            <a:xfrm>
              <a:off x="3130031" y="3868082"/>
              <a:ext cx="1037949" cy="623209"/>
            </a:xfrm>
            <a:custGeom>
              <a:avLst/>
              <a:gdLst>
                <a:gd name="connsiteX0" fmla="*/ 1037950 w 1037949"/>
                <a:gd name="connsiteY0" fmla="*/ 617686 h 623209"/>
                <a:gd name="connsiteX1" fmla="*/ 20936 w 1037949"/>
                <a:gd name="connsiteY1" fmla="*/ 0 h 623209"/>
                <a:gd name="connsiteX2" fmla="*/ 5266 w 1037949"/>
                <a:gd name="connsiteY2" fmla="*/ 5009 h 623209"/>
                <a:gd name="connsiteX3" fmla="*/ 2055 w 1037949"/>
                <a:gd name="connsiteY3" fmla="*/ 5009 h 623209"/>
                <a:gd name="connsiteX4" fmla="*/ 1028 w 1037949"/>
                <a:gd name="connsiteY4" fmla="*/ 5009 h 623209"/>
                <a:gd name="connsiteX5" fmla="*/ 0 w 1037949"/>
                <a:gd name="connsiteY5" fmla="*/ 5009 h 623209"/>
                <a:gd name="connsiteX6" fmla="*/ 1017784 w 1037949"/>
                <a:gd name="connsiteY6" fmla="*/ 623209 h 623209"/>
                <a:gd name="connsiteX7" fmla="*/ 1032683 w 1037949"/>
                <a:gd name="connsiteY7" fmla="*/ 617814 h 623209"/>
                <a:gd name="connsiteX8" fmla="*/ 1037950 w 1037949"/>
                <a:gd name="connsiteY8" fmla="*/ 617686 h 6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949" h="623209">
                  <a:moveTo>
                    <a:pt x="1037950" y="617686"/>
                  </a:moveTo>
                  <a:lnTo>
                    <a:pt x="20936" y="0"/>
                  </a:lnTo>
                  <a:lnTo>
                    <a:pt x="5266" y="5009"/>
                  </a:lnTo>
                  <a:lnTo>
                    <a:pt x="2055" y="5009"/>
                  </a:lnTo>
                  <a:cubicBezTo>
                    <a:pt x="2055" y="5009"/>
                    <a:pt x="2055" y="5009"/>
                    <a:pt x="1028" y="5009"/>
                  </a:cubicBezTo>
                  <a:lnTo>
                    <a:pt x="0" y="5009"/>
                  </a:lnTo>
                  <a:lnTo>
                    <a:pt x="1017784" y="623209"/>
                  </a:lnTo>
                  <a:lnTo>
                    <a:pt x="1032683" y="617814"/>
                  </a:lnTo>
                  <a:cubicBezTo>
                    <a:pt x="1034331" y="616986"/>
                    <a:pt x="1036263" y="616939"/>
                    <a:pt x="1037950" y="61768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3" name="Freeform: Shape 102">
              <a:extLst>
                <a:ext uri="{FF2B5EF4-FFF2-40B4-BE49-F238E27FC236}">
                  <a16:creationId xmlns:a16="http://schemas.microsoft.com/office/drawing/2014/main" id="{8F85111F-8510-4F0B-BB4F-62977CC3EC84}"/>
                </a:ext>
              </a:extLst>
            </p:cNvPr>
            <p:cNvSpPr/>
            <p:nvPr/>
          </p:nvSpPr>
          <p:spPr>
            <a:xfrm>
              <a:off x="4168237" y="4485896"/>
              <a:ext cx="1014" cy="835"/>
            </a:xfrm>
            <a:custGeom>
              <a:avLst/>
              <a:gdLst>
                <a:gd name="connsiteX0" fmla="*/ 0 w 1014"/>
                <a:gd name="connsiteY0" fmla="*/ 0 h 835"/>
                <a:gd name="connsiteX1" fmla="*/ 0 w 1014"/>
                <a:gd name="connsiteY1" fmla="*/ 0 h 835"/>
                <a:gd name="connsiteX2" fmla="*/ 771 w 1014"/>
                <a:gd name="connsiteY2" fmla="*/ 642 h 835"/>
                <a:gd name="connsiteX3" fmla="*/ 0 w 1014"/>
                <a:gd name="connsiteY3" fmla="*/ 0 h 835"/>
              </a:gdLst>
              <a:ahLst/>
              <a:cxnLst>
                <a:cxn ang="0">
                  <a:pos x="connsiteX0" y="connsiteY0"/>
                </a:cxn>
                <a:cxn ang="0">
                  <a:pos x="connsiteX1" y="connsiteY1"/>
                </a:cxn>
                <a:cxn ang="0">
                  <a:pos x="connsiteX2" y="connsiteY2"/>
                </a:cxn>
                <a:cxn ang="0">
                  <a:pos x="connsiteX3" y="connsiteY3"/>
                </a:cxn>
              </a:cxnLst>
              <a:rect l="l" t="t" r="r" b="b"/>
              <a:pathLst>
                <a:path w="1014" h="835">
                  <a:moveTo>
                    <a:pt x="0" y="0"/>
                  </a:moveTo>
                  <a:lnTo>
                    <a:pt x="0" y="0"/>
                  </a:lnTo>
                  <a:cubicBezTo>
                    <a:pt x="0" y="0"/>
                    <a:pt x="0" y="0"/>
                    <a:pt x="771" y="642"/>
                  </a:cubicBezTo>
                  <a:cubicBezTo>
                    <a:pt x="1542" y="1285"/>
                    <a:pt x="257" y="129"/>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4" name="Freeform: Shape 103">
              <a:extLst>
                <a:ext uri="{FF2B5EF4-FFF2-40B4-BE49-F238E27FC236}">
                  <a16:creationId xmlns:a16="http://schemas.microsoft.com/office/drawing/2014/main" id="{FC0299AD-1109-403E-853F-20A7D2A352EE}"/>
                </a:ext>
              </a:extLst>
            </p:cNvPr>
            <p:cNvSpPr/>
            <p:nvPr/>
          </p:nvSpPr>
          <p:spPr>
            <a:xfrm>
              <a:off x="3127976" y="3870522"/>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5" name="Freeform: Shape 104">
              <a:extLst>
                <a:ext uri="{FF2B5EF4-FFF2-40B4-BE49-F238E27FC236}">
                  <a16:creationId xmlns:a16="http://schemas.microsoft.com/office/drawing/2014/main" id="{E93021C4-9957-4651-90D7-12D6F360009A}"/>
                </a:ext>
              </a:extLst>
            </p:cNvPr>
            <p:cNvSpPr/>
            <p:nvPr/>
          </p:nvSpPr>
          <p:spPr>
            <a:xfrm>
              <a:off x="3129902" y="3872449"/>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6" name="Freeform: Shape 105">
              <a:extLst>
                <a:ext uri="{FF2B5EF4-FFF2-40B4-BE49-F238E27FC236}">
                  <a16:creationId xmlns:a16="http://schemas.microsoft.com/office/drawing/2014/main" id="{5A04C78E-FBBB-4E47-A25A-6FABD9CDBF07}"/>
                </a:ext>
              </a:extLst>
            </p:cNvPr>
            <p:cNvSpPr/>
            <p:nvPr/>
          </p:nvSpPr>
          <p:spPr>
            <a:xfrm>
              <a:off x="3126948" y="3867953"/>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7" name="Freeform: Shape 106">
              <a:extLst>
                <a:ext uri="{FF2B5EF4-FFF2-40B4-BE49-F238E27FC236}">
                  <a16:creationId xmlns:a16="http://schemas.microsoft.com/office/drawing/2014/main" id="{9087D195-3626-42D6-99C4-1F24E4A8EF91}"/>
                </a:ext>
              </a:extLst>
            </p:cNvPr>
            <p:cNvSpPr/>
            <p:nvPr/>
          </p:nvSpPr>
          <p:spPr>
            <a:xfrm>
              <a:off x="3126773" y="3866155"/>
              <a:ext cx="46" cy="899"/>
            </a:xfrm>
            <a:custGeom>
              <a:avLst/>
              <a:gdLst>
                <a:gd name="connsiteX0" fmla="*/ 47 w 46"/>
                <a:gd name="connsiteY0" fmla="*/ 0 h 899"/>
                <a:gd name="connsiteX1" fmla="*/ 47 w 46"/>
                <a:gd name="connsiteY1" fmla="*/ 899 h 899"/>
                <a:gd name="connsiteX2" fmla="*/ 47 w 46"/>
                <a:gd name="connsiteY2" fmla="*/ 899 h 899"/>
                <a:gd name="connsiteX3" fmla="*/ 47 w 46"/>
                <a:gd name="connsiteY3" fmla="*/ 0 h 899"/>
              </a:gdLst>
              <a:ahLst/>
              <a:cxnLst>
                <a:cxn ang="0">
                  <a:pos x="connsiteX0" y="connsiteY0"/>
                </a:cxn>
                <a:cxn ang="0">
                  <a:pos x="connsiteX1" y="connsiteY1"/>
                </a:cxn>
                <a:cxn ang="0">
                  <a:pos x="connsiteX2" y="connsiteY2"/>
                </a:cxn>
                <a:cxn ang="0">
                  <a:pos x="connsiteX3" y="connsiteY3"/>
                </a:cxn>
              </a:cxnLst>
              <a:rect l="l" t="t" r="r" b="b"/>
              <a:pathLst>
                <a:path w="46" h="899">
                  <a:moveTo>
                    <a:pt x="47" y="0"/>
                  </a:moveTo>
                  <a:cubicBezTo>
                    <a:pt x="-16" y="296"/>
                    <a:pt x="-16" y="602"/>
                    <a:pt x="47" y="899"/>
                  </a:cubicBezTo>
                  <a:lnTo>
                    <a:pt x="47" y="899"/>
                  </a:lnTo>
                  <a:cubicBezTo>
                    <a:pt x="47" y="899"/>
                    <a:pt x="47" y="0"/>
                    <a:pt x="47"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8" name="Freeform: Shape 107">
              <a:extLst>
                <a:ext uri="{FF2B5EF4-FFF2-40B4-BE49-F238E27FC236}">
                  <a16:creationId xmlns:a16="http://schemas.microsoft.com/office/drawing/2014/main" id="{6412EF31-C0FD-4C11-AEAA-0339D760B7F6}"/>
                </a:ext>
              </a:extLst>
            </p:cNvPr>
            <p:cNvSpPr/>
            <p:nvPr/>
          </p:nvSpPr>
          <p:spPr>
            <a:xfrm>
              <a:off x="2586716" y="3537982"/>
              <a:ext cx="125414" cy="567720"/>
            </a:xfrm>
            <a:custGeom>
              <a:avLst/>
              <a:gdLst>
                <a:gd name="connsiteX0" fmla="*/ 109690 w 125414"/>
                <a:gd name="connsiteY0" fmla="*/ 9119 h 567720"/>
                <a:gd name="connsiteX1" fmla="*/ 0 w 125414"/>
                <a:gd name="connsiteY1" fmla="*/ 560014 h 567720"/>
                <a:gd name="connsiteX2" fmla="*/ 8349 w 125414"/>
                <a:gd name="connsiteY2" fmla="*/ 565281 h 567720"/>
                <a:gd name="connsiteX3" fmla="*/ 12202 w 125414"/>
                <a:gd name="connsiteY3" fmla="*/ 567721 h 567720"/>
                <a:gd name="connsiteX4" fmla="*/ 125360 w 125414"/>
                <a:gd name="connsiteY4" fmla="*/ 0 h 567720"/>
                <a:gd name="connsiteX5" fmla="*/ 125360 w 125414"/>
                <a:gd name="connsiteY5" fmla="*/ 1156 h 567720"/>
                <a:gd name="connsiteX6" fmla="*/ 125360 w 125414"/>
                <a:gd name="connsiteY6" fmla="*/ 2440 h 567720"/>
                <a:gd name="connsiteX7" fmla="*/ 124333 w 125414"/>
                <a:gd name="connsiteY7" fmla="*/ 3725 h 567720"/>
                <a:gd name="connsiteX8" fmla="*/ 123434 w 125414"/>
                <a:gd name="connsiteY8" fmla="*/ 4624 h 567720"/>
                <a:gd name="connsiteX9" fmla="*/ 122021 w 125414"/>
                <a:gd name="connsiteY9" fmla="*/ 5394 h 567720"/>
                <a:gd name="connsiteX10" fmla="*/ 121122 w 125414"/>
                <a:gd name="connsiteY10" fmla="*/ 5394 h 56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5414" h="567720">
                  <a:moveTo>
                    <a:pt x="109690" y="9119"/>
                  </a:moveTo>
                  <a:lnTo>
                    <a:pt x="0" y="560014"/>
                  </a:lnTo>
                  <a:lnTo>
                    <a:pt x="8349" y="565281"/>
                  </a:lnTo>
                  <a:lnTo>
                    <a:pt x="12202" y="567721"/>
                  </a:lnTo>
                  <a:lnTo>
                    <a:pt x="125360" y="0"/>
                  </a:lnTo>
                  <a:lnTo>
                    <a:pt x="125360" y="1156"/>
                  </a:lnTo>
                  <a:cubicBezTo>
                    <a:pt x="125432" y="1581"/>
                    <a:pt x="125432" y="2015"/>
                    <a:pt x="125360" y="2440"/>
                  </a:cubicBezTo>
                  <a:cubicBezTo>
                    <a:pt x="125091" y="2922"/>
                    <a:pt x="124744" y="3356"/>
                    <a:pt x="124333" y="3725"/>
                  </a:cubicBezTo>
                  <a:lnTo>
                    <a:pt x="123434" y="4624"/>
                  </a:lnTo>
                  <a:cubicBezTo>
                    <a:pt x="123008" y="4955"/>
                    <a:pt x="122530" y="5215"/>
                    <a:pt x="122021" y="5394"/>
                  </a:cubicBezTo>
                  <a:lnTo>
                    <a:pt x="121122" y="539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09" name="Freeform: Shape 108">
              <a:extLst>
                <a:ext uri="{FF2B5EF4-FFF2-40B4-BE49-F238E27FC236}">
                  <a16:creationId xmlns:a16="http://schemas.microsoft.com/office/drawing/2014/main" id="{75F43504-09AA-446A-9AC4-CAEC5B90A5E8}"/>
                </a:ext>
              </a:extLst>
            </p:cNvPr>
            <p:cNvSpPr/>
            <p:nvPr/>
          </p:nvSpPr>
          <p:spPr>
            <a:xfrm>
              <a:off x="1001085" y="4796858"/>
              <a:ext cx="386100" cy="2139101"/>
            </a:xfrm>
            <a:custGeom>
              <a:avLst/>
              <a:gdLst>
                <a:gd name="connsiteX0" fmla="*/ 381862 w 386100"/>
                <a:gd name="connsiteY0" fmla="*/ 2440 h 2139101"/>
                <a:gd name="connsiteX1" fmla="*/ 378907 w 386100"/>
                <a:gd name="connsiteY1" fmla="*/ 2440 h 2139101"/>
                <a:gd name="connsiteX2" fmla="*/ 377751 w 386100"/>
                <a:gd name="connsiteY2" fmla="*/ 2440 h 2139101"/>
                <a:gd name="connsiteX3" fmla="*/ 376467 w 386100"/>
                <a:gd name="connsiteY3" fmla="*/ 2440 h 2139101"/>
                <a:gd name="connsiteX4" fmla="*/ 376467 w 386100"/>
                <a:gd name="connsiteY4" fmla="*/ 2440 h 2139101"/>
                <a:gd name="connsiteX5" fmla="*/ 372871 w 386100"/>
                <a:gd name="connsiteY5" fmla="*/ 0 h 2139101"/>
                <a:gd name="connsiteX6" fmla="*/ 0 w 386100"/>
                <a:gd name="connsiteY6" fmla="*/ 2139102 h 2139101"/>
                <a:gd name="connsiteX7" fmla="*/ 13615 w 386100"/>
                <a:gd name="connsiteY7" fmla="*/ 2139102 h 2139101"/>
                <a:gd name="connsiteX8" fmla="*/ 386100 w 386100"/>
                <a:gd name="connsiteY8" fmla="*/ 1028 h 213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100" h="2139101">
                  <a:moveTo>
                    <a:pt x="381862" y="2440"/>
                  </a:moveTo>
                  <a:lnTo>
                    <a:pt x="378907" y="2440"/>
                  </a:lnTo>
                  <a:lnTo>
                    <a:pt x="377751" y="2440"/>
                  </a:lnTo>
                  <a:lnTo>
                    <a:pt x="376467" y="2440"/>
                  </a:lnTo>
                  <a:lnTo>
                    <a:pt x="376467" y="2440"/>
                  </a:lnTo>
                  <a:lnTo>
                    <a:pt x="372871" y="0"/>
                  </a:lnTo>
                  <a:lnTo>
                    <a:pt x="0" y="2139102"/>
                  </a:lnTo>
                  <a:lnTo>
                    <a:pt x="13615" y="2139102"/>
                  </a:lnTo>
                  <a:lnTo>
                    <a:pt x="386100" y="102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0" name="Freeform: Shape 109">
              <a:extLst>
                <a:ext uri="{FF2B5EF4-FFF2-40B4-BE49-F238E27FC236}">
                  <a16:creationId xmlns:a16="http://schemas.microsoft.com/office/drawing/2014/main" id="{21A984B0-7316-4A13-9D64-7222FC8D5F3C}"/>
                </a:ext>
              </a:extLst>
            </p:cNvPr>
            <p:cNvSpPr/>
            <p:nvPr/>
          </p:nvSpPr>
          <p:spPr>
            <a:xfrm>
              <a:off x="3135040" y="3758005"/>
              <a:ext cx="321493" cy="115214"/>
            </a:xfrm>
            <a:custGeom>
              <a:avLst/>
              <a:gdLst>
                <a:gd name="connsiteX0" fmla="*/ 5266 w 321493"/>
                <a:gd name="connsiteY0" fmla="*/ 109306 h 115214"/>
                <a:gd name="connsiteX1" fmla="*/ 0 w 321493"/>
                <a:gd name="connsiteY1" fmla="*/ 115214 h 115214"/>
                <a:gd name="connsiteX2" fmla="*/ 0 w 321493"/>
                <a:gd name="connsiteY2" fmla="*/ 115214 h 115214"/>
                <a:gd name="connsiteX3" fmla="*/ 15670 w 321493"/>
                <a:gd name="connsiteY3" fmla="*/ 110205 h 115214"/>
                <a:gd name="connsiteX4" fmla="*/ 317897 w 321493"/>
                <a:gd name="connsiteY4" fmla="*/ 13230 h 115214"/>
                <a:gd name="connsiteX5" fmla="*/ 320594 w 321493"/>
                <a:gd name="connsiteY5" fmla="*/ 12331 h 115214"/>
                <a:gd name="connsiteX6" fmla="*/ 321493 w 321493"/>
                <a:gd name="connsiteY6" fmla="*/ 12331 h 115214"/>
                <a:gd name="connsiteX7" fmla="*/ 317511 w 321493"/>
                <a:gd name="connsiteY7" fmla="*/ 12973 h 115214"/>
                <a:gd name="connsiteX8" fmla="*/ 312276 w 321493"/>
                <a:gd name="connsiteY8" fmla="*/ 4893 h 115214"/>
                <a:gd name="connsiteX9" fmla="*/ 312374 w 321493"/>
                <a:gd name="connsiteY9" fmla="*/ 4496 h 115214"/>
                <a:gd name="connsiteX10" fmla="*/ 313402 w 321493"/>
                <a:gd name="connsiteY10" fmla="*/ 0 h 115214"/>
                <a:gd name="connsiteX11" fmla="*/ 7450 w 321493"/>
                <a:gd name="connsiteY11" fmla="*/ 98260 h 115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493" h="115214">
                  <a:moveTo>
                    <a:pt x="5266" y="109306"/>
                  </a:moveTo>
                  <a:cubicBezTo>
                    <a:pt x="4734" y="112095"/>
                    <a:pt x="2710" y="114365"/>
                    <a:pt x="0" y="115214"/>
                  </a:cubicBezTo>
                  <a:lnTo>
                    <a:pt x="0" y="115214"/>
                  </a:lnTo>
                  <a:lnTo>
                    <a:pt x="15670" y="110205"/>
                  </a:lnTo>
                  <a:lnTo>
                    <a:pt x="317897" y="13230"/>
                  </a:lnTo>
                  <a:lnTo>
                    <a:pt x="320594" y="12331"/>
                  </a:lnTo>
                  <a:cubicBezTo>
                    <a:pt x="320594" y="12331"/>
                    <a:pt x="320594" y="12331"/>
                    <a:pt x="321493" y="12331"/>
                  </a:cubicBezTo>
                  <a:cubicBezTo>
                    <a:pt x="320256" y="12927"/>
                    <a:pt x="318873" y="13151"/>
                    <a:pt x="317511" y="12973"/>
                  </a:cubicBezTo>
                  <a:cubicBezTo>
                    <a:pt x="313835" y="12187"/>
                    <a:pt x="311491" y="8570"/>
                    <a:pt x="312276" y="4893"/>
                  </a:cubicBezTo>
                  <a:cubicBezTo>
                    <a:pt x="312305" y="4760"/>
                    <a:pt x="312337" y="4627"/>
                    <a:pt x="312374" y="4496"/>
                  </a:cubicBezTo>
                  <a:lnTo>
                    <a:pt x="313402" y="0"/>
                  </a:lnTo>
                  <a:lnTo>
                    <a:pt x="7450" y="9826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1" name="Freeform: Shape 110">
              <a:extLst>
                <a:ext uri="{FF2B5EF4-FFF2-40B4-BE49-F238E27FC236}">
                  <a16:creationId xmlns:a16="http://schemas.microsoft.com/office/drawing/2014/main" id="{44D03FE5-FBB1-4369-8207-7FCEBFBC116C}"/>
                </a:ext>
              </a:extLst>
            </p:cNvPr>
            <p:cNvSpPr/>
            <p:nvPr/>
          </p:nvSpPr>
          <p:spPr>
            <a:xfrm>
              <a:off x="3126853" y="3865127"/>
              <a:ext cx="141" cy="1669"/>
            </a:xfrm>
            <a:custGeom>
              <a:avLst/>
              <a:gdLst>
                <a:gd name="connsiteX0" fmla="*/ 95 w 141"/>
                <a:gd name="connsiteY0" fmla="*/ 0 h 1669"/>
                <a:gd name="connsiteX1" fmla="*/ 95 w 141"/>
                <a:gd name="connsiteY1" fmla="*/ 900 h 1669"/>
                <a:gd name="connsiteX2" fmla="*/ 95 w 141"/>
                <a:gd name="connsiteY2" fmla="*/ 1670 h 1669"/>
                <a:gd name="connsiteX3" fmla="*/ 95 w 141"/>
                <a:gd name="connsiteY3" fmla="*/ 0 h 1669"/>
              </a:gdLst>
              <a:ahLst/>
              <a:cxnLst>
                <a:cxn ang="0">
                  <a:pos x="connsiteX0" y="connsiteY0"/>
                </a:cxn>
                <a:cxn ang="0">
                  <a:pos x="connsiteX1" y="connsiteY1"/>
                </a:cxn>
                <a:cxn ang="0">
                  <a:pos x="connsiteX2" y="connsiteY2"/>
                </a:cxn>
                <a:cxn ang="0">
                  <a:pos x="connsiteX3" y="connsiteY3"/>
                </a:cxn>
              </a:cxnLst>
              <a:rect l="l" t="t" r="r" b="b"/>
              <a:pathLst>
                <a:path w="141" h="1669">
                  <a:moveTo>
                    <a:pt x="95" y="0"/>
                  </a:moveTo>
                  <a:cubicBezTo>
                    <a:pt x="157" y="297"/>
                    <a:pt x="157" y="603"/>
                    <a:pt x="95" y="900"/>
                  </a:cubicBezTo>
                  <a:cubicBezTo>
                    <a:pt x="95" y="899"/>
                    <a:pt x="95" y="899"/>
                    <a:pt x="95" y="1670"/>
                  </a:cubicBezTo>
                  <a:cubicBezTo>
                    <a:pt x="-32" y="1120"/>
                    <a:pt x="-32" y="550"/>
                    <a:pt x="95"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2" name="Freeform: Shape 111">
              <a:extLst>
                <a:ext uri="{FF2B5EF4-FFF2-40B4-BE49-F238E27FC236}">
                  <a16:creationId xmlns:a16="http://schemas.microsoft.com/office/drawing/2014/main" id="{7724F056-C869-4BE9-AB7A-73D63764CFF6}"/>
                </a:ext>
              </a:extLst>
            </p:cNvPr>
            <p:cNvSpPr/>
            <p:nvPr/>
          </p:nvSpPr>
          <p:spPr>
            <a:xfrm>
              <a:off x="3127976" y="3870651"/>
              <a:ext cx="899" cy="899"/>
            </a:xfrm>
            <a:custGeom>
              <a:avLst/>
              <a:gdLst>
                <a:gd name="connsiteX0" fmla="*/ 128 w 899"/>
                <a:gd name="connsiteY0" fmla="*/ 128 h 899"/>
                <a:gd name="connsiteX1" fmla="*/ 899 w 899"/>
                <a:gd name="connsiteY1" fmla="*/ 899 h 899"/>
                <a:gd name="connsiteX2" fmla="*/ 0 w 899"/>
                <a:gd name="connsiteY2" fmla="*/ 0 h 899"/>
              </a:gdLst>
              <a:ahLst/>
              <a:cxnLst>
                <a:cxn ang="0">
                  <a:pos x="connsiteX0" y="connsiteY0"/>
                </a:cxn>
                <a:cxn ang="0">
                  <a:pos x="connsiteX1" y="connsiteY1"/>
                </a:cxn>
                <a:cxn ang="0">
                  <a:pos x="connsiteX2" y="connsiteY2"/>
                </a:cxn>
              </a:cxnLst>
              <a:rect l="l" t="t" r="r" b="b"/>
              <a:pathLst>
                <a:path w="899" h="899">
                  <a:moveTo>
                    <a:pt x="128" y="128"/>
                  </a:moveTo>
                  <a:lnTo>
                    <a:pt x="899" y="899"/>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3" name="Freeform: Shape 112">
              <a:extLst>
                <a:ext uri="{FF2B5EF4-FFF2-40B4-BE49-F238E27FC236}">
                  <a16:creationId xmlns:a16="http://schemas.microsoft.com/office/drawing/2014/main" id="{8926F1A2-F53D-4C44-99E3-14FD7A318672}"/>
                </a:ext>
              </a:extLst>
            </p:cNvPr>
            <p:cNvSpPr/>
            <p:nvPr/>
          </p:nvSpPr>
          <p:spPr>
            <a:xfrm>
              <a:off x="3126912" y="3867953"/>
              <a:ext cx="36" cy="1155"/>
            </a:xfrm>
            <a:custGeom>
              <a:avLst/>
              <a:gdLst>
                <a:gd name="connsiteX0" fmla="*/ 36 w 36"/>
                <a:gd name="connsiteY0" fmla="*/ 257 h 1155"/>
                <a:gd name="connsiteX1" fmla="*/ 36 w 36"/>
                <a:gd name="connsiteY1" fmla="*/ 257 h 1155"/>
                <a:gd name="connsiteX2" fmla="*/ 36 w 36"/>
                <a:gd name="connsiteY2" fmla="*/ 1156 h 1155"/>
                <a:gd name="connsiteX3" fmla="*/ 36 w 36"/>
                <a:gd name="connsiteY3" fmla="*/ 0 h 1155"/>
              </a:gdLst>
              <a:ahLst/>
              <a:cxnLst>
                <a:cxn ang="0">
                  <a:pos x="connsiteX0" y="connsiteY0"/>
                </a:cxn>
                <a:cxn ang="0">
                  <a:pos x="connsiteX1" y="connsiteY1"/>
                </a:cxn>
                <a:cxn ang="0">
                  <a:pos x="connsiteX2" y="connsiteY2"/>
                </a:cxn>
                <a:cxn ang="0">
                  <a:pos x="connsiteX3" y="connsiteY3"/>
                </a:cxn>
              </a:cxnLst>
              <a:rect l="l" t="t" r="r" b="b"/>
              <a:pathLst>
                <a:path w="36" h="1155">
                  <a:moveTo>
                    <a:pt x="36" y="257"/>
                  </a:moveTo>
                  <a:lnTo>
                    <a:pt x="36" y="257"/>
                  </a:lnTo>
                  <a:cubicBezTo>
                    <a:pt x="-6" y="555"/>
                    <a:pt x="-6" y="858"/>
                    <a:pt x="36" y="1156"/>
                  </a:cubicBezTo>
                  <a:cubicBezTo>
                    <a:pt x="-12" y="772"/>
                    <a:pt x="-12" y="384"/>
                    <a:pt x="36"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4" name="Freeform: Shape 113">
              <a:extLst>
                <a:ext uri="{FF2B5EF4-FFF2-40B4-BE49-F238E27FC236}">
                  <a16:creationId xmlns:a16="http://schemas.microsoft.com/office/drawing/2014/main" id="{2AE82D14-2EB8-4505-AF54-7F66B3C0BB3B}"/>
                </a:ext>
              </a:extLst>
            </p:cNvPr>
            <p:cNvSpPr/>
            <p:nvPr/>
          </p:nvSpPr>
          <p:spPr>
            <a:xfrm>
              <a:off x="3129902" y="3872449"/>
              <a:ext cx="1027" cy="12844"/>
            </a:xfrm>
            <a:custGeom>
              <a:avLst/>
              <a:gdLst>
                <a:gd name="connsiteX0" fmla="*/ 0 w 1027"/>
                <a:gd name="connsiteY0" fmla="*/ 0 h 12844"/>
                <a:gd name="connsiteX1" fmla="*/ 0 w 1027"/>
                <a:gd name="connsiteY1" fmla="*/ 0 h 12844"/>
                <a:gd name="connsiteX2" fmla="*/ 1028 w 1027"/>
                <a:gd name="connsiteY2" fmla="*/ 0 h 12844"/>
              </a:gdLst>
              <a:ahLst/>
              <a:cxnLst>
                <a:cxn ang="0">
                  <a:pos x="connsiteX0" y="connsiteY0"/>
                </a:cxn>
                <a:cxn ang="0">
                  <a:pos x="connsiteX1" y="connsiteY1"/>
                </a:cxn>
                <a:cxn ang="0">
                  <a:pos x="connsiteX2" y="connsiteY2"/>
                </a:cxn>
              </a:cxnLst>
              <a:rect l="l" t="t" r="r" b="b"/>
              <a:pathLst>
                <a:path w="1027" h="12844">
                  <a:moveTo>
                    <a:pt x="0" y="0"/>
                  </a:moveTo>
                  <a:lnTo>
                    <a:pt x="0" y="0"/>
                  </a:lnTo>
                  <a:lnTo>
                    <a:pt x="1028"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5" name="Freeform: Shape 114">
              <a:extLst>
                <a:ext uri="{FF2B5EF4-FFF2-40B4-BE49-F238E27FC236}">
                  <a16:creationId xmlns:a16="http://schemas.microsoft.com/office/drawing/2014/main" id="{9857278D-BA66-43B0-9B6C-1698088DB8C6}"/>
                </a:ext>
              </a:extLst>
            </p:cNvPr>
            <p:cNvSpPr/>
            <p:nvPr/>
          </p:nvSpPr>
          <p:spPr>
            <a:xfrm>
              <a:off x="315055" y="6072047"/>
              <a:ext cx="372114" cy="148866"/>
            </a:xfrm>
            <a:custGeom>
              <a:avLst/>
              <a:gdLst>
                <a:gd name="connsiteX0" fmla="*/ 6052 w 372114"/>
                <a:gd name="connsiteY0" fmla="*/ 148866 h 148866"/>
                <a:gd name="connsiteX1" fmla="*/ 9391 w 372114"/>
                <a:gd name="connsiteY1" fmla="*/ 148866 h 148866"/>
                <a:gd name="connsiteX2" fmla="*/ 13502 w 372114"/>
                <a:gd name="connsiteY2" fmla="*/ 147325 h 148866"/>
                <a:gd name="connsiteX3" fmla="*/ 369418 w 372114"/>
                <a:gd name="connsiteY3" fmla="*/ 16184 h 148866"/>
                <a:gd name="connsiteX4" fmla="*/ 371344 w 372114"/>
                <a:gd name="connsiteY4" fmla="*/ 4496 h 148866"/>
                <a:gd name="connsiteX5" fmla="*/ 372115 w 372114"/>
                <a:gd name="connsiteY5" fmla="*/ 0 h 148866"/>
                <a:gd name="connsiteX6" fmla="*/ 8364 w 372114"/>
                <a:gd name="connsiteY6" fmla="*/ 133582 h 148866"/>
                <a:gd name="connsiteX7" fmla="*/ 5024 w 372114"/>
                <a:gd name="connsiteY7" fmla="*/ 134866 h 148866"/>
                <a:gd name="connsiteX8" fmla="*/ 272 w 372114"/>
                <a:gd name="connsiteY8" fmla="*/ 144114 h 148866"/>
                <a:gd name="connsiteX9" fmla="*/ 2969 w 372114"/>
                <a:gd name="connsiteY9" fmla="*/ 147839 h 148866"/>
                <a:gd name="connsiteX10" fmla="*/ 4382 w 372114"/>
                <a:gd name="connsiteY10" fmla="*/ 148609 h 14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114" h="148866">
                  <a:moveTo>
                    <a:pt x="6052" y="148866"/>
                  </a:moveTo>
                  <a:lnTo>
                    <a:pt x="9391" y="148866"/>
                  </a:lnTo>
                  <a:lnTo>
                    <a:pt x="13502" y="147325"/>
                  </a:lnTo>
                  <a:lnTo>
                    <a:pt x="369418" y="16184"/>
                  </a:lnTo>
                  <a:lnTo>
                    <a:pt x="371344" y="4496"/>
                  </a:lnTo>
                  <a:lnTo>
                    <a:pt x="372115" y="0"/>
                  </a:lnTo>
                  <a:lnTo>
                    <a:pt x="8364" y="133582"/>
                  </a:lnTo>
                  <a:lnTo>
                    <a:pt x="5024" y="134866"/>
                  </a:lnTo>
                  <a:cubicBezTo>
                    <a:pt x="1286" y="136255"/>
                    <a:pt x="-775" y="140266"/>
                    <a:pt x="272" y="144114"/>
                  </a:cubicBezTo>
                  <a:cubicBezTo>
                    <a:pt x="669" y="145651"/>
                    <a:pt x="1632" y="146982"/>
                    <a:pt x="2969" y="147839"/>
                  </a:cubicBezTo>
                  <a:lnTo>
                    <a:pt x="4382" y="14860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6" name="Freeform: Shape 115">
              <a:extLst>
                <a:ext uri="{FF2B5EF4-FFF2-40B4-BE49-F238E27FC236}">
                  <a16:creationId xmlns:a16="http://schemas.microsoft.com/office/drawing/2014/main" id="{5DDC88D4-7866-4BF7-BD91-559B2B925F83}"/>
                </a:ext>
              </a:extLst>
            </p:cNvPr>
            <p:cNvSpPr/>
            <p:nvPr/>
          </p:nvSpPr>
          <p:spPr>
            <a:xfrm>
              <a:off x="1550950" y="2044952"/>
              <a:ext cx="899" cy="899"/>
            </a:xfrm>
            <a:custGeom>
              <a:avLst/>
              <a:gdLst>
                <a:gd name="connsiteX0" fmla="*/ 899 w 899"/>
                <a:gd name="connsiteY0" fmla="*/ 899 h 899"/>
                <a:gd name="connsiteX1" fmla="*/ 0 w 899"/>
                <a:gd name="connsiteY1" fmla="*/ 0 h 899"/>
                <a:gd name="connsiteX2" fmla="*/ 0 w 899"/>
                <a:gd name="connsiteY2" fmla="*/ 0 h 899"/>
                <a:gd name="connsiteX3" fmla="*/ 899 w 899"/>
                <a:gd name="connsiteY3" fmla="*/ 899 h 899"/>
              </a:gdLst>
              <a:ahLst/>
              <a:cxnLst>
                <a:cxn ang="0">
                  <a:pos x="connsiteX0" y="connsiteY0"/>
                </a:cxn>
                <a:cxn ang="0">
                  <a:pos x="connsiteX1" y="connsiteY1"/>
                </a:cxn>
                <a:cxn ang="0">
                  <a:pos x="connsiteX2" y="connsiteY2"/>
                </a:cxn>
                <a:cxn ang="0">
                  <a:pos x="connsiteX3" y="connsiteY3"/>
                </a:cxn>
              </a:cxnLst>
              <a:rect l="l" t="t" r="r" b="b"/>
              <a:pathLst>
                <a:path w="899" h="899">
                  <a:moveTo>
                    <a:pt x="899" y="899"/>
                  </a:moveTo>
                  <a:lnTo>
                    <a:pt x="0" y="0"/>
                  </a:lnTo>
                  <a:lnTo>
                    <a:pt x="0" y="0"/>
                  </a:lnTo>
                  <a:cubicBezTo>
                    <a:pt x="370" y="220"/>
                    <a:pt x="679" y="529"/>
                    <a:pt x="899"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7" name="Freeform: Shape 116">
              <a:extLst>
                <a:ext uri="{FF2B5EF4-FFF2-40B4-BE49-F238E27FC236}">
                  <a16:creationId xmlns:a16="http://schemas.microsoft.com/office/drawing/2014/main" id="{62F419D9-0023-4AE9-B13C-9156FA349F59}"/>
                </a:ext>
              </a:extLst>
            </p:cNvPr>
            <p:cNvSpPr/>
            <p:nvPr/>
          </p:nvSpPr>
          <p:spPr>
            <a:xfrm>
              <a:off x="1103454" y="1792817"/>
              <a:ext cx="446340" cy="254832"/>
            </a:xfrm>
            <a:custGeom>
              <a:avLst/>
              <a:gdLst>
                <a:gd name="connsiteX0" fmla="*/ 8220 w 446340"/>
                <a:gd name="connsiteY0" fmla="*/ 5395 h 254832"/>
                <a:gd name="connsiteX1" fmla="*/ 2440 w 446340"/>
                <a:gd name="connsiteY1" fmla="*/ 14129 h 254832"/>
                <a:gd name="connsiteX2" fmla="*/ 0 w 446340"/>
                <a:gd name="connsiteY2" fmla="*/ 14129 h 254832"/>
                <a:gd name="connsiteX3" fmla="*/ 423092 w 446340"/>
                <a:gd name="connsiteY3" fmla="*/ 254832 h 254832"/>
                <a:gd name="connsiteX4" fmla="*/ 441716 w 446340"/>
                <a:gd name="connsiteY4" fmla="*/ 250337 h 254832"/>
                <a:gd name="connsiteX5" fmla="*/ 442872 w 446340"/>
                <a:gd name="connsiteY5" fmla="*/ 250337 h 254832"/>
                <a:gd name="connsiteX6" fmla="*/ 444028 w 446340"/>
                <a:gd name="connsiteY6" fmla="*/ 250337 h 254832"/>
                <a:gd name="connsiteX7" fmla="*/ 444028 w 446340"/>
                <a:gd name="connsiteY7" fmla="*/ 250337 h 254832"/>
                <a:gd name="connsiteX8" fmla="*/ 445441 w 446340"/>
                <a:gd name="connsiteY8" fmla="*/ 250337 h 254832"/>
                <a:gd name="connsiteX9" fmla="*/ 446340 w 446340"/>
                <a:gd name="connsiteY9" fmla="*/ 250337 h 254832"/>
                <a:gd name="connsiteX10" fmla="*/ 446340 w 446340"/>
                <a:gd name="connsiteY10" fmla="*/ 250337 h 254832"/>
                <a:gd name="connsiteX11" fmla="*/ 4881 w 446340"/>
                <a:gd name="connsiteY11" fmla="*/ 0 h 254832"/>
                <a:gd name="connsiteX12" fmla="*/ 3982 w 446340"/>
                <a:gd name="connsiteY12" fmla="*/ 0 h 254832"/>
                <a:gd name="connsiteX13" fmla="*/ 8220 w 446340"/>
                <a:gd name="connsiteY13" fmla="*/ 5395 h 25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340" h="254832">
                  <a:moveTo>
                    <a:pt x="8220" y="5395"/>
                  </a:moveTo>
                  <a:cubicBezTo>
                    <a:pt x="8748" y="9342"/>
                    <a:pt x="6280" y="13072"/>
                    <a:pt x="2440" y="14129"/>
                  </a:cubicBezTo>
                  <a:lnTo>
                    <a:pt x="0" y="14129"/>
                  </a:lnTo>
                  <a:lnTo>
                    <a:pt x="423092" y="254832"/>
                  </a:lnTo>
                  <a:lnTo>
                    <a:pt x="441716" y="250337"/>
                  </a:lnTo>
                  <a:cubicBezTo>
                    <a:pt x="442099" y="250272"/>
                    <a:pt x="442490" y="250272"/>
                    <a:pt x="442872" y="250337"/>
                  </a:cubicBezTo>
                  <a:cubicBezTo>
                    <a:pt x="443247" y="250210"/>
                    <a:pt x="443653" y="250210"/>
                    <a:pt x="444028" y="250337"/>
                  </a:cubicBezTo>
                  <a:lnTo>
                    <a:pt x="444028" y="250337"/>
                  </a:lnTo>
                  <a:lnTo>
                    <a:pt x="445441" y="250337"/>
                  </a:lnTo>
                  <a:cubicBezTo>
                    <a:pt x="445441" y="250337"/>
                    <a:pt x="446083" y="250337"/>
                    <a:pt x="446340" y="250337"/>
                  </a:cubicBezTo>
                  <a:lnTo>
                    <a:pt x="446340" y="250337"/>
                  </a:lnTo>
                  <a:lnTo>
                    <a:pt x="4881" y="0"/>
                  </a:lnTo>
                  <a:lnTo>
                    <a:pt x="3982" y="0"/>
                  </a:lnTo>
                  <a:cubicBezTo>
                    <a:pt x="6299" y="855"/>
                    <a:pt x="7937" y="2941"/>
                    <a:pt x="8220" y="5395"/>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8" name="Freeform: Shape 117">
              <a:extLst>
                <a:ext uri="{FF2B5EF4-FFF2-40B4-BE49-F238E27FC236}">
                  <a16:creationId xmlns:a16="http://schemas.microsoft.com/office/drawing/2014/main" id="{10A0662C-7504-4D3B-A9D3-96B9DD8993FD}"/>
                </a:ext>
              </a:extLst>
            </p:cNvPr>
            <p:cNvSpPr/>
            <p:nvPr/>
          </p:nvSpPr>
          <p:spPr>
            <a:xfrm>
              <a:off x="1552877" y="2046878"/>
              <a:ext cx="110" cy="1412"/>
            </a:xfrm>
            <a:custGeom>
              <a:avLst/>
              <a:gdLst>
                <a:gd name="connsiteX0" fmla="*/ 0 w 110"/>
                <a:gd name="connsiteY0" fmla="*/ 1413 h 1412"/>
                <a:gd name="connsiteX1" fmla="*/ 0 w 110"/>
                <a:gd name="connsiteY1" fmla="*/ 0 h 1412"/>
                <a:gd name="connsiteX2" fmla="*/ 0 w 110"/>
                <a:gd name="connsiteY2" fmla="*/ 0 h 1412"/>
                <a:gd name="connsiteX3" fmla="*/ 0 w 110"/>
                <a:gd name="connsiteY3" fmla="*/ 1413 h 1412"/>
              </a:gdLst>
              <a:ahLst/>
              <a:cxnLst>
                <a:cxn ang="0">
                  <a:pos x="connsiteX0" y="connsiteY0"/>
                </a:cxn>
                <a:cxn ang="0">
                  <a:pos x="connsiteX1" y="connsiteY1"/>
                </a:cxn>
                <a:cxn ang="0">
                  <a:pos x="connsiteX2" y="connsiteY2"/>
                </a:cxn>
                <a:cxn ang="0">
                  <a:pos x="connsiteX3" y="connsiteY3"/>
                </a:cxn>
              </a:cxnLst>
              <a:rect l="l" t="t" r="r" b="b"/>
              <a:pathLst>
                <a:path w="110" h="1412">
                  <a:moveTo>
                    <a:pt x="0" y="1413"/>
                  </a:moveTo>
                  <a:cubicBezTo>
                    <a:pt x="0" y="1413"/>
                    <a:pt x="0" y="514"/>
                    <a:pt x="0" y="0"/>
                  </a:cubicBezTo>
                  <a:lnTo>
                    <a:pt x="0" y="0"/>
                  </a:lnTo>
                  <a:cubicBezTo>
                    <a:pt x="147" y="459"/>
                    <a:pt x="147" y="953"/>
                    <a:pt x="0" y="141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19" name="Freeform: Shape 118">
              <a:extLst>
                <a:ext uri="{FF2B5EF4-FFF2-40B4-BE49-F238E27FC236}">
                  <a16:creationId xmlns:a16="http://schemas.microsoft.com/office/drawing/2014/main" id="{EF2D6485-6695-49BE-AB3B-E6DD49A56739}"/>
                </a:ext>
              </a:extLst>
            </p:cNvPr>
            <p:cNvSpPr/>
            <p:nvPr/>
          </p:nvSpPr>
          <p:spPr>
            <a:xfrm>
              <a:off x="1553005" y="2049704"/>
              <a:ext cx="47" cy="1412"/>
            </a:xfrm>
            <a:custGeom>
              <a:avLst/>
              <a:gdLst>
                <a:gd name="connsiteX0" fmla="*/ 0 w 47"/>
                <a:gd name="connsiteY0" fmla="*/ 1413 h 1412"/>
                <a:gd name="connsiteX1" fmla="*/ 0 w 47"/>
                <a:gd name="connsiteY1" fmla="*/ 0 h 1412"/>
                <a:gd name="connsiteX2" fmla="*/ 0 w 47"/>
                <a:gd name="connsiteY2" fmla="*/ 1413 h 1412"/>
              </a:gdLst>
              <a:ahLst/>
              <a:cxnLst>
                <a:cxn ang="0">
                  <a:pos x="connsiteX0" y="connsiteY0"/>
                </a:cxn>
                <a:cxn ang="0">
                  <a:pos x="connsiteX1" y="connsiteY1"/>
                </a:cxn>
                <a:cxn ang="0">
                  <a:pos x="connsiteX2" y="connsiteY2"/>
                </a:cxn>
              </a:cxnLst>
              <a:rect l="l" t="t" r="r" b="b"/>
              <a:pathLst>
                <a:path w="47" h="1412">
                  <a:moveTo>
                    <a:pt x="0" y="1413"/>
                  </a:moveTo>
                  <a:cubicBezTo>
                    <a:pt x="64" y="944"/>
                    <a:pt x="64" y="469"/>
                    <a:pt x="0" y="0"/>
                  </a:cubicBezTo>
                  <a:lnTo>
                    <a:pt x="0" y="141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0" name="Freeform: Shape 119">
              <a:extLst>
                <a:ext uri="{FF2B5EF4-FFF2-40B4-BE49-F238E27FC236}">
                  <a16:creationId xmlns:a16="http://schemas.microsoft.com/office/drawing/2014/main" id="{B4BFF3A7-3E2D-49E9-8E80-AEC432528605}"/>
                </a:ext>
              </a:extLst>
            </p:cNvPr>
            <p:cNvSpPr/>
            <p:nvPr/>
          </p:nvSpPr>
          <p:spPr>
            <a:xfrm>
              <a:off x="595796" y="1968742"/>
              <a:ext cx="370865" cy="226231"/>
            </a:xfrm>
            <a:custGeom>
              <a:avLst/>
              <a:gdLst>
                <a:gd name="connsiteX0" fmla="*/ 363930 w 370865"/>
                <a:gd name="connsiteY0" fmla="*/ 221351 h 226231"/>
                <a:gd name="connsiteX1" fmla="*/ 363930 w 370865"/>
                <a:gd name="connsiteY1" fmla="*/ 221351 h 226231"/>
                <a:gd name="connsiteX2" fmla="*/ 363930 w 370865"/>
                <a:gd name="connsiteY2" fmla="*/ 219681 h 226231"/>
                <a:gd name="connsiteX3" fmla="*/ 363930 w 370865"/>
                <a:gd name="connsiteY3" fmla="*/ 218782 h 226231"/>
                <a:gd name="connsiteX4" fmla="*/ 364957 w 370865"/>
                <a:gd name="connsiteY4" fmla="*/ 217497 h 226231"/>
                <a:gd name="connsiteX5" fmla="*/ 365728 w 370865"/>
                <a:gd name="connsiteY5" fmla="*/ 216598 h 226231"/>
                <a:gd name="connsiteX6" fmla="*/ 367012 w 370865"/>
                <a:gd name="connsiteY6" fmla="*/ 215956 h 226231"/>
                <a:gd name="connsiteX7" fmla="*/ 368297 w 370865"/>
                <a:gd name="connsiteY7" fmla="*/ 215956 h 226231"/>
                <a:gd name="connsiteX8" fmla="*/ 368297 w 370865"/>
                <a:gd name="connsiteY8" fmla="*/ 215956 h 226231"/>
                <a:gd name="connsiteX9" fmla="*/ 370866 w 370865"/>
                <a:gd name="connsiteY9" fmla="*/ 215314 h 226231"/>
                <a:gd name="connsiteX10" fmla="*/ 17390 w 370865"/>
                <a:gd name="connsiteY10" fmla="*/ 4923 h 226231"/>
                <a:gd name="connsiteX11" fmla="*/ 10454 w 370865"/>
                <a:gd name="connsiteY11" fmla="*/ 813 h 226231"/>
                <a:gd name="connsiteX12" fmla="*/ 1235 w 370865"/>
                <a:gd name="connsiteY12" fmla="*/ 3585 h 226231"/>
                <a:gd name="connsiteX13" fmla="*/ 1078 w 370865"/>
                <a:gd name="connsiteY13" fmla="*/ 3896 h 226231"/>
                <a:gd name="connsiteX14" fmla="*/ 3390 w 370865"/>
                <a:gd name="connsiteY14" fmla="*/ 13786 h 226231"/>
                <a:gd name="connsiteX15" fmla="*/ 5702 w 370865"/>
                <a:gd name="connsiteY15" fmla="*/ 15199 h 226231"/>
                <a:gd name="connsiteX16" fmla="*/ 363159 w 370865"/>
                <a:gd name="connsiteY16" fmla="*/ 226232 h 22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0865" h="226231">
                  <a:moveTo>
                    <a:pt x="363930" y="221351"/>
                  </a:moveTo>
                  <a:lnTo>
                    <a:pt x="363930" y="221351"/>
                  </a:lnTo>
                  <a:cubicBezTo>
                    <a:pt x="363897" y="220795"/>
                    <a:pt x="363897" y="220237"/>
                    <a:pt x="363930" y="219681"/>
                  </a:cubicBezTo>
                  <a:lnTo>
                    <a:pt x="363930" y="218782"/>
                  </a:lnTo>
                  <a:cubicBezTo>
                    <a:pt x="364199" y="218300"/>
                    <a:pt x="364546" y="217866"/>
                    <a:pt x="364957" y="217497"/>
                  </a:cubicBezTo>
                  <a:lnTo>
                    <a:pt x="365728" y="216598"/>
                  </a:lnTo>
                  <a:lnTo>
                    <a:pt x="367012" y="215956"/>
                  </a:lnTo>
                  <a:cubicBezTo>
                    <a:pt x="367438" y="215887"/>
                    <a:pt x="367872" y="215887"/>
                    <a:pt x="368297" y="215956"/>
                  </a:cubicBezTo>
                  <a:lnTo>
                    <a:pt x="368297" y="215956"/>
                  </a:lnTo>
                  <a:lnTo>
                    <a:pt x="370866" y="215314"/>
                  </a:lnTo>
                  <a:lnTo>
                    <a:pt x="17390" y="4923"/>
                  </a:lnTo>
                  <a:lnTo>
                    <a:pt x="10454" y="813"/>
                  </a:lnTo>
                  <a:cubicBezTo>
                    <a:pt x="7143" y="-967"/>
                    <a:pt x="3015" y="274"/>
                    <a:pt x="1235" y="3585"/>
                  </a:cubicBezTo>
                  <a:cubicBezTo>
                    <a:pt x="1180" y="3687"/>
                    <a:pt x="1127" y="3791"/>
                    <a:pt x="1078" y="3896"/>
                  </a:cubicBezTo>
                  <a:cubicBezTo>
                    <a:pt x="-1009" y="7266"/>
                    <a:pt x="25" y="11689"/>
                    <a:pt x="3390" y="13786"/>
                  </a:cubicBezTo>
                  <a:lnTo>
                    <a:pt x="5702" y="15199"/>
                  </a:lnTo>
                  <a:lnTo>
                    <a:pt x="363159" y="22623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1" name="Freeform: Shape 120">
              <a:extLst>
                <a:ext uri="{FF2B5EF4-FFF2-40B4-BE49-F238E27FC236}">
                  <a16:creationId xmlns:a16="http://schemas.microsoft.com/office/drawing/2014/main" id="{7CC614A0-D877-4705-B73E-ACC2486FE120}"/>
                </a:ext>
              </a:extLst>
            </p:cNvPr>
            <p:cNvSpPr/>
            <p:nvPr/>
          </p:nvSpPr>
          <p:spPr>
            <a:xfrm>
              <a:off x="1552363" y="2045979"/>
              <a:ext cx="12844" cy="1156"/>
            </a:xfrm>
            <a:custGeom>
              <a:avLst/>
              <a:gdLst>
                <a:gd name="connsiteX0" fmla="*/ 0 w 12844"/>
                <a:gd name="connsiteY0" fmla="*/ 899 h 1156"/>
                <a:gd name="connsiteX1" fmla="*/ 0 w 12844"/>
                <a:gd name="connsiteY1" fmla="*/ 0 h 1156"/>
                <a:gd name="connsiteX2" fmla="*/ 0 w 12844"/>
                <a:gd name="connsiteY2" fmla="*/ 1156 h 1156"/>
              </a:gdLst>
              <a:ahLst/>
              <a:cxnLst>
                <a:cxn ang="0">
                  <a:pos x="connsiteX0" y="connsiteY0"/>
                </a:cxn>
                <a:cxn ang="0">
                  <a:pos x="connsiteX1" y="connsiteY1"/>
                </a:cxn>
                <a:cxn ang="0">
                  <a:pos x="connsiteX2" y="connsiteY2"/>
                </a:cxn>
              </a:cxnLst>
              <a:rect l="l" t="t" r="r" b="b"/>
              <a:pathLst>
                <a:path w="12844" h="1156">
                  <a:moveTo>
                    <a:pt x="0" y="899"/>
                  </a:moveTo>
                  <a:lnTo>
                    <a:pt x="0" y="0"/>
                  </a:lnTo>
                  <a:lnTo>
                    <a:pt x="0" y="115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2" name="Freeform: Shape 121">
              <a:extLst>
                <a:ext uri="{FF2B5EF4-FFF2-40B4-BE49-F238E27FC236}">
                  <a16:creationId xmlns:a16="http://schemas.microsoft.com/office/drawing/2014/main" id="{EFD753D9-FF07-4122-9BED-B5A706ADB05D}"/>
                </a:ext>
              </a:extLst>
            </p:cNvPr>
            <p:cNvSpPr/>
            <p:nvPr/>
          </p:nvSpPr>
          <p:spPr>
            <a:xfrm>
              <a:off x="1553005" y="2049704"/>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3" name="Freeform: Shape 122">
              <a:extLst>
                <a:ext uri="{FF2B5EF4-FFF2-40B4-BE49-F238E27FC236}">
                  <a16:creationId xmlns:a16="http://schemas.microsoft.com/office/drawing/2014/main" id="{3F073CE3-4CAB-4BDC-B5D8-E0FA758A41C8}"/>
                </a:ext>
              </a:extLst>
            </p:cNvPr>
            <p:cNvSpPr/>
            <p:nvPr/>
          </p:nvSpPr>
          <p:spPr>
            <a:xfrm>
              <a:off x="1550051" y="2044181"/>
              <a:ext cx="899" cy="899"/>
            </a:xfrm>
            <a:custGeom>
              <a:avLst/>
              <a:gdLst>
                <a:gd name="connsiteX0" fmla="*/ 899 w 899"/>
                <a:gd name="connsiteY0" fmla="*/ 771 h 899"/>
                <a:gd name="connsiteX1" fmla="*/ 0 w 899"/>
                <a:gd name="connsiteY1" fmla="*/ 0 h 899"/>
                <a:gd name="connsiteX2" fmla="*/ 899 w 899"/>
                <a:gd name="connsiteY2" fmla="*/ 899 h 899"/>
              </a:gdLst>
              <a:ahLst/>
              <a:cxnLst>
                <a:cxn ang="0">
                  <a:pos x="connsiteX0" y="connsiteY0"/>
                </a:cxn>
                <a:cxn ang="0">
                  <a:pos x="connsiteX1" y="connsiteY1"/>
                </a:cxn>
                <a:cxn ang="0">
                  <a:pos x="connsiteX2" y="connsiteY2"/>
                </a:cxn>
              </a:cxnLst>
              <a:rect l="l" t="t" r="r" b="b"/>
              <a:pathLst>
                <a:path w="899" h="899">
                  <a:moveTo>
                    <a:pt x="899" y="771"/>
                  </a:moveTo>
                  <a:cubicBezTo>
                    <a:pt x="899" y="771"/>
                    <a:pt x="899" y="129"/>
                    <a:pt x="0" y="0"/>
                  </a:cubicBezTo>
                  <a:cubicBezTo>
                    <a:pt x="361" y="231"/>
                    <a:pt x="668" y="538"/>
                    <a:pt x="899"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4" name="Freeform: Shape 123">
              <a:extLst>
                <a:ext uri="{FF2B5EF4-FFF2-40B4-BE49-F238E27FC236}">
                  <a16:creationId xmlns:a16="http://schemas.microsoft.com/office/drawing/2014/main" id="{766A3495-E034-42DF-9FBC-8E1CE0B01034}"/>
                </a:ext>
              </a:extLst>
            </p:cNvPr>
            <p:cNvSpPr/>
            <p:nvPr/>
          </p:nvSpPr>
          <p:spPr>
            <a:xfrm>
              <a:off x="965249" y="2043234"/>
              <a:ext cx="581077" cy="153667"/>
            </a:xfrm>
            <a:custGeom>
              <a:avLst/>
              <a:gdLst>
                <a:gd name="connsiteX0" fmla="*/ 0 w 581077"/>
                <a:gd name="connsiteY0" fmla="*/ 140309 h 153667"/>
                <a:gd name="connsiteX1" fmla="*/ 0 w 581077"/>
                <a:gd name="connsiteY1" fmla="*/ 140309 h 153667"/>
                <a:gd name="connsiteX2" fmla="*/ 2440 w 581077"/>
                <a:gd name="connsiteY2" fmla="*/ 140309 h 153667"/>
                <a:gd name="connsiteX3" fmla="*/ 8107 w 581077"/>
                <a:gd name="connsiteY3" fmla="*/ 148316 h 153667"/>
                <a:gd name="connsiteX4" fmla="*/ 8092 w 581077"/>
                <a:gd name="connsiteY4" fmla="*/ 148401 h 153667"/>
                <a:gd name="connsiteX5" fmla="*/ 7321 w 581077"/>
                <a:gd name="connsiteY5" fmla="*/ 153667 h 153667"/>
                <a:gd name="connsiteX6" fmla="*/ 572471 w 581077"/>
                <a:gd name="connsiteY6" fmla="*/ 16618 h 153667"/>
                <a:gd name="connsiteX7" fmla="*/ 574270 w 581077"/>
                <a:gd name="connsiteY7" fmla="*/ 6342 h 153667"/>
                <a:gd name="connsiteX8" fmla="*/ 581077 w 581077"/>
                <a:gd name="connsiteY8" fmla="*/ 49 h 153667"/>
                <a:gd name="connsiteX9" fmla="*/ 579921 w 581077"/>
                <a:gd name="connsiteY9" fmla="*/ 49 h 153667"/>
                <a:gd name="connsiteX10" fmla="*/ 561297 w 581077"/>
                <a:gd name="connsiteY10" fmla="*/ 4544 h 153667"/>
                <a:gd name="connsiteX11" fmla="*/ 2569 w 581077"/>
                <a:gd name="connsiteY11" fmla="*/ 140309 h 15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1077" h="153667">
                  <a:moveTo>
                    <a:pt x="0" y="140309"/>
                  </a:moveTo>
                  <a:lnTo>
                    <a:pt x="0" y="140309"/>
                  </a:lnTo>
                  <a:lnTo>
                    <a:pt x="2440" y="140309"/>
                  </a:lnTo>
                  <a:cubicBezTo>
                    <a:pt x="6216" y="140955"/>
                    <a:pt x="8753" y="144540"/>
                    <a:pt x="8107" y="148316"/>
                  </a:cubicBezTo>
                  <a:cubicBezTo>
                    <a:pt x="8102" y="148344"/>
                    <a:pt x="8097" y="148373"/>
                    <a:pt x="8092" y="148401"/>
                  </a:cubicBezTo>
                  <a:lnTo>
                    <a:pt x="7321" y="153667"/>
                  </a:lnTo>
                  <a:lnTo>
                    <a:pt x="572471" y="16618"/>
                  </a:lnTo>
                  <a:lnTo>
                    <a:pt x="574270" y="6342"/>
                  </a:lnTo>
                  <a:cubicBezTo>
                    <a:pt x="574798" y="2916"/>
                    <a:pt x="577620" y="307"/>
                    <a:pt x="581077" y="49"/>
                  </a:cubicBezTo>
                  <a:cubicBezTo>
                    <a:pt x="580694" y="-16"/>
                    <a:pt x="580304" y="-16"/>
                    <a:pt x="579921" y="49"/>
                  </a:cubicBezTo>
                  <a:lnTo>
                    <a:pt x="561297" y="4544"/>
                  </a:lnTo>
                  <a:lnTo>
                    <a:pt x="2569" y="14030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5" name="Freeform: Shape 124">
              <a:extLst>
                <a:ext uri="{FF2B5EF4-FFF2-40B4-BE49-F238E27FC236}">
                  <a16:creationId xmlns:a16="http://schemas.microsoft.com/office/drawing/2014/main" id="{50E86D84-2010-4582-9661-CA5B115BBFBF}"/>
                </a:ext>
              </a:extLst>
            </p:cNvPr>
            <p:cNvSpPr/>
            <p:nvPr/>
          </p:nvSpPr>
          <p:spPr>
            <a:xfrm>
              <a:off x="2120339" y="2923635"/>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6" name="Freeform: Shape 125">
              <a:extLst>
                <a:ext uri="{FF2B5EF4-FFF2-40B4-BE49-F238E27FC236}">
                  <a16:creationId xmlns:a16="http://schemas.microsoft.com/office/drawing/2014/main" id="{7DAB35E1-ECE9-4E51-8740-FFE13BCE9674}"/>
                </a:ext>
              </a:extLst>
            </p:cNvPr>
            <p:cNvSpPr/>
            <p:nvPr/>
          </p:nvSpPr>
          <p:spPr>
            <a:xfrm>
              <a:off x="1889912" y="2923507"/>
              <a:ext cx="230427" cy="78992"/>
            </a:xfrm>
            <a:custGeom>
              <a:avLst/>
              <a:gdLst>
                <a:gd name="connsiteX0" fmla="*/ 0 w 230427"/>
                <a:gd name="connsiteY0" fmla="*/ 78993 h 78992"/>
                <a:gd name="connsiteX1" fmla="*/ 230427 w 230427"/>
                <a:gd name="connsiteY1" fmla="*/ 14771 h 78992"/>
                <a:gd name="connsiteX2" fmla="*/ 228115 w 230427"/>
                <a:gd name="connsiteY2" fmla="*/ 13487 h 78992"/>
                <a:gd name="connsiteX3" fmla="*/ 225932 w 230427"/>
                <a:gd name="connsiteY3" fmla="*/ 3468 h 78992"/>
                <a:gd name="connsiteX4" fmla="*/ 230042 w 230427"/>
                <a:gd name="connsiteY4" fmla="*/ 0 h 78992"/>
                <a:gd name="connsiteX5" fmla="*/ 2697 w 230427"/>
                <a:gd name="connsiteY5" fmla="*/ 63066 h 78992"/>
                <a:gd name="connsiteX6" fmla="*/ 771 w 230427"/>
                <a:gd name="connsiteY6" fmla="*/ 73855 h 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27" h="78992">
                  <a:moveTo>
                    <a:pt x="0" y="78993"/>
                  </a:moveTo>
                  <a:lnTo>
                    <a:pt x="230427" y="14771"/>
                  </a:lnTo>
                  <a:lnTo>
                    <a:pt x="228115" y="13487"/>
                  </a:lnTo>
                  <a:cubicBezTo>
                    <a:pt x="224839" y="11259"/>
                    <a:pt x="223880" y="6857"/>
                    <a:pt x="225932" y="3468"/>
                  </a:cubicBezTo>
                  <a:cubicBezTo>
                    <a:pt x="226802" y="1824"/>
                    <a:pt x="228275" y="581"/>
                    <a:pt x="230042" y="0"/>
                  </a:cubicBezTo>
                  <a:lnTo>
                    <a:pt x="2697" y="63066"/>
                  </a:lnTo>
                  <a:lnTo>
                    <a:pt x="771" y="7385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7" name="Freeform: Shape 126">
              <a:extLst>
                <a:ext uri="{FF2B5EF4-FFF2-40B4-BE49-F238E27FC236}">
                  <a16:creationId xmlns:a16="http://schemas.microsoft.com/office/drawing/2014/main" id="{CBADA928-8BC7-4AB0-9A91-A447E2402509}"/>
                </a:ext>
              </a:extLst>
            </p:cNvPr>
            <p:cNvSpPr/>
            <p:nvPr/>
          </p:nvSpPr>
          <p:spPr>
            <a:xfrm>
              <a:off x="2114766" y="2924181"/>
              <a:ext cx="632119" cy="384270"/>
            </a:xfrm>
            <a:custGeom>
              <a:avLst/>
              <a:gdLst>
                <a:gd name="connsiteX0" fmla="*/ 1078 w 632119"/>
                <a:gd name="connsiteY0" fmla="*/ 3050 h 384270"/>
                <a:gd name="connsiteX1" fmla="*/ 3261 w 632119"/>
                <a:gd name="connsiteY1" fmla="*/ 13069 h 384270"/>
                <a:gd name="connsiteX2" fmla="*/ 5573 w 632119"/>
                <a:gd name="connsiteY2" fmla="*/ 14353 h 384270"/>
                <a:gd name="connsiteX3" fmla="*/ 629165 w 632119"/>
                <a:gd name="connsiteY3" fmla="*/ 384271 h 384270"/>
                <a:gd name="connsiteX4" fmla="*/ 630193 w 632119"/>
                <a:gd name="connsiteY4" fmla="*/ 379133 h 384270"/>
                <a:gd name="connsiteX5" fmla="*/ 632119 w 632119"/>
                <a:gd name="connsiteY5" fmla="*/ 368858 h 384270"/>
                <a:gd name="connsiteX6" fmla="*/ 10454 w 632119"/>
                <a:gd name="connsiteY6" fmla="*/ 96 h 384270"/>
                <a:gd name="connsiteX7" fmla="*/ 9555 w 632119"/>
                <a:gd name="connsiteY7" fmla="*/ 96 h 384270"/>
                <a:gd name="connsiteX8" fmla="*/ 8142 w 632119"/>
                <a:gd name="connsiteY8" fmla="*/ 96 h 384270"/>
                <a:gd name="connsiteX9" fmla="*/ 6216 w 632119"/>
                <a:gd name="connsiteY9" fmla="*/ 96 h 384270"/>
                <a:gd name="connsiteX10" fmla="*/ 5188 w 632119"/>
                <a:gd name="connsiteY10" fmla="*/ 96 h 384270"/>
                <a:gd name="connsiteX11" fmla="*/ 1078 w 632119"/>
                <a:gd name="connsiteY11" fmla="*/ 3050 h 384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119" h="384270">
                  <a:moveTo>
                    <a:pt x="1078" y="3050"/>
                  </a:moveTo>
                  <a:cubicBezTo>
                    <a:pt x="-974" y="6439"/>
                    <a:pt x="-15" y="10841"/>
                    <a:pt x="3261" y="13069"/>
                  </a:cubicBezTo>
                  <a:lnTo>
                    <a:pt x="5573" y="14353"/>
                  </a:lnTo>
                  <a:lnTo>
                    <a:pt x="629165" y="384271"/>
                  </a:lnTo>
                  <a:lnTo>
                    <a:pt x="630193" y="379133"/>
                  </a:lnTo>
                  <a:lnTo>
                    <a:pt x="632119" y="368858"/>
                  </a:lnTo>
                  <a:lnTo>
                    <a:pt x="10454" y="96"/>
                  </a:lnTo>
                  <a:lnTo>
                    <a:pt x="9555" y="96"/>
                  </a:lnTo>
                  <a:lnTo>
                    <a:pt x="8142" y="96"/>
                  </a:lnTo>
                  <a:cubicBezTo>
                    <a:pt x="7506" y="-32"/>
                    <a:pt x="6851" y="-32"/>
                    <a:pt x="6216" y="96"/>
                  </a:cubicBezTo>
                  <a:lnTo>
                    <a:pt x="5188" y="96"/>
                  </a:lnTo>
                  <a:cubicBezTo>
                    <a:pt x="3505" y="550"/>
                    <a:pt x="2045" y="1600"/>
                    <a:pt x="1078" y="305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8" name="Freeform: Shape 127">
              <a:extLst>
                <a:ext uri="{FF2B5EF4-FFF2-40B4-BE49-F238E27FC236}">
                  <a16:creationId xmlns:a16="http://schemas.microsoft.com/office/drawing/2014/main" id="{FCE4150D-AEC7-48E9-8284-60D0AAB69A96}"/>
                </a:ext>
              </a:extLst>
            </p:cNvPr>
            <p:cNvSpPr/>
            <p:nvPr/>
          </p:nvSpPr>
          <p:spPr>
            <a:xfrm>
              <a:off x="1443829" y="2660454"/>
              <a:ext cx="456358" cy="271401"/>
            </a:xfrm>
            <a:custGeom>
              <a:avLst/>
              <a:gdLst>
                <a:gd name="connsiteX0" fmla="*/ 6422 w 456358"/>
                <a:gd name="connsiteY0" fmla="*/ 5138 h 271401"/>
                <a:gd name="connsiteX1" fmla="*/ 6422 w 456358"/>
                <a:gd name="connsiteY1" fmla="*/ 6294 h 271401"/>
                <a:gd name="connsiteX2" fmla="*/ 6422 w 456358"/>
                <a:gd name="connsiteY2" fmla="*/ 7835 h 271401"/>
                <a:gd name="connsiteX3" fmla="*/ 6422 w 456358"/>
                <a:gd name="connsiteY3" fmla="*/ 7835 h 271401"/>
                <a:gd name="connsiteX4" fmla="*/ 5009 w 456358"/>
                <a:gd name="connsiteY4" fmla="*/ 9376 h 271401"/>
                <a:gd name="connsiteX5" fmla="*/ 4367 w 456358"/>
                <a:gd name="connsiteY5" fmla="*/ 9376 h 271401"/>
                <a:gd name="connsiteX6" fmla="*/ 2569 w 456358"/>
                <a:gd name="connsiteY6" fmla="*/ 10275 h 271401"/>
                <a:gd name="connsiteX7" fmla="*/ 2569 w 456358"/>
                <a:gd name="connsiteY7" fmla="*/ 10275 h 271401"/>
                <a:gd name="connsiteX8" fmla="*/ 0 w 456358"/>
                <a:gd name="connsiteY8" fmla="*/ 10918 h 271401"/>
                <a:gd name="connsiteX9" fmla="*/ 434395 w 456358"/>
                <a:gd name="connsiteY9" fmla="*/ 271401 h 271401"/>
                <a:gd name="connsiteX10" fmla="*/ 451349 w 456358"/>
                <a:gd name="connsiteY10" fmla="*/ 266649 h 271401"/>
                <a:gd name="connsiteX11" fmla="*/ 451349 w 456358"/>
                <a:gd name="connsiteY11" fmla="*/ 266649 h 271401"/>
                <a:gd name="connsiteX12" fmla="*/ 452634 w 456358"/>
                <a:gd name="connsiteY12" fmla="*/ 266649 h 271401"/>
                <a:gd name="connsiteX13" fmla="*/ 454047 w 456358"/>
                <a:gd name="connsiteY13" fmla="*/ 266649 h 271401"/>
                <a:gd name="connsiteX14" fmla="*/ 454047 w 456358"/>
                <a:gd name="connsiteY14" fmla="*/ 266649 h 271401"/>
                <a:gd name="connsiteX15" fmla="*/ 456359 w 456358"/>
                <a:gd name="connsiteY15" fmla="*/ 267548 h 271401"/>
                <a:gd name="connsiteX16" fmla="*/ 456359 w 456358"/>
                <a:gd name="connsiteY16" fmla="*/ 267548 h 271401"/>
                <a:gd name="connsiteX17" fmla="*/ 7578 w 456358"/>
                <a:gd name="connsiteY17" fmla="*/ 0 h 271401"/>
                <a:gd name="connsiteX18" fmla="*/ 6679 w 456358"/>
                <a:gd name="connsiteY18" fmla="*/ 5009 h 27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6358" h="271401">
                  <a:moveTo>
                    <a:pt x="6422" y="5138"/>
                  </a:moveTo>
                  <a:lnTo>
                    <a:pt x="6422" y="6294"/>
                  </a:lnTo>
                  <a:lnTo>
                    <a:pt x="6422" y="7835"/>
                  </a:lnTo>
                  <a:lnTo>
                    <a:pt x="6422" y="7835"/>
                  </a:lnTo>
                  <a:cubicBezTo>
                    <a:pt x="6059" y="8438"/>
                    <a:pt x="5579" y="8962"/>
                    <a:pt x="5009" y="9376"/>
                  </a:cubicBezTo>
                  <a:lnTo>
                    <a:pt x="4367" y="9376"/>
                  </a:lnTo>
                  <a:lnTo>
                    <a:pt x="2569" y="10275"/>
                  </a:lnTo>
                  <a:lnTo>
                    <a:pt x="2569" y="10275"/>
                  </a:lnTo>
                  <a:lnTo>
                    <a:pt x="0" y="10918"/>
                  </a:lnTo>
                  <a:lnTo>
                    <a:pt x="434395" y="271401"/>
                  </a:lnTo>
                  <a:lnTo>
                    <a:pt x="451349" y="266649"/>
                  </a:lnTo>
                  <a:lnTo>
                    <a:pt x="451349" y="266649"/>
                  </a:lnTo>
                  <a:cubicBezTo>
                    <a:pt x="451775" y="266584"/>
                    <a:pt x="452208" y="266584"/>
                    <a:pt x="452634" y="266649"/>
                  </a:cubicBezTo>
                  <a:cubicBezTo>
                    <a:pt x="453096" y="266517"/>
                    <a:pt x="453585" y="266517"/>
                    <a:pt x="454047" y="266649"/>
                  </a:cubicBezTo>
                  <a:lnTo>
                    <a:pt x="454047" y="266649"/>
                  </a:lnTo>
                  <a:cubicBezTo>
                    <a:pt x="454885" y="266733"/>
                    <a:pt x="455684" y="267043"/>
                    <a:pt x="456359" y="267548"/>
                  </a:cubicBezTo>
                  <a:lnTo>
                    <a:pt x="456359" y="267548"/>
                  </a:lnTo>
                  <a:lnTo>
                    <a:pt x="7578" y="0"/>
                  </a:lnTo>
                  <a:lnTo>
                    <a:pt x="6679" y="500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29" name="Freeform: Shape 128">
              <a:extLst>
                <a:ext uri="{FF2B5EF4-FFF2-40B4-BE49-F238E27FC236}">
                  <a16:creationId xmlns:a16="http://schemas.microsoft.com/office/drawing/2014/main" id="{4EFA05E9-77CC-4396-89E8-93093EAEA69B}"/>
                </a:ext>
              </a:extLst>
            </p:cNvPr>
            <p:cNvSpPr/>
            <p:nvPr/>
          </p:nvSpPr>
          <p:spPr>
            <a:xfrm>
              <a:off x="862951" y="2815920"/>
              <a:ext cx="57" cy="850"/>
            </a:xfrm>
            <a:custGeom>
              <a:avLst/>
              <a:gdLst>
                <a:gd name="connsiteX0" fmla="*/ 57 w 57"/>
                <a:gd name="connsiteY0" fmla="*/ 850 h 850"/>
                <a:gd name="connsiteX1" fmla="*/ 57 w 57"/>
                <a:gd name="connsiteY1" fmla="*/ 850 h 850"/>
                <a:gd name="connsiteX2" fmla="*/ 57 w 57"/>
                <a:gd name="connsiteY2" fmla="*/ 208 h 850"/>
                <a:gd name="connsiteX3" fmla="*/ 57 w 57"/>
                <a:gd name="connsiteY3" fmla="*/ 850 h 850"/>
              </a:gdLst>
              <a:ahLst/>
              <a:cxnLst>
                <a:cxn ang="0">
                  <a:pos x="connsiteX0" y="connsiteY0"/>
                </a:cxn>
                <a:cxn ang="0">
                  <a:pos x="connsiteX1" y="connsiteY1"/>
                </a:cxn>
                <a:cxn ang="0">
                  <a:pos x="connsiteX2" y="connsiteY2"/>
                </a:cxn>
                <a:cxn ang="0">
                  <a:pos x="connsiteX3" y="connsiteY3"/>
                </a:cxn>
              </a:cxnLst>
              <a:rect l="l" t="t" r="r" b="b"/>
              <a:pathLst>
                <a:path w="57" h="850">
                  <a:moveTo>
                    <a:pt x="57" y="850"/>
                  </a:moveTo>
                  <a:lnTo>
                    <a:pt x="57" y="850"/>
                  </a:lnTo>
                  <a:cubicBezTo>
                    <a:pt x="57" y="850"/>
                    <a:pt x="57" y="850"/>
                    <a:pt x="57" y="208"/>
                  </a:cubicBezTo>
                  <a:cubicBezTo>
                    <a:pt x="57" y="-434"/>
                    <a:pt x="-71" y="593"/>
                    <a:pt x="57" y="85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0" name="Freeform: Shape 129">
              <a:extLst>
                <a:ext uri="{FF2B5EF4-FFF2-40B4-BE49-F238E27FC236}">
                  <a16:creationId xmlns:a16="http://schemas.microsoft.com/office/drawing/2014/main" id="{9404FB52-B459-4D9F-98AE-1F15F54CC69B}"/>
                </a:ext>
              </a:extLst>
            </p:cNvPr>
            <p:cNvSpPr/>
            <p:nvPr/>
          </p:nvSpPr>
          <p:spPr>
            <a:xfrm>
              <a:off x="877137" y="2658527"/>
              <a:ext cx="567590" cy="159141"/>
            </a:xfrm>
            <a:custGeom>
              <a:avLst/>
              <a:gdLst>
                <a:gd name="connsiteX0" fmla="*/ 0 w 567590"/>
                <a:gd name="connsiteY0" fmla="*/ 152463 h 159141"/>
                <a:gd name="connsiteX1" fmla="*/ 10789 w 567590"/>
                <a:gd name="connsiteY1" fmla="*/ 159142 h 159141"/>
                <a:gd name="connsiteX2" fmla="*/ 565022 w 567590"/>
                <a:gd name="connsiteY2" fmla="*/ 13744 h 159141"/>
                <a:gd name="connsiteX3" fmla="*/ 567591 w 567590"/>
                <a:gd name="connsiteY3" fmla="*/ 13101 h 159141"/>
                <a:gd name="connsiteX4" fmla="*/ 567591 w 567590"/>
                <a:gd name="connsiteY4" fmla="*/ 13101 h 159141"/>
                <a:gd name="connsiteX5" fmla="*/ 565022 w 567590"/>
                <a:gd name="connsiteY5" fmla="*/ 13101 h 159141"/>
                <a:gd name="connsiteX6" fmla="*/ 559405 w 567590"/>
                <a:gd name="connsiteY6" fmla="*/ 5507 h 159141"/>
                <a:gd name="connsiteX7" fmla="*/ 559499 w 567590"/>
                <a:gd name="connsiteY7" fmla="*/ 5009 h 159141"/>
                <a:gd name="connsiteX8" fmla="*/ 560398 w 567590"/>
                <a:gd name="connsiteY8" fmla="*/ 0 h 159141"/>
                <a:gd name="connsiteX9" fmla="*/ 899 w 567590"/>
                <a:gd name="connsiteY9" fmla="*/ 146811 h 15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590" h="159141">
                  <a:moveTo>
                    <a:pt x="0" y="152463"/>
                  </a:moveTo>
                  <a:lnTo>
                    <a:pt x="10789" y="159142"/>
                  </a:lnTo>
                  <a:lnTo>
                    <a:pt x="565022" y="13744"/>
                  </a:lnTo>
                  <a:lnTo>
                    <a:pt x="567591" y="13101"/>
                  </a:lnTo>
                  <a:lnTo>
                    <a:pt x="567591" y="13101"/>
                  </a:lnTo>
                  <a:cubicBezTo>
                    <a:pt x="566746" y="13298"/>
                    <a:pt x="565867" y="13298"/>
                    <a:pt x="565022" y="13101"/>
                  </a:cubicBezTo>
                  <a:cubicBezTo>
                    <a:pt x="561374" y="12555"/>
                    <a:pt x="558859" y="9155"/>
                    <a:pt x="559405" y="5507"/>
                  </a:cubicBezTo>
                  <a:cubicBezTo>
                    <a:pt x="559430" y="5340"/>
                    <a:pt x="559461" y="5174"/>
                    <a:pt x="559499" y="5009"/>
                  </a:cubicBezTo>
                  <a:lnTo>
                    <a:pt x="560398" y="0"/>
                  </a:lnTo>
                  <a:lnTo>
                    <a:pt x="899" y="14681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1" name="Freeform: Shape 130">
              <a:extLst>
                <a:ext uri="{FF2B5EF4-FFF2-40B4-BE49-F238E27FC236}">
                  <a16:creationId xmlns:a16="http://schemas.microsoft.com/office/drawing/2014/main" id="{691650FC-F5B6-4713-B61F-EF14E5FB91A5}"/>
                </a:ext>
              </a:extLst>
            </p:cNvPr>
            <p:cNvSpPr/>
            <p:nvPr/>
          </p:nvSpPr>
          <p:spPr>
            <a:xfrm>
              <a:off x="862944" y="2814330"/>
              <a:ext cx="64" cy="2440"/>
            </a:xfrm>
            <a:custGeom>
              <a:avLst/>
              <a:gdLst>
                <a:gd name="connsiteX0" fmla="*/ 65 w 64"/>
                <a:gd name="connsiteY0" fmla="*/ 1798 h 2440"/>
                <a:gd name="connsiteX1" fmla="*/ 65 w 64"/>
                <a:gd name="connsiteY1" fmla="*/ 2440 h 2440"/>
                <a:gd name="connsiteX2" fmla="*/ 65 w 64"/>
                <a:gd name="connsiteY2" fmla="*/ 2440 h 2440"/>
                <a:gd name="connsiteX3" fmla="*/ 65 w 64"/>
                <a:gd name="connsiteY3" fmla="*/ 0 h 2440"/>
                <a:gd name="connsiteX4" fmla="*/ 65 w 64"/>
                <a:gd name="connsiteY4" fmla="*/ 1798 h 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 h="2440">
                  <a:moveTo>
                    <a:pt x="65" y="1798"/>
                  </a:moveTo>
                  <a:cubicBezTo>
                    <a:pt x="65" y="1798"/>
                    <a:pt x="65" y="1798"/>
                    <a:pt x="65" y="2440"/>
                  </a:cubicBezTo>
                  <a:lnTo>
                    <a:pt x="65" y="2440"/>
                  </a:lnTo>
                  <a:cubicBezTo>
                    <a:pt x="1" y="1628"/>
                    <a:pt x="1" y="812"/>
                    <a:pt x="65" y="0"/>
                  </a:cubicBezTo>
                  <a:cubicBezTo>
                    <a:pt x="-22" y="596"/>
                    <a:pt x="-22" y="1202"/>
                    <a:pt x="65" y="179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2" name="Freeform: Shape 131">
              <a:extLst>
                <a:ext uri="{FF2B5EF4-FFF2-40B4-BE49-F238E27FC236}">
                  <a16:creationId xmlns:a16="http://schemas.microsoft.com/office/drawing/2014/main" id="{678BA22F-9105-453E-9070-EA2DDC2A62A5}"/>
                </a:ext>
              </a:extLst>
            </p:cNvPr>
            <p:cNvSpPr/>
            <p:nvPr/>
          </p:nvSpPr>
          <p:spPr>
            <a:xfrm>
              <a:off x="863137" y="2817412"/>
              <a:ext cx="770" cy="1669"/>
            </a:xfrm>
            <a:custGeom>
              <a:avLst/>
              <a:gdLst>
                <a:gd name="connsiteX0" fmla="*/ 771 w 770"/>
                <a:gd name="connsiteY0" fmla="*/ 1670 h 1669"/>
                <a:gd name="connsiteX1" fmla="*/ 771 w 770"/>
                <a:gd name="connsiteY1" fmla="*/ 1670 h 1669"/>
                <a:gd name="connsiteX2" fmla="*/ 771 w 770"/>
                <a:gd name="connsiteY2" fmla="*/ 1670 h 1669"/>
                <a:gd name="connsiteX3" fmla="*/ 0 w 770"/>
                <a:gd name="connsiteY3" fmla="*/ 0 h 1669"/>
                <a:gd name="connsiteX4" fmla="*/ 771 w 770"/>
                <a:gd name="connsiteY4" fmla="*/ 1670 h 1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 h="1669">
                  <a:moveTo>
                    <a:pt x="771" y="1670"/>
                  </a:moveTo>
                  <a:cubicBezTo>
                    <a:pt x="771" y="1670"/>
                    <a:pt x="771" y="1670"/>
                    <a:pt x="771" y="1670"/>
                  </a:cubicBezTo>
                  <a:lnTo>
                    <a:pt x="771" y="1670"/>
                  </a:lnTo>
                  <a:lnTo>
                    <a:pt x="0" y="0"/>
                  </a:lnTo>
                  <a:cubicBezTo>
                    <a:pt x="0" y="0"/>
                    <a:pt x="514" y="1284"/>
                    <a:pt x="771" y="167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3" name="Freeform: Shape 132">
              <a:extLst>
                <a:ext uri="{FF2B5EF4-FFF2-40B4-BE49-F238E27FC236}">
                  <a16:creationId xmlns:a16="http://schemas.microsoft.com/office/drawing/2014/main" id="{D2D78735-3958-4E35-B349-E5A6341BD4A0}"/>
                </a:ext>
              </a:extLst>
            </p:cNvPr>
            <p:cNvSpPr/>
            <p:nvPr/>
          </p:nvSpPr>
          <p:spPr>
            <a:xfrm>
              <a:off x="866091" y="2810990"/>
              <a:ext cx="452120" cy="287071"/>
            </a:xfrm>
            <a:custGeom>
              <a:avLst/>
              <a:gdLst>
                <a:gd name="connsiteX0" fmla="*/ 445184 w 452120"/>
                <a:gd name="connsiteY0" fmla="*/ 282062 h 287071"/>
                <a:gd name="connsiteX1" fmla="*/ 445184 w 452120"/>
                <a:gd name="connsiteY1" fmla="*/ 280392 h 287071"/>
                <a:gd name="connsiteX2" fmla="*/ 445184 w 452120"/>
                <a:gd name="connsiteY2" fmla="*/ 279365 h 287071"/>
                <a:gd name="connsiteX3" fmla="*/ 446083 w 452120"/>
                <a:gd name="connsiteY3" fmla="*/ 278338 h 287071"/>
                <a:gd name="connsiteX4" fmla="*/ 446983 w 452120"/>
                <a:gd name="connsiteY4" fmla="*/ 277310 h 287071"/>
                <a:gd name="connsiteX5" fmla="*/ 447882 w 452120"/>
                <a:gd name="connsiteY5" fmla="*/ 277310 h 287071"/>
                <a:gd name="connsiteX6" fmla="*/ 449423 w 452120"/>
                <a:gd name="connsiteY6" fmla="*/ 276539 h 287071"/>
                <a:gd name="connsiteX7" fmla="*/ 449423 w 452120"/>
                <a:gd name="connsiteY7" fmla="*/ 276539 h 287071"/>
                <a:gd name="connsiteX8" fmla="*/ 452120 w 452120"/>
                <a:gd name="connsiteY8" fmla="*/ 275769 h 287071"/>
                <a:gd name="connsiteX9" fmla="*/ 21835 w 452120"/>
                <a:gd name="connsiteY9" fmla="*/ 6679 h 287071"/>
                <a:gd name="connsiteX10" fmla="*/ 11046 w 452120"/>
                <a:gd name="connsiteY10" fmla="*/ 0 h 287071"/>
                <a:gd name="connsiteX11" fmla="*/ 10404 w 452120"/>
                <a:gd name="connsiteY11" fmla="*/ 4752 h 287071"/>
                <a:gd name="connsiteX12" fmla="*/ 2440 w 452120"/>
                <a:gd name="connsiteY12" fmla="*/ 11303 h 287071"/>
                <a:gd name="connsiteX13" fmla="*/ 0 w 452120"/>
                <a:gd name="connsiteY13" fmla="*/ 10404 h 287071"/>
                <a:gd name="connsiteX14" fmla="*/ 444028 w 452120"/>
                <a:gd name="connsiteY14" fmla="*/ 287072 h 287071"/>
                <a:gd name="connsiteX15" fmla="*/ 444927 w 452120"/>
                <a:gd name="connsiteY15" fmla="*/ 282191 h 28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120" h="287071">
                  <a:moveTo>
                    <a:pt x="445184" y="282062"/>
                  </a:moveTo>
                  <a:cubicBezTo>
                    <a:pt x="445152" y="281506"/>
                    <a:pt x="445152" y="280949"/>
                    <a:pt x="445184" y="280392"/>
                  </a:cubicBezTo>
                  <a:cubicBezTo>
                    <a:pt x="445151" y="280051"/>
                    <a:pt x="445151" y="279707"/>
                    <a:pt x="445184" y="279365"/>
                  </a:cubicBezTo>
                  <a:lnTo>
                    <a:pt x="446083" y="278338"/>
                  </a:lnTo>
                  <a:cubicBezTo>
                    <a:pt x="446312" y="277939"/>
                    <a:pt x="446618" y="277589"/>
                    <a:pt x="446983" y="277310"/>
                  </a:cubicBezTo>
                  <a:lnTo>
                    <a:pt x="447882" y="277310"/>
                  </a:lnTo>
                  <a:cubicBezTo>
                    <a:pt x="448368" y="277002"/>
                    <a:pt x="448885" y="276744"/>
                    <a:pt x="449423" y="276539"/>
                  </a:cubicBezTo>
                  <a:lnTo>
                    <a:pt x="449423" y="276539"/>
                  </a:lnTo>
                  <a:lnTo>
                    <a:pt x="452120" y="275769"/>
                  </a:lnTo>
                  <a:lnTo>
                    <a:pt x="21835" y="6679"/>
                  </a:lnTo>
                  <a:lnTo>
                    <a:pt x="11046" y="0"/>
                  </a:lnTo>
                  <a:lnTo>
                    <a:pt x="10404" y="4752"/>
                  </a:lnTo>
                  <a:cubicBezTo>
                    <a:pt x="9816" y="8652"/>
                    <a:pt x="6380" y="11479"/>
                    <a:pt x="2440" y="11303"/>
                  </a:cubicBezTo>
                  <a:cubicBezTo>
                    <a:pt x="1563" y="11217"/>
                    <a:pt x="723" y="10908"/>
                    <a:pt x="0" y="10404"/>
                  </a:cubicBezTo>
                  <a:lnTo>
                    <a:pt x="444028" y="287072"/>
                  </a:lnTo>
                  <a:lnTo>
                    <a:pt x="444927" y="28219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4" name="Freeform: Shape 133">
              <a:extLst>
                <a:ext uri="{FF2B5EF4-FFF2-40B4-BE49-F238E27FC236}">
                  <a16:creationId xmlns:a16="http://schemas.microsoft.com/office/drawing/2014/main" id="{0E80E915-D282-4BB1-9521-18FF1E3FF5EC}"/>
                </a:ext>
              </a:extLst>
            </p:cNvPr>
            <p:cNvSpPr/>
            <p:nvPr/>
          </p:nvSpPr>
          <p:spPr>
            <a:xfrm>
              <a:off x="1901729" y="293326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5" name="Freeform: Shape 134">
              <a:extLst>
                <a:ext uri="{FF2B5EF4-FFF2-40B4-BE49-F238E27FC236}">
                  <a16:creationId xmlns:a16="http://schemas.microsoft.com/office/drawing/2014/main" id="{4B72C5E4-CA3A-4BD6-85F7-74CFB5009BD7}"/>
                </a:ext>
              </a:extLst>
            </p:cNvPr>
            <p:cNvSpPr/>
            <p:nvPr/>
          </p:nvSpPr>
          <p:spPr>
            <a:xfrm>
              <a:off x="1893637" y="2928467"/>
              <a:ext cx="1284" cy="48"/>
            </a:xfrm>
            <a:custGeom>
              <a:avLst/>
              <a:gdLst>
                <a:gd name="connsiteX0" fmla="*/ 0 w 1284"/>
                <a:gd name="connsiteY0" fmla="*/ 49 h 48"/>
                <a:gd name="connsiteX1" fmla="*/ 0 w 1284"/>
                <a:gd name="connsiteY1" fmla="*/ 49 h 48"/>
                <a:gd name="connsiteX2" fmla="*/ 1285 w 1284"/>
                <a:gd name="connsiteY2" fmla="*/ 49 h 48"/>
                <a:gd name="connsiteX3" fmla="*/ 0 w 1284"/>
                <a:gd name="connsiteY3" fmla="*/ 49 h 48"/>
              </a:gdLst>
              <a:ahLst/>
              <a:cxnLst>
                <a:cxn ang="0">
                  <a:pos x="connsiteX0" y="connsiteY0"/>
                </a:cxn>
                <a:cxn ang="0">
                  <a:pos x="connsiteX1" y="connsiteY1"/>
                </a:cxn>
                <a:cxn ang="0">
                  <a:pos x="connsiteX2" y="connsiteY2"/>
                </a:cxn>
                <a:cxn ang="0">
                  <a:pos x="connsiteX3" y="connsiteY3"/>
                </a:cxn>
              </a:cxnLst>
              <a:rect l="l" t="t" r="r" b="b"/>
              <a:pathLst>
                <a:path w="1284" h="48">
                  <a:moveTo>
                    <a:pt x="0" y="49"/>
                  </a:moveTo>
                  <a:lnTo>
                    <a:pt x="0" y="49"/>
                  </a:lnTo>
                  <a:cubicBezTo>
                    <a:pt x="426" y="-16"/>
                    <a:pt x="859" y="-16"/>
                    <a:pt x="1285" y="49"/>
                  </a:cubicBezTo>
                  <a:cubicBezTo>
                    <a:pt x="859" y="-16"/>
                    <a:pt x="426" y="-16"/>
                    <a:pt x="0" y="4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6" name="Freeform: Shape 135">
              <a:extLst>
                <a:ext uri="{FF2B5EF4-FFF2-40B4-BE49-F238E27FC236}">
                  <a16:creationId xmlns:a16="http://schemas.microsoft.com/office/drawing/2014/main" id="{5BD172EC-B701-4B08-AEAE-1F3ECF23A649}"/>
                </a:ext>
              </a:extLst>
            </p:cNvPr>
            <p:cNvSpPr/>
            <p:nvPr/>
          </p:nvSpPr>
          <p:spPr>
            <a:xfrm>
              <a:off x="1896463" y="2927617"/>
              <a:ext cx="2311" cy="899"/>
            </a:xfrm>
            <a:custGeom>
              <a:avLst/>
              <a:gdLst>
                <a:gd name="connsiteX0" fmla="*/ 2312 w 2311"/>
                <a:gd name="connsiteY0" fmla="*/ 899 h 899"/>
                <a:gd name="connsiteX1" fmla="*/ 2312 w 2311"/>
                <a:gd name="connsiteY1" fmla="*/ 899 h 899"/>
                <a:gd name="connsiteX2" fmla="*/ 0 w 2311"/>
                <a:gd name="connsiteY2" fmla="*/ 0 h 899"/>
                <a:gd name="connsiteX3" fmla="*/ 2312 w 2311"/>
                <a:gd name="connsiteY3" fmla="*/ 899 h 899"/>
              </a:gdLst>
              <a:ahLst/>
              <a:cxnLst>
                <a:cxn ang="0">
                  <a:pos x="connsiteX0" y="connsiteY0"/>
                </a:cxn>
                <a:cxn ang="0">
                  <a:pos x="connsiteX1" y="connsiteY1"/>
                </a:cxn>
                <a:cxn ang="0">
                  <a:pos x="connsiteX2" y="connsiteY2"/>
                </a:cxn>
                <a:cxn ang="0">
                  <a:pos x="connsiteX3" y="connsiteY3"/>
                </a:cxn>
              </a:cxnLst>
              <a:rect l="l" t="t" r="r" b="b"/>
              <a:pathLst>
                <a:path w="2311" h="899">
                  <a:moveTo>
                    <a:pt x="2312" y="899"/>
                  </a:moveTo>
                  <a:lnTo>
                    <a:pt x="2312" y="899"/>
                  </a:lnTo>
                  <a:cubicBezTo>
                    <a:pt x="1637" y="395"/>
                    <a:pt x="838" y="84"/>
                    <a:pt x="0" y="0"/>
                  </a:cubicBezTo>
                  <a:cubicBezTo>
                    <a:pt x="826" y="133"/>
                    <a:pt x="1614" y="439"/>
                    <a:pt x="2312"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7" name="Freeform: Shape 136">
              <a:extLst>
                <a:ext uri="{FF2B5EF4-FFF2-40B4-BE49-F238E27FC236}">
                  <a16:creationId xmlns:a16="http://schemas.microsoft.com/office/drawing/2014/main" id="{288E666C-B6A8-46B8-A701-034875CBE38E}"/>
                </a:ext>
              </a:extLst>
            </p:cNvPr>
            <p:cNvSpPr/>
            <p:nvPr/>
          </p:nvSpPr>
          <p:spPr>
            <a:xfrm>
              <a:off x="1900316" y="2929929"/>
              <a:ext cx="1284" cy="1412"/>
            </a:xfrm>
            <a:custGeom>
              <a:avLst/>
              <a:gdLst>
                <a:gd name="connsiteX0" fmla="*/ 642 w 1284"/>
                <a:gd name="connsiteY0" fmla="*/ 642 h 1412"/>
                <a:gd name="connsiteX1" fmla="*/ 642 w 1284"/>
                <a:gd name="connsiteY1" fmla="*/ 642 h 1412"/>
                <a:gd name="connsiteX2" fmla="*/ 0 w 1284"/>
                <a:gd name="connsiteY2" fmla="*/ 0 h 1412"/>
                <a:gd name="connsiteX3" fmla="*/ 1285 w 1284"/>
                <a:gd name="connsiteY3" fmla="*/ 1413 h 1412"/>
                <a:gd name="connsiteX4" fmla="*/ 642 w 1284"/>
                <a:gd name="connsiteY4" fmla="*/ 642 h 1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 h="1412">
                  <a:moveTo>
                    <a:pt x="642" y="642"/>
                  </a:moveTo>
                  <a:cubicBezTo>
                    <a:pt x="642" y="642"/>
                    <a:pt x="642" y="642"/>
                    <a:pt x="642" y="642"/>
                  </a:cubicBezTo>
                  <a:cubicBezTo>
                    <a:pt x="642" y="642"/>
                    <a:pt x="642" y="642"/>
                    <a:pt x="0" y="0"/>
                  </a:cubicBezTo>
                  <a:cubicBezTo>
                    <a:pt x="524" y="374"/>
                    <a:pt x="962" y="855"/>
                    <a:pt x="1285" y="1413"/>
                  </a:cubicBezTo>
                  <a:lnTo>
                    <a:pt x="642" y="64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8" name="Freeform: Shape 137">
              <a:extLst>
                <a:ext uri="{FF2B5EF4-FFF2-40B4-BE49-F238E27FC236}">
                  <a16:creationId xmlns:a16="http://schemas.microsoft.com/office/drawing/2014/main" id="{220BF765-275B-4538-B355-AB6063D14EA7}"/>
                </a:ext>
              </a:extLst>
            </p:cNvPr>
            <p:cNvSpPr/>
            <p:nvPr/>
          </p:nvSpPr>
          <p:spPr>
            <a:xfrm>
              <a:off x="1316670" y="2928259"/>
              <a:ext cx="576966" cy="171857"/>
            </a:xfrm>
            <a:custGeom>
              <a:avLst/>
              <a:gdLst>
                <a:gd name="connsiteX0" fmla="*/ 0 w 576966"/>
                <a:gd name="connsiteY0" fmla="*/ 158756 h 171857"/>
                <a:gd name="connsiteX1" fmla="*/ 0 w 576966"/>
                <a:gd name="connsiteY1" fmla="*/ 158756 h 171857"/>
                <a:gd name="connsiteX2" fmla="*/ 2697 w 576966"/>
                <a:gd name="connsiteY2" fmla="*/ 158756 h 171857"/>
                <a:gd name="connsiteX3" fmla="*/ 8265 w 576966"/>
                <a:gd name="connsiteY3" fmla="*/ 166610 h 171857"/>
                <a:gd name="connsiteX4" fmla="*/ 8220 w 576966"/>
                <a:gd name="connsiteY4" fmla="*/ 166848 h 171857"/>
                <a:gd name="connsiteX5" fmla="*/ 7321 w 576966"/>
                <a:gd name="connsiteY5" fmla="*/ 171858 h 171857"/>
                <a:gd name="connsiteX6" fmla="*/ 569774 w 576966"/>
                <a:gd name="connsiteY6" fmla="*/ 16954 h 171857"/>
                <a:gd name="connsiteX7" fmla="*/ 571701 w 576966"/>
                <a:gd name="connsiteY7" fmla="*/ 6165 h 171857"/>
                <a:gd name="connsiteX8" fmla="*/ 576967 w 576966"/>
                <a:gd name="connsiteY8" fmla="*/ 0 h 171857"/>
                <a:gd name="connsiteX9" fmla="*/ 560012 w 576966"/>
                <a:gd name="connsiteY9" fmla="*/ 4752 h 171857"/>
                <a:gd name="connsiteX10" fmla="*/ 2826 w 576966"/>
                <a:gd name="connsiteY10" fmla="*/ 158243 h 17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6966" h="171857">
                  <a:moveTo>
                    <a:pt x="0" y="158756"/>
                  </a:moveTo>
                  <a:lnTo>
                    <a:pt x="0" y="158756"/>
                  </a:lnTo>
                  <a:cubicBezTo>
                    <a:pt x="889" y="158565"/>
                    <a:pt x="1808" y="158565"/>
                    <a:pt x="2697" y="158756"/>
                  </a:cubicBezTo>
                  <a:cubicBezTo>
                    <a:pt x="6404" y="159388"/>
                    <a:pt x="8897" y="162904"/>
                    <a:pt x="8265" y="166610"/>
                  </a:cubicBezTo>
                  <a:cubicBezTo>
                    <a:pt x="8252" y="166690"/>
                    <a:pt x="8237" y="166769"/>
                    <a:pt x="8220" y="166848"/>
                  </a:cubicBezTo>
                  <a:lnTo>
                    <a:pt x="7321" y="171858"/>
                  </a:lnTo>
                  <a:lnTo>
                    <a:pt x="569774" y="16954"/>
                  </a:lnTo>
                  <a:lnTo>
                    <a:pt x="571701" y="6165"/>
                  </a:lnTo>
                  <a:cubicBezTo>
                    <a:pt x="572200" y="3303"/>
                    <a:pt x="574218" y="941"/>
                    <a:pt x="576967" y="0"/>
                  </a:cubicBezTo>
                  <a:lnTo>
                    <a:pt x="560012" y="4752"/>
                  </a:lnTo>
                  <a:lnTo>
                    <a:pt x="2826" y="15824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39" name="Freeform: Shape 138">
              <a:extLst>
                <a:ext uri="{FF2B5EF4-FFF2-40B4-BE49-F238E27FC236}">
                  <a16:creationId xmlns:a16="http://schemas.microsoft.com/office/drawing/2014/main" id="{5E847194-D158-4F89-A366-01C3D0E03A26}"/>
                </a:ext>
              </a:extLst>
            </p:cNvPr>
            <p:cNvSpPr/>
            <p:nvPr/>
          </p:nvSpPr>
          <p:spPr>
            <a:xfrm>
              <a:off x="1436595" y="2043058"/>
              <a:ext cx="114942" cy="628974"/>
            </a:xfrm>
            <a:custGeom>
              <a:avLst/>
              <a:gdLst>
                <a:gd name="connsiteX0" fmla="*/ 111015 w 114942"/>
                <a:gd name="connsiteY0" fmla="*/ 95 h 628974"/>
                <a:gd name="connsiteX1" fmla="*/ 111015 w 114942"/>
                <a:gd name="connsiteY1" fmla="*/ 95 h 628974"/>
                <a:gd name="connsiteX2" fmla="*/ 109859 w 114942"/>
                <a:gd name="connsiteY2" fmla="*/ 95 h 628974"/>
                <a:gd name="connsiteX3" fmla="*/ 103052 w 114942"/>
                <a:gd name="connsiteY3" fmla="*/ 6389 h 628974"/>
                <a:gd name="connsiteX4" fmla="*/ 101254 w 114942"/>
                <a:gd name="connsiteY4" fmla="*/ 16665 h 628974"/>
                <a:gd name="connsiteX5" fmla="*/ 1068 w 114942"/>
                <a:gd name="connsiteY5" fmla="*/ 615726 h 628974"/>
                <a:gd name="connsiteX6" fmla="*/ 169 w 114942"/>
                <a:gd name="connsiteY6" fmla="*/ 620735 h 628974"/>
                <a:gd name="connsiteX7" fmla="*/ 5194 w 114942"/>
                <a:gd name="connsiteY7" fmla="*/ 628733 h 628974"/>
                <a:gd name="connsiteX8" fmla="*/ 5692 w 114942"/>
                <a:gd name="connsiteY8" fmla="*/ 628827 h 628974"/>
                <a:gd name="connsiteX9" fmla="*/ 8261 w 114942"/>
                <a:gd name="connsiteY9" fmla="*/ 628827 h 628974"/>
                <a:gd name="connsiteX10" fmla="*/ 10059 w 114942"/>
                <a:gd name="connsiteY10" fmla="*/ 627928 h 628974"/>
                <a:gd name="connsiteX11" fmla="*/ 10701 w 114942"/>
                <a:gd name="connsiteY11" fmla="*/ 627928 h 628974"/>
                <a:gd name="connsiteX12" fmla="*/ 12114 w 114942"/>
                <a:gd name="connsiteY12" fmla="*/ 626387 h 628974"/>
                <a:gd name="connsiteX13" fmla="*/ 12114 w 114942"/>
                <a:gd name="connsiteY13" fmla="*/ 626387 h 628974"/>
                <a:gd name="connsiteX14" fmla="*/ 12114 w 114942"/>
                <a:gd name="connsiteY14" fmla="*/ 624846 h 628974"/>
                <a:gd name="connsiteX15" fmla="*/ 12114 w 114942"/>
                <a:gd name="connsiteY15" fmla="*/ 623689 h 628974"/>
                <a:gd name="connsiteX16" fmla="*/ 12114 w 114942"/>
                <a:gd name="connsiteY16" fmla="*/ 623689 h 628974"/>
                <a:gd name="connsiteX17" fmla="*/ 13013 w 114942"/>
                <a:gd name="connsiteY17" fmla="*/ 618680 h 628974"/>
                <a:gd name="connsiteX18" fmla="*/ 114869 w 114942"/>
                <a:gd name="connsiteY18" fmla="*/ 9472 h 628974"/>
                <a:gd name="connsiteX19" fmla="*/ 114869 w 114942"/>
                <a:gd name="connsiteY19" fmla="*/ 9472 h 628974"/>
                <a:gd name="connsiteX20" fmla="*/ 114869 w 114942"/>
                <a:gd name="connsiteY20" fmla="*/ 6646 h 628974"/>
                <a:gd name="connsiteX21" fmla="*/ 114869 w 114942"/>
                <a:gd name="connsiteY21" fmla="*/ 5490 h 628974"/>
                <a:gd name="connsiteX22" fmla="*/ 114869 w 114942"/>
                <a:gd name="connsiteY22" fmla="*/ 4334 h 628974"/>
                <a:gd name="connsiteX23" fmla="*/ 114869 w 114942"/>
                <a:gd name="connsiteY23" fmla="*/ 4334 h 628974"/>
                <a:gd name="connsiteX24" fmla="*/ 113970 w 114942"/>
                <a:gd name="connsiteY24" fmla="*/ 3563 h 628974"/>
                <a:gd name="connsiteX25" fmla="*/ 113071 w 114942"/>
                <a:gd name="connsiteY25" fmla="*/ 2664 h 628974"/>
                <a:gd name="connsiteX26" fmla="*/ 113071 w 114942"/>
                <a:gd name="connsiteY26" fmla="*/ 2664 h 628974"/>
                <a:gd name="connsiteX27" fmla="*/ 112171 w 114942"/>
                <a:gd name="connsiteY27" fmla="*/ 2664 h 62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42" h="628974">
                  <a:moveTo>
                    <a:pt x="111015" y="95"/>
                  </a:moveTo>
                  <a:lnTo>
                    <a:pt x="111015" y="95"/>
                  </a:lnTo>
                  <a:cubicBezTo>
                    <a:pt x="110641" y="-32"/>
                    <a:pt x="110234" y="-32"/>
                    <a:pt x="109859" y="95"/>
                  </a:cubicBezTo>
                  <a:cubicBezTo>
                    <a:pt x="106402" y="354"/>
                    <a:pt x="103580" y="2963"/>
                    <a:pt x="103052" y="6389"/>
                  </a:cubicBezTo>
                  <a:lnTo>
                    <a:pt x="101254" y="16665"/>
                  </a:lnTo>
                  <a:lnTo>
                    <a:pt x="1068" y="615726"/>
                  </a:lnTo>
                  <a:lnTo>
                    <a:pt x="169" y="620735"/>
                  </a:lnTo>
                  <a:cubicBezTo>
                    <a:pt x="-652" y="624332"/>
                    <a:pt x="1598" y="627912"/>
                    <a:pt x="5194" y="628733"/>
                  </a:cubicBezTo>
                  <a:cubicBezTo>
                    <a:pt x="5359" y="628771"/>
                    <a:pt x="5525" y="628802"/>
                    <a:pt x="5692" y="628827"/>
                  </a:cubicBezTo>
                  <a:cubicBezTo>
                    <a:pt x="6537" y="629024"/>
                    <a:pt x="7416" y="629024"/>
                    <a:pt x="8261" y="628827"/>
                  </a:cubicBezTo>
                  <a:lnTo>
                    <a:pt x="10059" y="627928"/>
                  </a:lnTo>
                  <a:lnTo>
                    <a:pt x="10701" y="627928"/>
                  </a:lnTo>
                  <a:cubicBezTo>
                    <a:pt x="11271" y="627514"/>
                    <a:pt x="11751" y="626990"/>
                    <a:pt x="12114" y="626387"/>
                  </a:cubicBezTo>
                  <a:lnTo>
                    <a:pt x="12114" y="626387"/>
                  </a:lnTo>
                  <a:lnTo>
                    <a:pt x="12114" y="624846"/>
                  </a:lnTo>
                  <a:lnTo>
                    <a:pt x="12114" y="623689"/>
                  </a:lnTo>
                  <a:lnTo>
                    <a:pt x="12114" y="623689"/>
                  </a:lnTo>
                  <a:lnTo>
                    <a:pt x="13013" y="618680"/>
                  </a:lnTo>
                  <a:lnTo>
                    <a:pt x="114869" y="9472"/>
                  </a:lnTo>
                  <a:lnTo>
                    <a:pt x="114869" y="9472"/>
                  </a:lnTo>
                  <a:lnTo>
                    <a:pt x="114869" y="6646"/>
                  </a:lnTo>
                  <a:cubicBezTo>
                    <a:pt x="114967" y="6267"/>
                    <a:pt x="114967" y="5869"/>
                    <a:pt x="114869" y="5490"/>
                  </a:cubicBezTo>
                  <a:lnTo>
                    <a:pt x="114869" y="4334"/>
                  </a:lnTo>
                  <a:lnTo>
                    <a:pt x="114869" y="4334"/>
                  </a:lnTo>
                  <a:cubicBezTo>
                    <a:pt x="114633" y="4010"/>
                    <a:pt x="114325" y="3746"/>
                    <a:pt x="113970" y="3563"/>
                  </a:cubicBezTo>
                  <a:cubicBezTo>
                    <a:pt x="113739" y="3202"/>
                    <a:pt x="113432" y="2895"/>
                    <a:pt x="113071" y="2664"/>
                  </a:cubicBezTo>
                  <a:lnTo>
                    <a:pt x="113071" y="2664"/>
                  </a:lnTo>
                  <a:cubicBezTo>
                    <a:pt x="113071" y="2664"/>
                    <a:pt x="113071" y="2664"/>
                    <a:pt x="112171" y="266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0" name="Freeform: Shape 139">
              <a:extLst>
                <a:ext uri="{FF2B5EF4-FFF2-40B4-BE49-F238E27FC236}">
                  <a16:creationId xmlns:a16="http://schemas.microsoft.com/office/drawing/2014/main" id="{C3B9A181-2CFB-4ECD-B1DA-FE12D639E19F}"/>
                </a:ext>
              </a:extLst>
            </p:cNvPr>
            <p:cNvSpPr/>
            <p:nvPr/>
          </p:nvSpPr>
          <p:spPr>
            <a:xfrm>
              <a:off x="862832" y="2182977"/>
              <a:ext cx="110496" cy="638860"/>
            </a:xfrm>
            <a:custGeom>
              <a:avLst/>
              <a:gdLst>
                <a:gd name="connsiteX0" fmla="*/ 13663 w 110496"/>
                <a:gd name="connsiteY0" fmla="*/ 632766 h 638860"/>
                <a:gd name="connsiteX1" fmla="*/ 14305 w 110496"/>
                <a:gd name="connsiteY1" fmla="*/ 628013 h 638860"/>
                <a:gd name="connsiteX2" fmla="*/ 15204 w 110496"/>
                <a:gd name="connsiteY2" fmla="*/ 622362 h 638860"/>
                <a:gd name="connsiteX3" fmla="*/ 109610 w 110496"/>
                <a:gd name="connsiteY3" fmla="*/ 13410 h 638860"/>
                <a:gd name="connsiteX4" fmla="*/ 110381 w 110496"/>
                <a:gd name="connsiteY4" fmla="*/ 8144 h 638860"/>
                <a:gd name="connsiteX5" fmla="*/ 104815 w 110496"/>
                <a:gd name="connsiteY5" fmla="*/ 67 h 638860"/>
                <a:gd name="connsiteX6" fmla="*/ 104729 w 110496"/>
                <a:gd name="connsiteY6" fmla="*/ 52 h 638860"/>
                <a:gd name="connsiteX7" fmla="*/ 102289 w 110496"/>
                <a:gd name="connsiteY7" fmla="*/ 52 h 638860"/>
                <a:gd name="connsiteX8" fmla="*/ 101004 w 110496"/>
                <a:gd name="connsiteY8" fmla="*/ 52 h 638860"/>
                <a:gd name="connsiteX9" fmla="*/ 99720 w 110496"/>
                <a:gd name="connsiteY9" fmla="*/ 694 h 638860"/>
                <a:gd name="connsiteX10" fmla="*/ 98949 w 110496"/>
                <a:gd name="connsiteY10" fmla="*/ 1593 h 638860"/>
                <a:gd name="connsiteX11" fmla="*/ 97922 w 110496"/>
                <a:gd name="connsiteY11" fmla="*/ 2878 h 638860"/>
                <a:gd name="connsiteX12" fmla="*/ 97922 w 110496"/>
                <a:gd name="connsiteY12" fmla="*/ 3777 h 638860"/>
                <a:gd name="connsiteX13" fmla="*/ 97922 w 110496"/>
                <a:gd name="connsiteY13" fmla="*/ 5447 h 638860"/>
                <a:gd name="connsiteX14" fmla="*/ 97922 w 110496"/>
                <a:gd name="connsiteY14" fmla="*/ 5447 h 638860"/>
                <a:gd name="connsiteX15" fmla="*/ 97151 w 110496"/>
                <a:gd name="connsiteY15" fmla="*/ 10328 h 638860"/>
                <a:gd name="connsiteX16" fmla="*/ 48 w 110496"/>
                <a:gd name="connsiteY16" fmla="*/ 631225 h 638860"/>
                <a:gd name="connsiteX17" fmla="*/ 48 w 110496"/>
                <a:gd name="connsiteY17" fmla="*/ 631225 h 638860"/>
                <a:gd name="connsiteX18" fmla="*/ 48 w 110496"/>
                <a:gd name="connsiteY18" fmla="*/ 631225 h 638860"/>
                <a:gd name="connsiteX19" fmla="*/ 48 w 110496"/>
                <a:gd name="connsiteY19" fmla="*/ 633665 h 638860"/>
                <a:gd name="connsiteX20" fmla="*/ 48 w 110496"/>
                <a:gd name="connsiteY20" fmla="*/ 634436 h 638860"/>
                <a:gd name="connsiteX21" fmla="*/ 819 w 110496"/>
                <a:gd name="connsiteY21" fmla="*/ 636105 h 638860"/>
                <a:gd name="connsiteX22" fmla="*/ 1846 w 110496"/>
                <a:gd name="connsiteY22" fmla="*/ 637133 h 638860"/>
                <a:gd name="connsiteX23" fmla="*/ 2745 w 110496"/>
                <a:gd name="connsiteY23" fmla="*/ 637904 h 638860"/>
                <a:gd name="connsiteX24" fmla="*/ 2745 w 110496"/>
                <a:gd name="connsiteY24" fmla="*/ 637904 h 638860"/>
                <a:gd name="connsiteX25" fmla="*/ 5186 w 110496"/>
                <a:gd name="connsiteY25" fmla="*/ 638803 h 638860"/>
                <a:gd name="connsiteX26" fmla="*/ 13663 w 110496"/>
                <a:gd name="connsiteY26" fmla="*/ 632766 h 63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0496" h="638860">
                  <a:moveTo>
                    <a:pt x="13663" y="632766"/>
                  </a:moveTo>
                  <a:lnTo>
                    <a:pt x="14305" y="628013"/>
                  </a:lnTo>
                  <a:lnTo>
                    <a:pt x="15204" y="622362"/>
                  </a:lnTo>
                  <a:lnTo>
                    <a:pt x="109610" y="13410"/>
                  </a:lnTo>
                  <a:lnTo>
                    <a:pt x="110381" y="8144"/>
                  </a:lnTo>
                  <a:cubicBezTo>
                    <a:pt x="111074" y="4377"/>
                    <a:pt x="108582" y="760"/>
                    <a:pt x="104815" y="67"/>
                  </a:cubicBezTo>
                  <a:cubicBezTo>
                    <a:pt x="104786" y="62"/>
                    <a:pt x="104758" y="57"/>
                    <a:pt x="104729" y="52"/>
                  </a:cubicBezTo>
                  <a:lnTo>
                    <a:pt x="102289" y="52"/>
                  </a:lnTo>
                  <a:cubicBezTo>
                    <a:pt x="101863" y="-17"/>
                    <a:pt x="101430" y="-17"/>
                    <a:pt x="101004" y="52"/>
                  </a:cubicBezTo>
                  <a:lnTo>
                    <a:pt x="99720" y="694"/>
                  </a:lnTo>
                  <a:lnTo>
                    <a:pt x="98949" y="1593"/>
                  </a:lnTo>
                  <a:cubicBezTo>
                    <a:pt x="98538" y="1962"/>
                    <a:pt x="98191" y="2396"/>
                    <a:pt x="97922" y="2878"/>
                  </a:cubicBezTo>
                  <a:lnTo>
                    <a:pt x="97922" y="3777"/>
                  </a:lnTo>
                  <a:cubicBezTo>
                    <a:pt x="97889" y="4333"/>
                    <a:pt x="97889" y="4891"/>
                    <a:pt x="97922" y="5447"/>
                  </a:cubicBezTo>
                  <a:lnTo>
                    <a:pt x="97922" y="5447"/>
                  </a:lnTo>
                  <a:lnTo>
                    <a:pt x="97151" y="10328"/>
                  </a:lnTo>
                  <a:lnTo>
                    <a:pt x="48" y="631225"/>
                  </a:lnTo>
                  <a:lnTo>
                    <a:pt x="48" y="631225"/>
                  </a:lnTo>
                  <a:cubicBezTo>
                    <a:pt x="48" y="631225"/>
                    <a:pt x="48" y="631225"/>
                    <a:pt x="48" y="631225"/>
                  </a:cubicBezTo>
                  <a:cubicBezTo>
                    <a:pt x="-16" y="632037"/>
                    <a:pt x="-16" y="632853"/>
                    <a:pt x="48" y="633665"/>
                  </a:cubicBezTo>
                  <a:cubicBezTo>
                    <a:pt x="104" y="633919"/>
                    <a:pt x="104" y="634182"/>
                    <a:pt x="48" y="634436"/>
                  </a:cubicBezTo>
                  <a:lnTo>
                    <a:pt x="819" y="636105"/>
                  </a:lnTo>
                  <a:lnTo>
                    <a:pt x="1846" y="637133"/>
                  </a:lnTo>
                  <a:lnTo>
                    <a:pt x="2745" y="637904"/>
                  </a:lnTo>
                  <a:lnTo>
                    <a:pt x="2745" y="637904"/>
                  </a:lnTo>
                  <a:cubicBezTo>
                    <a:pt x="3468" y="638408"/>
                    <a:pt x="4309" y="638717"/>
                    <a:pt x="5186" y="638803"/>
                  </a:cubicBezTo>
                  <a:cubicBezTo>
                    <a:pt x="9149" y="639290"/>
                    <a:pt x="12828" y="636670"/>
                    <a:pt x="13663" y="63276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1" name="Freeform: Shape 140">
              <a:extLst>
                <a:ext uri="{FF2B5EF4-FFF2-40B4-BE49-F238E27FC236}">
                  <a16:creationId xmlns:a16="http://schemas.microsoft.com/office/drawing/2014/main" id="{C72A7100-49CA-4A6B-82DA-44E3E67FF02C}"/>
                </a:ext>
              </a:extLst>
            </p:cNvPr>
            <p:cNvSpPr/>
            <p:nvPr/>
          </p:nvSpPr>
          <p:spPr>
            <a:xfrm>
              <a:off x="3126853" y="1552755"/>
              <a:ext cx="500124" cy="2320207"/>
            </a:xfrm>
            <a:custGeom>
              <a:avLst/>
              <a:gdLst>
                <a:gd name="connsiteX0" fmla="*/ 4205 w 500124"/>
                <a:gd name="connsiteY0" fmla="*/ 2320207 h 2320207"/>
                <a:gd name="connsiteX1" fmla="*/ 5233 w 500124"/>
                <a:gd name="connsiteY1" fmla="*/ 2320207 h 2320207"/>
                <a:gd name="connsiteX2" fmla="*/ 8187 w 500124"/>
                <a:gd name="connsiteY2" fmla="*/ 2320207 h 2320207"/>
                <a:gd name="connsiteX3" fmla="*/ 13453 w 500124"/>
                <a:gd name="connsiteY3" fmla="*/ 2314299 h 2320207"/>
                <a:gd name="connsiteX4" fmla="*/ 15893 w 500124"/>
                <a:gd name="connsiteY4" fmla="*/ 2302739 h 2320207"/>
                <a:gd name="connsiteX5" fmla="*/ 500124 w 500124"/>
                <a:gd name="connsiteY5" fmla="*/ 1413 h 2320207"/>
                <a:gd name="connsiteX6" fmla="*/ 495500 w 500124"/>
                <a:gd name="connsiteY6" fmla="*/ 2440 h 2320207"/>
                <a:gd name="connsiteX7" fmla="*/ 493317 w 500124"/>
                <a:gd name="connsiteY7" fmla="*/ 2440 h 2320207"/>
                <a:gd name="connsiteX8" fmla="*/ 492032 w 500124"/>
                <a:gd name="connsiteY8" fmla="*/ 2440 h 2320207"/>
                <a:gd name="connsiteX9" fmla="*/ 491262 w 500124"/>
                <a:gd name="connsiteY9" fmla="*/ 2440 h 2320207"/>
                <a:gd name="connsiteX10" fmla="*/ 486638 w 500124"/>
                <a:gd name="connsiteY10" fmla="*/ 0 h 2320207"/>
                <a:gd name="connsiteX11" fmla="*/ 95 w 500124"/>
                <a:gd name="connsiteY11" fmla="*/ 2311987 h 2320207"/>
                <a:gd name="connsiteX12" fmla="*/ 95 w 500124"/>
                <a:gd name="connsiteY12" fmla="*/ 2311987 h 2320207"/>
                <a:gd name="connsiteX13" fmla="*/ 95 w 500124"/>
                <a:gd name="connsiteY13" fmla="*/ 2313657 h 2320207"/>
                <a:gd name="connsiteX14" fmla="*/ 95 w 500124"/>
                <a:gd name="connsiteY14" fmla="*/ 2313656 h 2320207"/>
                <a:gd name="connsiteX15" fmla="*/ 95 w 500124"/>
                <a:gd name="connsiteY15" fmla="*/ 2314684 h 2320207"/>
                <a:gd name="connsiteX16" fmla="*/ 95 w 500124"/>
                <a:gd name="connsiteY16" fmla="*/ 2314684 h 2320207"/>
                <a:gd name="connsiteX17" fmla="*/ 95 w 500124"/>
                <a:gd name="connsiteY17" fmla="*/ 2315840 h 2320207"/>
                <a:gd name="connsiteX18" fmla="*/ 95 w 500124"/>
                <a:gd name="connsiteY18" fmla="*/ 2317125 h 2320207"/>
                <a:gd name="connsiteX19" fmla="*/ 95 w 500124"/>
                <a:gd name="connsiteY19" fmla="*/ 2317125 h 2320207"/>
                <a:gd name="connsiteX20" fmla="*/ 994 w 500124"/>
                <a:gd name="connsiteY20" fmla="*/ 2318024 h 2320207"/>
                <a:gd name="connsiteX21" fmla="*/ 2022 w 500124"/>
                <a:gd name="connsiteY21" fmla="*/ 2318923 h 2320207"/>
                <a:gd name="connsiteX22" fmla="*/ 2022 w 500124"/>
                <a:gd name="connsiteY22" fmla="*/ 2318923 h 23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0124" h="2320207">
                  <a:moveTo>
                    <a:pt x="4205" y="2320207"/>
                  </a:moveTo>
                  <a:cubicBezTo>
                    <a:pt x="4205" y="2320207"/>
                    <a:pt x="4205" y="2320207"/>
                    <a:pt x="5233" y="2320207"/>
                  </a:cubicBezTo>
                  <a:lnTo>
                    <a:pt x="8187" y="2320207"/>
                  </a:lnTo>
                  <a:cubicBezTo>
                    <a:pt x="10897" y="2319359"/>
                    <a:pt x="12920" y="2317088"/>
                    <a:pt x="13453" y="2314299"/>
                  </a:cubicBezTo>
                  <a:lnTo>
                    <a:pt x="15893" y="2302739"/>
                  </a:lnTo>
                  <a:lnTo>
                    <a:pt x="500124" y="1413"/>
                  </a:lnTo>
                  <a:lnTo>
                    <a:pt x="495500" y="2440"/>
                  </a:lnTo>
                  <a:lnTo>
                    <a:pt x="493317" y="2440"/>
                  </a:lnTo>
                  <a:lnTo>
                    <a:pt x="492032" y="2440"/>
                  </a:lnTo>
                  <a:lnTo>
                    <a:pt x="491262" y="2440"/>
                  </a:lnTo>
                  <a:lnTo>
                    <a:pt x="486638" y="0"/>
                  </a:lnTo>
                  <a:lnTo>
                    <a:pt x="95" y="2311987"/>
                  </a:lnTo>
                  <a:lnTo>
                    <a:pt x="95" y="2311987"/>
                  </a:lnTo>
                  <a:cubicBezTo>
                    <a:pt x="-32" y="2312537"/>
                    <a:pt x="-32" y="2313107"/>
                    <a:pt x="95" y="2313657"/>
                  </a:cubicBezTo>
                  <a:lnTo>
                    <a:pt x="95" y="2313656"/>
                  </a:lnTo>
                  <a:cubicBezTo>
                    <a:pt x="95" y="2313656"/>
                    <a:pt x="95" y="2314427"/>
                    <a:pt x="95" y="2314684"/>
                  </a:cubicBezTo>
                  <a:lnTo>
                    <a:pt x="95" y="2314684"/>
                  </a:lnTo>
                  <a:cubicBezTo>
                    <a:pt x="46" y="2315068"/>
                    <a:pt x="46" y="2315456"/>
                    <a:pt x="95" y="2315840"/>
                  </a:cubicBezTo>
                  <a:cubicBezTo>
                    <a:pt x="23" y="2316266"/>
                    <a:pt x="23" y="2316699"/>
                    <a:pt x="95" y="2317125"/>
                  </a:cubicBezTo>
                  <a:lnTo>
                    <a:pt x="95" y="2317125"/>
                  </a:lnTo>
                  <a:lnTo>
                    <a:pt x="994" y="2318024"/>
                  </a:lnTo>
                  <a:lnTo>
                    <a:pt x="2022" y="2318923"/>
                  </a:lnTo>
                  <a:lnTo>
                    <a:pt x="2022" y="231892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2" name="Freeform: Shape 141">
              <a:extLst>
                <a:ext uri="{FF2B5EF4-FFF2-40B4-BE49-F238E27FC236}">
                  <a16:creationId xmlns:a16="http://schemas.microsoft.com/office/drawing/2014/main" id="{C60A6FFF-1271-47BD-A93C-AD3AB4E0C62F}"/>
                </a:ext>
              </a:extLst>
            </p:cNvPr>
            <p:cNvSpPr/>
            <p:nvPr/>
          </p:nvSpPr>
          <p:spPr>
            <a:xfrm>
              <a:off x="3447422" y="1469524"/>
              <a:ext cx="511638" cy="2301000"/>
            </a:xfrm>
            <a:custGeom>
              <a:avLst/>
              <a:gdLst>
                <a:gd name="connsiteX0" fmla="*/ 511582 w 511638"/>
                <a:gd name="connsiteY0" fmla="*/ 1284 h 2301000"/>
                <a:gd name="connsiteX1" fmla="*/ 511582 w 511638"/>
                <a:gd name="connsiteY1" fmla="*/ 1284 h 2301000"/>
                <a:gd name="connsiteX2" fmla="*/ 510683 w 511638"/>
                <a:gd name="connsiteY2" fmla="*/ 2569 h 2301000"/>
                <a:gd name="connsiteX3" fmla="*/ 509783 w 511638"/>
                <a:gd name="connsiteY3" fmla="*/ 3596 h 2301000"/>
                <a:gd name="connsiteX4" fmla="*/ 508628 w 511638"/>
                <a:gd name="connsiteY4" fmla="*/ 3596 h 2301000"/>
                <a:gd name="connsiteX5" fmla="*/ 507343 w 511638"/>
                <a:gd name="connsiteY5" fmla="*/ 3596 h 2301000"/>
                <a:gd name="connsiteX6" fmla="*/ 507343 w 511638"/>
                <a:gd name="connsiteY6" fmla="*/ 3596 h 2301000"/>
                <a:gd name="connsiteX7" fmla="*/ 497196 w 511638"/>
                <a:gd name="connsiteY7" fmla="*/ 6037 h 2301000"/>
                <a:gd name="connsiteX8" fmla="*/ 1277 w 511638"/>
                <a:gd name="connsiteY8" fmla="*/ 2287968 h 2301000"/>
                <a:gd name="connsiteX9" fmla="*/ 249 w 511638"/>
                <a:gd name="connsiteY9" fmla="*/ 2292464 h 2301000"/>
                <a:gd name="connsiteX10" fmla="*/ 4989 w 511638"/>
                <a:gd name="connsiteY10" fmla="*/ 2300843 h 2301000"/>
                <a:gd name="connsiteX11" fmla="*/ 5387 w 511638"/>
                <a:gd name="connsiteY11" fmla="*/ 2300941 h 2301000"/>
                <a:gd name="connsiteX12" fmla="*/ 9369 w 511638"/>
                <a:gd name="connsiteY12" fmla="*/ 2300299 h 2301000"/>
                <a:gd name="connsiteX13" fmla="*/ 10782 w 511638"/>
                <a:gd name="connsiteY13" fmla="*/ 2299399 h 2301000"/>
                <a:gd name="connsiteX14" fmla="*/ 11681 w 511638"/>
                <a:gd name="connsiteY14" fmla="*/ 2298500 h 2301000"/>
                <a:gd name="connsiteX15" fmla="*/ 12580 w 511638"/>
                <a:gd name="connsiteY15" fmla="*/ 2297344 h 2301000"/>
                <a:gd name="connsiteX16" fmla="*/ 13222 w 511638"/>
                <a:gd name="connsiteY16" fmla="*/ 2295803 h 2301000"/>
                <a:gd name="connsiteX17" fmla="*/ 13222 w 511638"/>
                <a:gd name="connsiteY17" fmla="*/ 2294904 h 2301000"/>
                <a:gd name="connsiteX18" fmla="*/ 13222 w 511638"/>
                <a:gd name="connsiteY18" fmla="*/ 2294904 h 2301000"/>
                <a:gd name="connsiteX19" fmla="*/ 13222 w 511638"/>
                <a:gd name="connsiteY19" fmla="*/ 2294904 h 2301000"/>
                <a:gd name="connsiteX20" fmla="*/ 14250 w 511638"/>
                <a:gd name="connsiteY20" fmla="*/ 2290151 h 2301000"/>
                <a:gd name="connsiteX21" fmla="*/ 511582 w 511638"/>
                <a:gd name="connsiteY21" fmla="*/ 0 h 2301000"/>
                <a:gd name="connsiteX22" fmla="*/ 511582 w 511638"/>
                <a:gd name="connsiteY22" fmla="*/ 899 h 2301000"/>
                <a:gd name="connsiteX23" fmla="*/ 511582 w 511638"/>
                <a:gd name="connsiteY23" fmla="*/ 1284 h 230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1638" h="2301000">
                  <a:moveTo>
                    <a:pt x="511582" y="1284"/>
                  </a:moveTo>
                  <a:cubicBezTo>
                    <a:pt x="511582" y="1284"/>
                    <a:pt x="511582" y="1284"/>
                    <a:pt x="511582" y="1284"/>
                  </a:cubicBezTo>
                  <a:cubicBezTo>
                    <a:pt x="511313" y="1733"/>
                    <a:pt x="511012" y="2163"/>
                    <a:pt x="510683" y="2569"/>
                  </a:cubicBezTo>
                  <a:lnTo>
                    <a:pt x="509783" y="3596"/>
                  </a:lnTo>
                  <a:lnTo>
                    <a:pt x="508628" y="3596"/>
                  </a:lnTo>
                  <a:lnTo>
                    <a:pt x="507343" y="3596"/>
                  </a:lnTo>
                  <a:lnTo>
                    <a:pt x="507343" y="3596"/>
                  </a:lnTo>
                  <a:lnTo>
                    <a:pt x="497196" y="6037"/>
                  </a:lnTo>
                  <a:lnTo>
                    <a:pt x="1277" y="2287968"/>
                  </a:lnTo>
                  <a:lnTo>
                    <a:pt x="249" y="2292464"/>
                  </a:lnTo>
                  <a:cubicBezTo>
                    <a:pt x="-756" y="2296086"/>
                    <a:pt x="1367" y="2299838"/>
                    <a:pt x="4989" y="2300843"/>
                  </a:cubicBezTo>
                  <a:cubicBezTo>
                    <a:pt x="5121" y="2300880"/>
                    <a:pt x="5253" y="2300912"/>
                    <a:pt x="5387" y="2300941"/>
                  </a:cubicBezTo>
                  <a:cubicBezTo>
                    <a:pt x="6748" y="2301118"/>
                    <a:pt x="8132" y="2300895"/>
                    <a:pt x="9369" y="2300299"/>
                  </a:cubicBezTo>
                  <a:lnTo>
                    <a:pt x="10782" y="2299399"/>
                  </a:lnTo>
                  <a:lnTo>
                    <a:pt x="11681" y="2298500"/>
                  </a:lnTo>
                  <a:cubicBezTo>
                    <a:pt x="12011" y="2298139"/>
                    <a:pt x="12311" y="2297753"/>
                    <a:pt x="12580" y="2297344"/>
                  </a:cubicBezTo>
                  <a:cubicBezTo>
                    <a:pt x="12871" y="2296866"/>
                    <a:pt x="13088" y="2296346"/>
                    <a:pt x="13222" y="2295803"/>
                  </a:cubicBezTo>
                  <a:lnTo>
                    <a:pt x="13222" y="2294904"/>
                  </a:lnTo>
                  <a:lnTo>
                    <a:pt x="13222" y="2294904"/>
                  </a:lnTo>
                  <a:lnTo>
                    <a:pt x="13222" y="2294904"/>
                  </a:lnTo>
                  <a:lnTo>
                    <a:pt x="14250" y="2290151"/>
                  </a:lnTo>
                  <a:lnTo>
                    <a:pt x="511582" y="0"/>
                  </a:lnTo>
                  <a:cubicBezTo>
                    <a:pt x="511582" y="0"/>
                    <a:pt x="511582" y="642"/>
                    <a:pt x="511582" y="899"/>
                  </a:cubicBezTo>
                  <a:cubicBezTo>
                    <a:pt x="511582" y="1156"/>
                    <a:pt x="511710" y="1027"/>
                    <a:pt x="511582" y="128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3" name="Freeform: Shape 142">
              <a:extLst>
                <a:ext uri="{FF2B5EF4-FFF2-40B4-BE49-F238E27FC236}">
                  <a16:creationId xmlns:a16="http://schemas.microsoft.com/office/drawing/2014/main" id="{0D639D55-9299-44A1-857C-1DB4DDE540A8}"/>
                </a:ext>
              </a:extLst>
            </p:cNvPr>
            <p:cNvSpPr/>
            <p:nvPr/>
          </p:nvSpPr>
          <p:spPr>
            <a:xfrm>
              <a:off x="3959004" y="1463168"/>
              <a:ext cx="12844" cy="1089"/>
            </a:xfrm>
            <a:custGeom>
              <a:avLst/>
              <a:gdLst>
                <a:gd name="connsiteX0" fmla="*/ 0 w 12844"/>
                <a:gd name="connsiteY0" fmla="*/ 1090 h 1089"/>
                <a:gd name="connsiteX1" fmla="*/ 0 w 12844"/>
                <a:gd name="connsiteY1" fmla="*/ 319 h 1089"/>
                <a:gd name="connsiteX2" fmla="*/ 0 w 12844"/>
                <a:gd name="connsiteY2" fmla="*/ 1090 h 1089"/>
              </a:gdLst>
              <a:ahLst/>
              <a:cxnLst>
                <a:cxn ang="0">
                  <a:pos x="connsiteX0" y="connsiteY0"/>
                </a:cxn>
                <a:cxn ang="0">
                  <a:pos x="connsiteX1" y="connsiteY1"/>
                </a:cxn>
                <a:cxn ang="0">
                  <a:pos x="connsiteX2" y="connsiteY2"/>
                </a:cxn>
              </a:cxnLst>
              <a:rect l="l" t="t" r="r" b="b"/>
              <a:pathLst>
                <a:path w="12844" h="1089">
                  <a:moveTo>
                    <a:pt x="0" y="1090"/>
                  </a:moveTo>
                  <a:cubicBezTo>
                    <a:pt x="0" y="1090"/>
                    <a:pt x="0" y="1090"/>
                    <a:pt x="0" y="319"/>
                  </a:cubicBezTo>
                  <a:cubicBezTo>
                    <a:pt x="0" y="-451"/>
                    <a:pt x="0" y="319"/>
                    <a:pt x="0" y="109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4" name="Freeform: Shape 143">
              <a:extLst>
                <a:ext uri="{FF2B5EF4-FFF2-40B4-BE49-F238E27FC236}">
                  <a16:creationId xmlns:a16="http://schemas.microsoft.com/office/drawing/2014/main" id="{F3671FFC-FABB-41F5-878A-7D3DF9439606}"/>
                </a:ext>
              </a:extLst>
            </p:cNvPr>
            <p:cNvSpPr/>
            <p:nvPr/>
          </p:nvSpPr>
          <p:spPr>
            <a:xfrm>
              <a:off x="2383776" y="3531559"/>
              <a:ext cx="323933" cy="110589"/>
            </a:xfrm>
            <a:custGeom>
              <a:avLst/>
              <a:gdLst>
                <a:gd name="connsiteX0" fmla="*/ 0 w 323933"/>
                <a:gd name="connsiteY0" fmla="*/ 110590 h 110589"/>
                <a:gd name="connsiteX1" fmla="*/ 312631 w 323933"/>
                <a:gd name="connsiteY1" fmla="*/ 15542 h 110589"/>
                <a:gd name="connsiteX2" fmla="*/ 323035 w 323933"/>
                <a:gd name="connsiteY2" fmla="*/ 12330 h 110589"/>
                <a:gd name="connsiteX3" fmla="*/ 323934 w 323933"/>
                <a:gd name="connsiteY3" fmla="*/ 12330 h 110589"/>
                <a:gd name="connsiteX4" fmla="*/ 320080 w 323933"/>
                <a:gd name="connsiteY4" fmla="*/ 12973 h 110589"/>
                <a:gd name="connsiteX5" fmla="*/ 314737 w 323933"/>
                <a:gd name="connsiteY5" fmla="*/ 4964 h 110589"/>
                <a:gd name="connsiteX6" fmla="*/ 314814 w 323933"/>
                <a:gd name="connsiteY6" fmla="*/ 4623 h 110589"/>
                <a:gd name="connsiteX7" fmla="*/ 315713 w 323933"/>
                <a:gd name="connsiteY7" fmla="*/ 0 h 110589"/>
                <a:gd name="connsiteX8" fmla="*/ 3083 w 323933"/>
                <a:gd name="connsiteY8" fmla="*/ 95176 h 110589"/>
                <a:gd name="connsiteX9" fmla="*/ 899 w 323933"/>
                <a:gd name="connsiteY9" fmla="*/ 106480 h 11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933" h="110589">
                  <a:moveTo>
                    <a:pt x="0" y="110590"/>
                  </a:moveTo>
                  <a:lnTo>
                    <a:pt x="312631" y="15542"/>
                  </a:lnTo>
                  <a:lnTo>
                    <a:pt x="323035" y="12330"/>
                  </a:lnTo>
                  <a:lnTo>
                    <a:pt x="323934" y="12330"/>
                  </a:lnTo>
                  <a:cubicBezTo>
                    <a:pt x="322747" y="12940"/>
                    <a:pt x="321400" y="13164"/>
                    <a:pt x="320080" y="12973"/>
                  </a:cubicBezTo>
                  <a:cubicBezTo>
                    <a:pt x="316394" y="12236"/>
                    <a:pt x="314001" y="8651"/>
                    <a:pt x="314737" y="4964"/>
                  </a:cubicBezTo>
                  <a:cubicBezTo>
                    <a:pt x="314760" y="4850"/>
                    <a:pt x="314786" y="4736"/>
                    <a:pt x="314814" y="4623"/>
                  </a:cubicBezTo>
                  <a:lnTo>
                    <a:pt x="315713" y="0"/>
                  </a:lnTo>
                  <a:lnTo>
                    <a:pt x="3083" y="95176"/>
                  </a:lnTo>
                  <a:lnTo>
                    <a:pt x="899" y="10648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5" name="Freeform: Shape 144">
              <a:extLst>
                <a:ext uri="{FF2B5EF4-FFF2-40B4-BE49-F238E27FC236}">
                  <a16:creationId xmlns:a16="http://schemas.microsoft.com/office/drawing/2014/main" id="{477ADB61-6F68-48C1-A7EC-2B9FC35864C9}"/>
                </a:ext>
              </a:extLst>
            </p:cNvPr>
            <p:cNvSpPr/>
            <p:nvPr/>
          </p:nvSpPr>
          <p:spPr>
            <a:xfrm>
              <a:off x="3145316" y="1305244"/>
              <a:ext cx="1541" cy="770"/>
            </a:xfrm>
            <a:custGeom>
              <a:avLst/>
              <a:gdLst>
                <a:gd name="connsiteX0" fmla="*/ 1541 w 1541"/>
                <a:gd name="connsiteY0" fmla="*/ 0 h 770"/>
                <a:gd name="connsiteX1" fmla="*/ 0 w 1541"/>
                <a:gd name="connsiteY1" fmla="*/ 771 h 770"/>
                <a:gd name="connsiteX2" fmla="*/ 0 w 1541"/>
                <a:gd name="connsiteY2" fmla="*/ 771 h 770"/>
              </a:gdLst>
              <a:ahLst/>
              <a:cxnLst>
                <a:cxn ang="0">
                  <a:pos x="connsiteX0" y="connsiteY0"/>
                </a:cxn>
                <a:cxn ang="0">
                  <a:pos x="connsiteX1" y="connsiteY1"/>
                </a:cxn>
                <a:cxn ang="0">
                  <a:pos x="connsiteX2" y="connsiteY2"/>
                </a:cxn>
              </a:cxnLst>
              <a:rect l="l" t="t" r="r" b="b"/>
              <a:pathLst>
                <a:path w="1541" h="770">
                  <a:moveTo>
                    <a:pt x="1541" y="0"/>
                  </a:moveTo>
                  <a:lnTo>
                    <a:pt x="0" y="771"/>
                  </a:lnTo>
                  <a:lnTo>
                    <a:pt x="0" y="77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6" name="Freeform: Shape 145">
              <a:extLst>
                <a:ext uri="{FF2B5EF4-FFF2-40B4-BE49-F238E27FC236}">
                  <a16:creationId xmlns:a16="http://schemas.microsoft.com/office/drawing/2014/main" id="{51FA13D7-F318-4653-94E0-18A0A81132ED}"/>
                </a:ext>
              </a:extLst>
            </p:cNvPr>
            <p:cNvSpPr/>
            <p:nvPr/>
          </p:nvSpPr>
          <p:spPr>
            <a:xfrm>
              <a:off x="3143261" y="1306529"/>
              <a:ext cx="1155" cy="1155"/>
            </a:xfrm>
            <a:custGeom>
              <a:avLst/>
              <a:gdLst>
                <a:gd name="connsiteX0" fmla="*/ 1156 w 1155"/>
                <a:gd name="connsiteY0" fmla="*/ 0 h 1155"/>
                <a:gd name="connsiteX1" fmla="*/ 0 w 1155"/>
                <a:gd name="connsiteY1" fmla="*/ 1156 h 1155"/>
                <a:gd name="connsiteX2" fmla="*/ 0 w 1155"/>
                <a:gd name="connsiteY2" fmla="*/ 1156 h 1155"/>
                <a:gd name="connsiteX3" fmla="*/ 1156 w 1155"/>
                <a:gd name="connsiteY3" fmla="*/ 0 h 1155"/>
              </a:gdLst>
              <a:ahLst/>
              <a:cxnLst>
                <a:cxn ang="0">
                  <a:pos x="connsiteX0" y="connsiteY0"/>
                </a:cxn>
                <a:cxn ang="0">
                  <a:pos x="connsiteX1" y="connsiteY1"/>
                </a:cxn>
                <a:cxn ang="0">
                  <a:pos x="connsiteX2" y="connsiteY2"/>
                </a:cxn>
                <a:cxn ang="0">
                  <a:pos x="connsiteX3" y="connsiteY3"/>
                </a:cxn>
              </a:cxnLst>
              <a:rect l="l" t="t" r="r" b="b"/>
              <a:pathLst>
                <a:path w="1155" h="1155">
                  <a:moveTo>
                    <a:pt x="1156" y="0"/>
                  </a:moveTo>
                  <a:lnTo>
                    <a:pt x="0" y="1156"/>
                  </a:lnTo>
                  <a:lnTo>
                    <a:pt x="0" y="1156"/>
                  </a:lnTo>
                  <a:cubicBezTo>
                    <a:pt x="309" y="701"/>
                    <a:pt x="701" y="309"/>
                    <a:pt x="1156"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7" name="Freeform: Shape 146">
              <a:extLst>
                <a:ext uri="{FF2B5EF4-FFF2-40B4-BE49-F238E27FC236}">
                  <a16:creationId xmlns:a16="http://schemas.microsoft.com/office/drawing/2014/main" id="{E501CD55-7FE4-4B0E-B476-550CDD416B3F}"/>
                </a:ext>
              </a:extLst>
            </p:cNvPr>
            <p:cNvSpPr/>
            <p:nvPr/>
          </p:nvSpPr>
          <p:spPr>
            <a:xfrm>
              <a:off x="3142448" y="1308841"/>
              <a:ext cx="41" cy="770"/>
            </a:xfrm>
            <a:custGeom>
              <a:avLst/>
              <a:gdLst>
                <a:gd name="connsiteX0" fmla="*/ 42 w 41"/>
                <a:gd name="connsiteY0" fmla="*/ 0 h 770"/>
                <a:gd name="connsiteX1" fmla="*/ 42 w 41"/>
                <a:gd name="connsiteY1" fmla="*/ 0 h 770"/>
                <a:gd name="connsiteX2" fmla="*/ 42 w 41"/>
                <a:gd name="connsiteY2" fmla="*/ 771 h 770"/>
                <a:gd name="connsiteX3" fmla="*/ 42 w 41"/>
                <a:gd name="connsiteY3" fmla="*/ 771 h 770"/>
                <a:gd name="connsiteX4" fmla="*/ 42 w 41"/>
                <a:gd name="connsiteY4" fmla="*/ 0 h 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 h="770">
                  <a:moveTo>
                    <a:pt x="42" y="0"/>
                  </a:moveTo>
                  <a:cubicBezTo>
                    <a:pt x="42" y="0"/>
                    <a:pt x="42" y="0"/>
                    <a:pt x="42" y="0"/>
                  </a:cubicBezTo>
                  <a:cubicBezTo>
                    <a:pt x="42" y="0"/>
                    <a:pt x="42" y="0"/>
                    <a:pt x="42" y="771"/>
                  </a:cubicBezTo>
                  <a:lnTo>
                    <a:pt x="42" y="771"/>
                  </a:lnTo>
                  <a:cubicBezTo>
                    <a:pt x="-14" y="517"/>
                    <a:pt x="-14" y="254"/>
                    <a:pt x="42"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8" name="Freeform: Shape 147">
              <a:extLst>
                <a:ext uri="{FF2B5EF4-FFF2-40B4-BE49-F238E27FC236}">
                  <a16:creationId xmlns:a16="http://schemas.microsoft.com/office/drawing/2014/main" id="{6F81B608-AF95-4024-91E8-F0CFBDEBFC1C}"/>
                </a:ext>
              </a:extLst>
            </p:cNvPr>
            <p:cNvSpPr/>
            <p:nvPr/>
          </p:nvSpPr>
          <p:spPr>
            <a:xfrm>
              <a:off x="3153151" y="1315135"/>
              <a:ext cx="469202" cy="239804"/>
            </a:xfrm>
            <a:custGeom>
              <a:avLst/>
              <a:gdLst>
                <a:gd name="connsiteX0" fmla="*/ 464964 w 469202"/>
                <a:gd name="connsiteY0" fmla="*/ 239804 h 239804"/>
                <a:gd name="connsiteX1" fmla="*/ 465735 w 469202"/>
                <a:gd name="connsiteY1" fmla="*/ 239804 h 239804"/>
                <a:gd name="connsiteX2" fmla="*/ 461368 w 469202"/>
                <a:gd name="connsiteY2" fmla="*/ 234538 h 239804"/>
                <a:gd name="connsiteX3" fmla="*/ 467020 w 469202"/>
                <a:gd name="connsiteY3" fmla="*/ 225804 h 239804"/>
                <a:gd name="connsiteX4" fmla="*/ 469203 w 469202"/>
                <a:gd name="connsiteY4" fmla="*/ 225804 h 239804"/>
                <a:gd name="connsiteX5" fmla="*/ 16697 w 469202"/>
                <a:gd name="connsiteY5" fmla="*/ 0 h 239804"/>
                <a:gd name="connsiteX6" fmla="*/ 899 w 469202"/>
                <a:gd name="connsiteY6" fmla="*/ 3596 h 239804"/>
                <a:gd name="connsiteX7" fmla="*/ 0 w 469202"/>
                <a:gd name="connsiteY7" fmla="*/ 8220 h 239804"/>
                <a:gd name="connsiteX8" fmla="*/ 460340 w 469202"/>
                <a:gd name="connsiteY8" fmla="*/ 237749 h 239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202" h="239804">
                  <a:moveTo>
                    <a:pt x="464964" y="239804"/>
                  </a:moveTo>
                  <a:lnTo>
                    <a:pt x="465735" y="239804"/>
                  </a:lnTo>
                  <a:cubicBezTo>
                    <a:pt x="463388" y="239035"/>
                    <a:pt x="461690" y="236987"/>
                    <a:pt x="461368" y="234538"/>
                  </a:cubicBezTo>
                  <a:cubicBezTo>
                    <a:pt x="460768" y="230616"/>
                    <a:pt x="463196" y="226864"/>
                    <a:pt x="467020" y="225804"/>
                  </a:cubicBezTo>
                  <a:lnTo>
                    <a:pt x="469203" y="225804"/>
                  </a:lnTo>
                  <a:lnTo>
                    <a:pt x="16697" y="0"/>
                  </a:lnTo>
                  <a:lnTo>
                    <a:pt x="899" y="3596"/>
                  </a:lnTo>
                  <a:lnTo>
                    <a:pt x="0" y="8220"/>
                  </a:lnTo>
                  <a:lnTo>
                    <a:pt x="460340" y="23774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49" name="Freeform: Shape 148">
              <a:extLst>
                <a:ext uri="{FF2B5EF4-FFF2-40B4-BE49-F238E27FC236}">
                  <a16:creationId xmlns:a16="http://schemas.microsoft.com/office/drawing/2014/main" id="{44D45D1A-68D0-49D1-A61E-A4714938EAAB}"/>
                </a:ext>
              </a:extLst>
            </p:cNvPr>
            <p:cNvSpPr/>
            <p:nvPr/>
          </p:nvSpPr>
          <p:spPr>
            <a:xfrm>
              <a:off x="3959646" y="1466184"/>
              <a:ext cx="12844" cy="1284"/>
            </a:xfrm>
            <a:custGeom>
              <a:avLst/>
              <a:gdLst>
                <a:gd name="connsiteX0" fmla="*/ 0 w 12844"/>
                <a:gd name="connsiteY0" fmla="*/ 0 h 1284"/>
                <a:gd name="connsiteX1" fmla="*/ 0 w 12844"/>
                <a:gd name="connsiteY1" fmla="*/ 0 h 1284"/>
                <a:gd name="connsiteX2" fmla="*/ 0 w 12844"/>
                <a:gd name="connsiteY2" fmla="*/ 1284 h 1284"/>
              </a:gdLst>
              <a:ahLst/>
              <a:cxnLst>
                <a:cxn ang="0">
                  <a:pos x="connsiteX0" y="connsiteY0"/>
                </a:cxn>
                <a:cxn ang="0">
                  <a:pos x="connsiteX1" y="connsiteY1"/>
                </a:cxn>
                <a:cxn ang="0">
                  <a:pos x="connsiteX2" y="connsiteY2"/>
                </a:cxn>
              </a:cxnLst>
              <a:rect l="l" t="t" r="r" b="b"/>
              <a:pathLst>
                <a:path w="12844" h="1284">
                  <a:moveTo>
                    <a:pt x="0" y="0"/>
                  </a:moveTo>
                  <a:cubicBezTo>
                    <a:pt x="0" y="0"/>
                    <a:pt x="0" y="0"/>
                    <a:pt x="0" y="0"/>
                  </a:cubicBezTo>
                  <a:cubicBezTo>
                    <a:pt x="0" y="0"/>
                    <a:pt x="0" y="771"/>
                    <a:pt x="0" y="128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0" name="Freeform: Shape 149">
              <a:extLst>
                <a:ext uri="{FF2B5EF4-FFF2-40B4-BE49-F238E27FC236}">
                  <a16:creationId xmlns:a16="http://schemas.microsoft.com/office/drawing/2014/main" id="{0700830D-91BE-44EA-ACF1-1AB0098D2898}"/>
                </a:ext>
              </a:extLst>
            </p:cNvPr>
            <p:cNvSpPr/>
            <p:nvPr/>
          </p:nvSpPr>
          <p:spPr>
            <a:xfrm>
              <a:off x="3959517" y="1469139"/>
              <a:ext cx="12844" cy="1541"/>
            </a:xfrm>
            <a:custGeom>
              <a:avLst/>
              <a:gdLst>
                <a:gd name="connsiteX0" fmla="*/ 0 w 12844"/>
                <a:gd name="connsiteY0" fmla="*/ 0 h 1541"/>
                <a:gd name="connsiteX1" fmla="*/ 0 w 12844"/>
                <a:gd name="connsiteY1" fmla="*/ 0 h 1541"/>
                <a:gd name="connsiteX2" fmla="*/ 0 w 12844"/>
                <a:gd name="connsiteY2" fmla="*/ 1541 h 1541"/>
                <a:gd name="connsiteX3" fmla="*/ 0 w 12844"/>
                <a:gd name="connsiteY3" fmla="*/ 0 h 1541"/>
              </a:gdLst>
              <a:ahLst/>
              <a:cxnLst>
                <a:cxn ang="0">
                  <a:pos x="connsiteX0" y="connsiteY0"/>
                </a:cxn>
                <a:cxn ang="0">
                  <a:pos x="connsiteX1" y="connsiteY1"/>
                </a:cxn>
                <a:cxn ang="0">
                  <a:pos x="connsiteX2" y="connsiteY2"/>
                </a:cxn>
                <a:cxn ang="0">
                  <a:pos x="connsiteX3" y="connsiteY3"/>
                </a:cxn>
              </a:cxnLst>
              <a:rect l="l" t="t" r="r" b="b"/>
              <a:pathLst>
                <a:path w="12844" h="1541">
                  <a:moveTo>
                    <a:pt x="0" y="0"/>
                  </a:moveTo>
                  <a:cubicBezTo>
                    <a:pt x="0" y="0"/>
                    <a:pt x="0" y="0"/>
                    <a:pt x="0" y="0"/>
                  </a:cubicBezTo>
                  <a:lnTo>
                    <a:pt x="0" y="1541"/>
                  </a:lnTo>
                  <a:cubicBezTo>
                    <a:pt x="0" y="1541"/>
                    <a:pt x="0" y="385"/>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1" name="Freeform: Shape 150">
              <a:extLst>
                <a:ext uri="{FF2B5EF4-FFF2-40B4-BE49-F238E27FC236}">
                  <a16:creationId xmlns:a16="http://schemas.microsoft.com/office/drawing/2014/main" id="{AA28AC8E-1094-4E7A-BAFC-0474DA77325C}"/>
                </a:ext>
              </a:extLst>
            </p:cNvPr>
            <p:cNvSpPr/>
            <p:nvPr/>
          </p:nvSpPr>
          <p:spPr>
            <a:xfrm>
              <a:off x="3958746" y="1464258"/>
              <a:ext cx="642" cy="1155"/>
            </a:xfrm>
            <a:custGeom>
              <a:avLst/>
              <a:gdLst>
                <a:gd name="connsiteX0" fmla="*/ 0 w 642"/>
                <a:gd name="connsiteY0" fmla="*/ 0 h 1155"/>
                <a:gd name="connsiteX1" fmla="*/ 0 w 642"/>
                <a:gd name="connsiteY1" fmla="*/ 0 h 1155"/>
                <a:gd name="connsiteX2" fmla="*/ 642 w 642"/>
                <a:gd name="connsiteY2" fmla="*/ 1156 h 1155"/>
                <a:gd name="connsiteX3" fmla="*/ 0 w 642"/>
                <a:gd name="connsiteY3" fmla="*/ 0 h 1155"/>
              </a:gdLst>
              <a:ahLst/>
              <a:cxnLst>
                <a:cxn ang="0">
                  <a:pos x="connsiteX0" y="connsiteY0"/>
                </a:cxn>
                <a:cxn ang="0">
                  <a:pos x="connsiteX1" y="connsiteY1"/>
                </a:cxn>
                <a:cxn ang="0">
                  <a:pos x="connsiteX2" y="connsiteY2"/>
                </a:cxn>
                <a:cxn ang="0">
                  <a:pos x="connsiteX3" y="connsiteY3"/>
                </a:cxn>
              </a:cxnLst>
              <a:rect l="l" t="t" r="r" b="b"/>
              <a:pathLst>
                <a:path w="642" h="1155">
                  <a:moveTo>
                    <a:pt x="0" y="0"/>
                  </a:moveTo>
                  <a:lnTo>
                    <a:pt x="0" y="0"/>
                  </a:lnTo>
                  <a:lnTo>
                    <a:pt x="642" y="1156"/>
                  </a:lnTo>
                  <a:cubicBezTo>
                    <a:pt x="642" y="1156"/>
                    <a:pt x="129" y="0"/>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2" name="Freeform: Shape 151">
              <a:extLst>
                <a:ext uri="{FF2B5EF4-FFF2-40B4-BE49-F238E27FC236}">
                  <a16:creationId xmlns:a16="http://schemas.microsoft.com/office/drawing/2014/main" id="{0A981C11-4DEF-48E9-AA02-DFA8D348E0ED}"/>
                </a:ext>
              </a:extLst>
            </p:cNvPr>
            <p:cNvSpPr/>
            <p:nvPr/>
          </p:nvSpPr>
          <p:spPr>
            <a:xfrm>
              <a:off x="3956948" y="1461689"/>
              <a:ext cx="1027" cy="770"/>
            </a:xfrm>
            <a:custGeom>
              <a:avLst/>
              <a:gdLst>
                <a:gd name="connsiteX0" fmla="*/ 0 w 1027"/>
                <a:gd name="connsiteY0" fmla="*/ 0 h 770"/>
                <a:gd name="connsiteX1" fmla="*/ 0 w 1027"/>
                <a:gd name="connsiteY1" fmla="*/ 0 h 770"/>
                <a:gd name="connsiteX2" fmla="*/ 1027 w 1027"/>
                <a:gd name="connsiteY2" fmla="*/ 771 h 770"/>
                <a:gd name="connsiteX3" fmla="*/ 0 w 1027"/>
                <a:gd name="connsiteY3" fmla="*/ 0 h 770"/>
              </a:gdLst>
              <a:ahLst/>
              <a:cxnLst>
                <a:cxn ang="0">
                  <a:pos x="connsiteX0" y="connsiteY0"/>
                </a:cxn>
                <a:cxn ang="0">
                  <a:pos x="connsiteX1" y="connsiteY1"/>
                </a:cxn>
                <a:cxn ang="0">
                  <a:pos x="connsiteX2" y="connsiteY2"/>
                </a:cxn>
                <a:cxn ang="0">
                  <a:pos x="connsiteX3" y="connsiteY3"/>
                </a:cxn>
              </a:cxnLst>
              <a:rect l="l" t="t" r="r" b="b"/>
              <a:pathLst>
                <a:path w="1027" h="770">
                  <a:moveTo>
                    <a:pt x="0" y="0"/>
                  </a:moveTo>
                  <a:lnTo>
                    <a:pt x="0" y="0"/>
                  </a:lnTo>
                  <a:lnTo>
                    <a:pt x="1027" y="771"/>
                  </a:lnTo>
                  <a:cubicBezTo>
                    <a:pt x="1027" y="771"/>
                    <a:pt x="128" y="128"/>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3" name="Freeform: Shape 152">
              <a:extLst>
                <a:ext uri="{FF2B5EF4-FFF2-40B4-BE49-F238E27FC236}">
                  <a16:creationId xmlns:a16="http://schemas.microsoft.com/office/drawing/2014/main" id="{5702DCA8-96FE-478D-98F6-BF72CF7818B1}"/>
                </a:ext>
              </a:extLst>
            </p:cNvPr>
            <p:cNvSpPr/>
            <p:nvPr/>
          </p:nvSpPr>
          <p:spPr>
            <a:xfrm>
              <a:off x="3614428" y="1465927"/>
              <a:ext cx="339309" cy="89396"/>
            </a:xfrm>
            <a:custGeom>
              <a:avLst/>
              <a:gdLst>
                <a:gd name="connsiteX0" fmla="*/ 5742 w 339309"/>
                <a:gd name="connsiteY0" fmla="*/ 75396 h 89396"/>
                <a:gd name="connsiteX1" fmla="*/ 91 w 339309"/>
                <a:gd name="connsiteY1" fmla="*/ 84131 h 89396"/>
                <a:gd name="connsiteX2" fmla="*/ 4458 w 339309"/>
                <a:gd name="connsiteY2" fmla="*/ 89397 h 89396"/>
                <a:gd name="connsiteX3" fmla="*/ 5742 w 339309"/>
                <a:gd name="connsiteY3" fmla="*/ 89397 h 89396"/>
                <a:gd name="connsiteX4" fmla="*/ 7669 w 339309"/>
                <a:gd name="connsiteY4" fmla="*/ 89397 h 89396"/>
                <a:gd name="connsiteX5" fmla="*/ 12293 w 339309"/>
                <a:gd name="connsiteY5" fmla="*/ 88369 h 89396"/>
                <a:gd name="connsiteX6" fmla="*/ 329162 w 339309"/>
                <a:gd name="connsiteY6" fmla="*/ 11303 h 89396"/>
                <a:gd name="connsiteX7" fmla="*/ 339309 w 339309"/>
                <a:gd name="connsiteY7" fmla="*/ 8863 h 89396"/>
                <a:gd name="connsiteX8" fmla="*/ 339309 w 339309"/>
                <a:gd name="connsiteY8" fmla="*/ 8863 h 89396"/>
                <a:gd name="connsiteX9" fmla="*/ 334557 w 339309"/>
                <a:gd name="connsiteY9" fmla="*/ 8863 h 89396"/>
                <a:gd name="connsiteX10" fmla="*/ 316318 w 339309"/>
                <a:gd name="connsiteY10" fmla="*/ 0 h 89396"/>
                <a:gd name="connsiteX11" fmla="*/ 7669 w 339309"/>
                <a:gd name="connsiteY11" fmla="*/ 74626 h 8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09" h="89396">
                  <a:moveTo>
                    <a:pt x="5742" y="75396"/>
                  </a:moveTo>
                  <a:cubicBezTo>
                    <a:pt x="1919" y="76457"/>
                    <a:pt x="-509" y="80208"/>
                    <a:pt x="91" y="84131"/>
                  </a:cubicBezTo>
                  <a:cubicBezTo>
                    <a:pt x="413" y="86580"/>
                    <a:pt x="2111" y="88627"/>
                    <a:pt x="4458" y="89397"/>
                  </a:cubicBezTo>
                  <a:lnTo>
                    <a:pt x="5742" y="89397"/>
                  </a:lnTo>
                  <a:lnTo>
                    <a:pt x="7669" y="89397"/>
                  </a:lnTo>
                  <a:lnTo>
                    <a:pt x="12293" y="88369"/>
                  </a:lnTo>
                  <a:lnTo>
                    <a:pt x="329162" y="11303"/>
                  </a:lnTo>
                  <a:lnTo>
                    <a:pt x="339309" y="8863"/>
                  </a:lnTo>
                  <a:lnTo>
                    <a:pt x="339309" y="8863"/>
                  </a:lnTo>
                  <a:cubicBezTo>
                    <a:pt x="337789" y="9498"/>
                    <a:pt x="336077" y="9498"/>
                    <a:pt x="334557" y="8863"/>
                  </a:cubicBezTo>
                  <a:lnTo>
                    <a:pt x="316318" y="0"/>
                  </a:lnTo>
                  <a:lnTo>
                    <a:pt x="7669" y="7462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4" name="Freeform: Shape 153">
              <a:extLst>
                <a:ext uri="{FF2B5EF4-FFF2-40B4-BE49-F238E27FC236}">
                  <a16:creationId xmlns:a16="http://schemas.microsoft.com/office/drawing/2014/main" id="{95F38B2F-D0F0-4AB6-9E06-211CE372531E}"/>
                </a:ext>
              </a:extLst>
            </p:cNvPr>
            <p:cNvSpPr/>
            <p:nvPr/>
          </p:nvSpPr>
          <p:spPr>
            <a:xfrm>
              <a:off x="3441762" y="1211866"/>
              <a:ext cx="516984" cy="262629"/>
            </a:xfrm>
            <a:custGeom>
              <a:avLst/>
              <a:gdLst>
                <a:gd name="connsiteX0" fmla="*/ 7963 w 516984"/>
                <a:gd name="connsiteY0" fmla="*/ 5266 h 262629"/>
                <a:gd name="connsiteX1" fmla="*/ 2312 w 516984"/>
                <a:gd name="connsiteY1" fmla="*/ 13872 h 262629"/>
                <a:gd name="connsiteX2" fmla="*/ 0 w 516984"/>
                <a:gd name="connsiteY2" fmla="*/ 13872 h 262629"/>
                <a:gd name="connsiteX3" fmla="*/ 489754 w 516984"/>
                <a:gd name="connsiteY3" fmla="*/ 253291 h 262629"/>
                <a:gd name="connsiteX4" fmla="*/ 507993 w 516984"/>
                <a:gd name="connsiteY4" fmla="*/ 262154 h 262629"/>
                <a:gd name="connsiteX5" fmla="*/ 512745 w 516984"/>
                <a:gd name="connsiteY5" fmla="*/ 262154 h 262629"/>
                <a:gd name="connsiteX6" fmla="*/ 514030 w 516984"/>
                <a:gd name="connsiteY6" fmla="*/ 262154 h 262629"/>
                <a:gd name="connsiteX7" fmla="*/ 515186 w 516984"/>
                <a:gd name="connsiteY7" fmla="*/ 262154 h 262629"/>
                <a:gd name="connsiteX8" fmla="*/ 516085 w 516984"/>
                <a:gd name="connsiteY8" fmla="*/ 261126 h 262629"/>
                <a:gd name="connsiteX9" fmla="*/ 516984 w 516984"/>
                <a:gd name="connsiteY9" fmla="*/ 259842 h 262629"/>
                <a:gd name="connsiteX10" fmla="*/ 516984 w 516984"/>
                <a:gd name="connsiteY10" fmla="*/ 259842 h 262629"/>
                <a:gd name="connsiteX11" fmla="*/ 516984 w 516984"/>
                <a:gd name="connsiteY11" fmla="*/ 259071 h 262629"/>
                <a:gd name="connsiteX12" fmla="*/ 516984 w 516984"/>
                <a:gd name="connsiteY12" fmla="*/ 257530 h 262629"/>
                <a:gd name="connsiteX13" fmla="*/ 516984 w 516984"/>
                <a:gd name="connsiteY13" fmla="*/ 256117 h 262629"/>
                <a:gd name="connsiteX14" fmla="*/ 516984 w 516984"/>
                <a:gd name="connsiteY14" fmla="*/ 254832 h 262629"/>
                <a:gd name="connsiteX15" fmla="*/ 516984 w 516984"/>
                <a:gd name="connsiteY15" fmla="*/ 253419 h 262629"/>
                <a:gd name="connsiteX16" fmla="*/ 516984 w 516984"/>
                <a:gd name="connsiteY16" fmla="*/ 253419 h 262629"/>
                <a:gd name="connsiteX17" fmla="*/ 516342 w 516984"/>
                <a:gd name="connsiteY17" fmla="*/ 252263 h 262629"/>
                <a:gd name="connsiteX18" fmla="*/ 515443 w 516984"/>
                <a:gd name="connsiteY18" fmla="*/ 251236 h 262629"/>
                <a:gd name="connsiteX19" fmla="*/ 514415 w 516984"/>
                <a:gd name="connsiteY19" fmla="*/ 250465 h 262629"/>
                <a:gd name="connsiteX20" fmla="*/ 514415 w 516984"/>
                <a:gd name="connsiteY20" fmla="*/ 250465 h 262629"/>
                <a:gd name="connsiteX21" fmla="*/ 4367 w 516984"/>
                <a:gd name="connsiteY21" fmla="*/ 0 h 262629"/>
                <a:gd name="connsiteX22" fmla="*/ 3596 w 516984"/>
                <a:gd name="connsiteY22" fmla="*/ 0 h 262629"/>
                <a:gd name="connsiteX23" fmla="*/ 7963 w 516984"/>
                <a:gd name="connsiteY23" fmla="*/ 5266 h 262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6984" h="262629">
                  <a:moveTo>
                    <a:pt x="7963" y="5266"/>
                  </a:moveTo>
                  <a:cubicBezTo>
                    <a:pt x="8616" y="9171"/>
                    <a:pt x="6154" y="12920"/>
                    <a:pt x="2312" y="13872"/>
                  </a:cubicBezTo>
                  <a:lnTo>
                    <a:pt x="0" y="13872"/>
                  </a:lnTo>
                  <a:lnTo>
                    <a:pt x="489754" y="253291"/>
                  </a:lnTo>
                  <a:lnTo>
                    <a:pt x="507993" y="262154"/>
                  </a:lnTo>
                  <a:cubicBezTo>
                    <a:pt x="509514" y="262789"/>
                    <a:pt x="511225" y="262789"/>
                    <a:pt x="512745" y="262154"/>
                  </a:cubicBezTo>
                  <a:lnTo>
                    <a:pt x="514030" y="262154"/>
                  </a:lnTo>
                  <a:lnTo>
                    <a:pt x="515186" y="262154"/>
                  </a:lnTo>
                  <a:lnTo>
                    <a:pt x="516085" y="261126"/>
                  </a:lnTo>
                  <a:cubicBezTo>
                    <a:pt x="516415" y="260720"/>
                    <a:pt x="516715" y="260291"/>
                    <a:pt x="516984" y="259842"/>
                  </a:cubicBezTo>
                  <a:cubicBezTo>
                    <a:pt x="516984" y="259842"/>
                    <a:pt x="516984" y="259842"/>
                    <a:pt x="516984" y="259842"/>
                  </a:cubicBezTo>
                  <a:cubicBezTo>
                    <a:pt x="516984" y="259842"/>
                    <a:pt x="516984" y="259842"/>
                    <a:pt x="516984" y="259071"/>
                  </a:cubicBezTo>
                  <a:lnTo>
                    <a:pt x="516984" y="257530"/>
                  </a:lnTo>
                  <a:lnTo>
                    <a:pt x="516984" y="256117"/>
                  </a:lnTo>
                  <a:cubicBezTo>
                    <a:pt x="516984" y="256117"/>
                    <a:pt x="516984" y="255218"/>
                    <a:pt x="516984" y="254832"/>
                  </a:cubicBezTo>
                  <a:cubicBezTo>
                    <a:pt x="516984" y="254447"/>
                    <a:pt x="516984" y="253805"/>
                    <a:pt x="516984" y="253419"/>
                  </a:cubicBezTo>
                  <a:lnTo>
                    <a:pt x="516984" y="253419"/>
                  </a:lnTo>
                  <a:lnTo>
                    <a:pt x="516342" y="252263"/>
                  </a:lnTo>
                  <a:lnTo>
                    <a:pt x="515443" y="251236"/>
                  </a:lnTo>
                  <a:lnTo>
                    <a:pt x="514415" y="250465"/>
                  </a:lnTo>
                  <a:lnTo>
                    <a:pt x="514415" y="250465"/>
                  </a:lnTo>
                  <a:lnTo>
                    <a:pt x="4367" y="0"/>
                  </a:lnTo>
                  <a:lnTo>
                    <a:pt x="3596" y="0"/>
                  </a:lnTo>
                  <a:cubicBezTo>
                    <a:pt x="5909" y="820"/>
                    <a:pt x="7586" y="2842"/>
                    <a:pt x="7963" y="526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5" name="Freeform: Shape 154">
              <a:extLst>
                <a:ext uri="{FF2B5EF4-FFF2-40B4-BE49-F238E27FC236}">
                  <a16:creationId xmlns:a16="http://schemas.microsoft.com/office/drawing/2014/main" id="{BF067975-0C78-4830-A314-79CACEA0D3FA}"/>
                </a:ext>
              </a:extLst>
            </p:cNvPr>
            <p:cNvSpPr/>
            <p:nvPr/>
          </p:nvSpPr>
          <p:spPr>
            <a:xfrm>
              <a:off x="3405630" y="1222527"/>
              <a:ext cx="39" cy="899"/>
            </a:xfrm>
            <a:custGeom>
              <a:avLst/>
              <a:gdLst>
                <a:gd name="connsiteX0" fmla="*/ 40 w 39"/>
                <a:gd name="connsiteY0" fmla="*/ 0 h 899"/>
                <a:gd name="connsiteX1" fmla="*/ 40 w 39"/>
                <a:gd name="connsiteY1" fmla="*/ 0 h 899"/>
                <a:gd name="connsiteX2" fmla="*/ 40 w 39"/>
                <a:gd name="connsiteY2" fmla="*/ 899 h 899"/>
                <a:gd name="connsiteX3" fmla="*/ 40 w 39"/>
                <a:gd name="connsiteY3" fmla="*/ 899 h 899"/>
              </a:gdLst>
              <a:ahLst/>
              <a:cxnLst>
                <a:cxn ang="0">
                  <a:pos x="connsiteX0" y="connsiteY0"/>
                </a:cxn>
                <a:cxn ang="0">
                  <a:pos x="connsiteX1" y="connsiteY1"/>
                </a:cxn>
                <a:cxn ang="0">
                  <a:pos x="connsiteX2" y="connsiteY2"/>
                </a:cxn>
                <a:cxn ang="0">
                  <a:pos x="connsiteX3" y="connsiteY3"/>
                </a:cxn>
              </a:cxnLst>
              <a:rect l="l" t="t" r="r" b="b"/>
              <a:pathLst>
                <a:path w="39" h="899">
                  <a:moveTo>
                    <a:pt x="40" y="0"/>
                  </a:moveTo>
                  <a:lnTo>
                    <a:pt x="40" y="0"/>
                  </a:lnTo>
                  <a:cubicBezTo>
                    <a:pt x="-13" y="297"/>
                    <a:pt x="-13" y="602"/>
                    <a:pt x="40" y="899"/>
                  </a:cubicBezTo>
                  <a:cubicBezTo>
                    <a:pt x="40" y="899"/>
                    <a:pt x="40" y="899"/>
                    <a:pt x="4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6" name="Freeform: Shape 155">
              <a:extLst>
                <a:ext uri="{FF2B5EF4-FFF2-40B4-BE49-F238E27FC236}">
                  <a16:creationId xmlns:a16="http://schemas.microsoft.com/office/drawing/2014/main" id="{B4AD709C-7577-443E-BD51-FAED9D80FFDD}"/>
                </a:ext>
              </a:extLst>
            </p:cNvPr>
            <p:cNvSpPr/>
            <p:nvPr/>
          </p:nvSpPr>
          <p:spPr>
            <a:xfrm>
              <a:off x="3453579" y="1245133"/>
              <a:ext cx="12844" cy="1284"/>
            </a:xfrm>
            <a:custGeom>
              <a:avLst/>
              <a:gdLst>
                <a:gd name="connsiteX0" fmla="*/ 0 w 12844"/>
                <a:gd name="connsiteY0" fmla="*/ 771 h 1284"/>
                <a:gd name="connsiteX1" fmla="*/ 0 w 12844"/>
                <a:gd name="connsiteY1" fmla="*/ 0 h 1284"/>
                <a:gd name="connsiteX2" fmla="*/ 0 w 12844"/>
                <a:gd name="connsiteY2" fmla="*/ 1284 h 1284"/>
              </a:gdLst>
              <a:ahLst/>
              <a:cxnLst>
                <a:cxn ang="0">
                  <a:pos x="connsiteX0" y="connsiteY0"/>
                </a:cxn>
                <a:cxn ang="0">
                  <a:pos x="connsiteX1" y="connsiteY1"/>
                </a:cxn>
                <a:cxn ang="0">
                  <a:pos x="connsiteX2" y="connsiteY2"/>
                </a:cxn>
              </a:cxnLst>
              <a:rect l="l" t="t" r="r" b="b"/>
              <a:pathLst>
                <a:path w="12844" h="1284">
                  <a:moveTo>
                    <a:pt x="0" y="771"/>
                  </a:moveTo>
                  <a:cubicBezTo>
                    <a:pt x="0" y="771"/>
                    <a:pt x="0" y="771"/>
                    <a:pt x="0" y="0"/>
                  </a:cubicBezTo>
                  <a:lnTo>
                    <a:pt x="0" y="128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7" name="Freeform: Shape 156">
              <a:extLst>
                <a:ext uri="{FF2B5EF4-FFF2-40B4-BE49-F238E27FC236}">
                  <a16:creationId xmlns:a16="http://schemas.microsoft.com/office/drawing/2014/main" id="{71CFAA4D-0298-43B5-8D6B-7269724C988B}"/>
                </a:ext>
              </a:extLst>
            </p:cNvPr>
            <p:cNvSpPr/>
            <p:nvPr/>
          </p:nvSpPr>
          <p:spPr>
            <a:xfrm>
              <a:off x="3416588" y="1228564"/>
              <a:ext cx="34422" cy="12715"/>
            </a:xfrm>
            <a:custGeom>
              <a:avLst/>
              <a:gdLst>
                <a:gd name="connsiteX0" fmla="*/ 29799 w 34422"/>
                <a:gd name="connsiteY0" fmla="*/ 7707 h 12715"/>
                <a:gd name="connsiteX1" fmla="*/ 34423 w 34422"/>
                <a:gd name="connsiteY1" fmla="*/ 8477 h 12715"/>
                <a:gd name="connsiteX2" fmla="*/ 34423 w 34422"/>
                <a:gd name="connsiteY2" fmla="*/ 8477 h 12715"/>
                <a:gd name="connsiteX3" fmla="*/ 16955 w 34422"/>
                <a:gd name="connsiteY3" fmla="*/ 0 h 12715"/>
                <a:gd name="connsiteX4" fmla="*/ 899 w 34422"/>
                <a:gd name="connsiteY4" fmla="*/ 3596 h 12715"/>
                <a:gd name="connsiteX5" fmla="*/ 0 w 34422"/>
                <a:gd name="connsiteY5" fmla="*/ 8092 h 12715"/>
                <a:gd name="connsiteX6" fmla="*/ 9505 w 34422"/>
                <a:gd name="connsiteY6" fmla="*/ 12716 h 12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22" h="12715">
                  <a:moveTo>
                    <a:pt x="29799" y="7707"/>
                  </a:moveTo>
                  <a:cubicBezTo>
                    <a:pt x="31382" y="7372"/>
                    <a:pt x="33034" y="7647"/>
                    <a:pt x="34423" y="8477"/>
                  </a:cubicBezTo>
                  <a:lnTo>
                    <a:pt x="34423" y="8477"/>
                  </a:lnTo>
                  <a:lnTo>
                    <a:pt x="16955" y="0"/>
                  </a:lnTo>
                  <a:lnTo>
                    <a:pt x="899" y="3596"/>
                  </a:lnTo>
                  <a:lnTo>
                    <a:pt x="0" y="8092"/>
                  </a:lnTo>
                  <a:lnTo>
                    <a:pt x="9505" y="1271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8" name="Freeform: Shape 157">
              <a:extLst>
                <a:ext uri="{FF2B5EF4-FFF2-40B4-BE49-F238E27FC236}">
                  <a16:creationId xmlns:a16="http://schemas.microsoft.com/office/drawing/2014/main" id="{31946377-A331-4575-BFC8-E9D14193282B}"/>
                </a:ext>
              </a:extLst>
            </p:cNvPr>
            <p:cNvSpPr/>
            <p:nvPr/>
          </p:nvSpPr>
          <p:spPr>
            <a:xfrm>
              <a:off x="3400018" y="1224582"/>
              <a:ext cx="17083" cy="22220"/>
            </a:xfrm>
            <a:custGeom>
              <a:avLst/>
              <a:gdLst>
                <a:gd name="connsiteX0" fmla="*/ 14643 w 17083"/>
                <a:gd name="connsiteY0" fmla="*/ 19010 h 22220"/>
                <a:gd name="connsiteX1" fmla="*/ 16184 w 17083"/>
                <a:gd name="connsiteY1" fmla="*/ 11817 h 22220"/>
                <a:gd name="connsiteX2" fmla="*/ 17083 w 17083"/>
                <a:gd name="connsiteY2" fmla="*/ 7321 h 22220"/>
                <a:gd name="connsiteX3" fmla="*/ 12459 w 17083"/>
                <a:gd name="connsiteY3" fmla="*/ 8477 h 22220"/>
                <a:gd name="connsiteX4" fmla="*/ 4715 w 17083"/>
                <a:gd name="connsiteY4" fmla="*/ 3392 h 22220"/>
                <a:gd name="connsiteX5" fmla="*/ 4624 w 17083"/>
                <a:gd name="connsiteY5" fmla="*/ 2826 h 22220"/>
                <a:gd name="connsiteX6" fmla="*/ 4624 w 17083"/>
                <a:gd name="connsiteY6" fmla="*/ 0 h 22220"/>
                <a:gd name="connsiteX7" fmla="*/ 4624 w 17083"/>
                <a:gd name="connsiteY7" fmla="*/ 0 h 22220"/>
                <a:gd name="connsiteX8" fmla="*/ 0 w 17083"/>
                <a:gd name="connsiteY8" fmla="*/ 22221 h 22220"/>
                <a:gd name="connsiteX9" fmla="*/ 4624 w 17083"/>
                <a:gd name="connsiteY9" fmla="*/ 21193 h 2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83" h="22220">
                  <a:moveTo>
                    <a:pt x="14643" y="19010"/>
                  </a:moveTo>
                  <a:lnTo>
                    <a:pt x="16184" y="11817"/>
                  </a:lnTo>
                  <a:lnTo>
                    <a:pt x="17083" y="7321"/>
                  </a:lnTo>
                  <a:lnTo>
                    <a:pt x="12459" y="8477"/>
                  </a:lnTo>
                  <a:cubicBezTo>
                    <a:pt x="8916" y="9211"/>
                    <a:pt x="5450" y="6935"/>
                    <a:pt x="4715" y="3392"/>
                  </a:cubicBezTo>
                  <a:cubicBezTo>
                    <a:pt x="4677" y="3205"/>
                    <a:pt x="4646" y="3016"/>
                    <a:pt x="4624" y="2826"/>
                  </a:cubicBezTo>
                  <a:cubicBezTo>
                    <a:pt x="4430" y="1894"/>
                    <a:pt x="4430" y="932"/>
                    <a:pt x="4624" y="0"/>
                  </a:cubicBezTo>
                  <a:lnTo>
                    <a:pt x="4624" y="0"/>
                  </a:lnTo>
                  <a:lnTo>
                    <a:pt x="0" y="22221"/>
                  </a:lnTo>
                  <a:lnTo>
                    <a:pt x="4624" y="2119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59" name="Freeform: Shape 158">
              <a:extLst>
                <a:ext uri="{FF2B5EF4-FFF2-40B4-BE49-F238E27FC236}">
                  <a16:creationId xmlns:a16="http://schemas.microsoft.com/office/drawing/2014/main" id="{1BFEDC01-8A54-4A11-94CB-A72403C9B9A5}"/>
                </a:ext>
              </a:extLst>
            </p:cNvPr>
            <p:cNvSpPr/>
            <p:nvPr/>
          </p:nvSpPr>
          <p:spPr>
            <a:xfrm>
              <a:off x="3407340" y="1218802"/>
              <a:ext cx="1284" cy="1412"/>
            </a:xfrm>
            <a:custGeom>
              <a:avLst/>
              <a:gdLst>
                <a:gd name="connsiteX0" fmla="*/ 0 w 1284"/>
                <a:gd name="connsiteY0" fmla="*/ 1413 h 1412"/>
                <a:gd name="connsiteX1" fmla="*/ 0 w 1284"/>
                <a:gd name="connsiteY1" fmla="*/ 1413 h 1412"/>
                <a:gd name="connsiteX2" fmla="*/ 0 w 1284"/>
                <a:gd name="connsiteY2" fmla="*/ 1413 h 1412"/>
                <a:gd name="connsiteX3" fmla="*/ 1285 w 1284"/>
                <a:gd name="connsiteY3" fmla="*/ 0 h 1412"/>
              </a:gdLst>
              <a:ahLst/>
              <a:cxnLst>
                <a:cxn ang="0">
                  <a:pos x="connsiteX0" y="connsiteY0"/>
                </a:cxn>
                <a:cxn ang="0">
                  <a:pos x="connsiteX1" y="connsiteY1"/>
                </a:cxn>
                <a:cxn ang="0">
                  <a:pos x="connsiteX2" y="connsiteY2"/>
                </a:cxn>
                <a:cxn ang="0">
                  <a:pos x="connsiteX3" y="connsiteY3"/>
                </a:cxn>
              </a:cxnLst>
              <a:rect l="l" t="t" r="r" b="b"/>
              <a:pathLst>
                <a:path w="1284" h="1412">
                  <a:moveTo>
                    <a:pt x="0" y="1413"/>
                  </a:moveTo>
                  <a:lnTo>
                    <a:pt x="0" y="1413"/>
                  </a:lnTo>
                  <a:lnTo>
                    <a:pt x="0" y="1413"/>
                  </a:lnTo>
                  <a:cubicBezTo>
                    <a:pt x="358" y="883"/>
                    <a:pt x="791" y="407"/>
                    <a:pt x="1285"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0" name="Freeform: Shape 159">
              <a:extLst>
                <a:ext uri="{FF2B5EF4-FFF2-40B4-BE49-F238E27FC236}">
                  <a16:creationId xmlns:a16="http://schemas.microsoft.com/office/drawing/2014/main" id="{6DDE3449-A0F6-4E73-972F-12FC6ECAF5BD}"/>
                </a:ext>
              </a:extLst>
            </p:cNvPr>
            <p:cNvSpPr/>
            <p:nvPr/>
          </p:nvSpPr>
          <p:spPr>
            <a:xfrm>
              <a:off x="3405876" y="1221884"/>
              <a:ext cx="51" cy="1412"/>
            </a:xfrm>
            <a:custGeom>
              <a:avLst/>
              <a:gdLst>
                <a:gd name="connsiteX0" fmla="*/ 51 w 51"/>
                <a:gd name="connsiteY0" fmla="*/ 0 h 1412"/>
                <a:gd name="connsiteX1" fmla="*/ 51 w 51"/>
                <a:gd name="connsiteY1" fmla="*/ 642 h 1412"/>
                <a:gd name="connsiteX2" fmla="*/ 51 w 51"/>
                <a:gd name="connsiteY2" fmla="*/ 1413 h 1412"/>
                <a:gd name="connsiteX3" fmla="*/ 51 w 51"/>
                <a:gd name="connsiteY3" fmla="*/ 0 h 1412"/>
              </a:gdLst>
              <a:ahLst/>
              <a:cxnLst>
                <a:cxn ang="0">
                  <a:pos x="connsiteX0" y="connsiteY0"/>
                </a:cxn>
                <a:cxn ang="0">
                  <a:pos x="connsiteX1" y="connsiteY1"/>
                </a:cxn>
                <a:cxn ang="0">
                  <a:pos x="connsiteX2" y="connsiteY2"/>
                </a:cxn>
                <a:cxn ang="0">
                  <a:pos x="connsiteX3" y="connsiteY3"/>
                </a:cxn>
              </a:cxnLst>
              <a:rect l="l" t="t" r="r" b="b"/>
              <a:pathLst>
                <a:path w="51" h="1412">
                  <a:moveTo>
                    <a:pt x="51" y="0"/>
                  </a:moveTo>
                  <a:cubicBezTo>
                    <a:pt x="-17" y="209"/>
                    <a:pt x="-17" y="434"/>
                    <a:pt x="51" y="642"/>
                  </a:cubicBezTo>
                  <a:lnTo>
                    <a:pt x="51" y="1413"/>
                  </a:lnTo>
                  <a:cubicBezTo>
                    <a:pt x="29" y="942"/>
                    <a:pt x="29" y="471"/>
                    <a:pt x="51"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1" name="Freeform: Shape 160">
              <a:extLst>
                <a:ext uri="{FF2B5EF4-FFF2-40B4-BE49-F238E27FC236}">
                  <a16:creationId xmlns:a16="http://schemas.microsoft.com/office/drawing/2014/main" id="{287DB0F9-ADE7-4FA7-A228-C027AE0AA76E}"/>
                </a:ext>
              </a:extLst>
            </p:cNvPr>
            <p:cNvSpPr/>
            <p:nvPr/>
          </p:nvSpPr>
          <p:spPr>
            <a:xfrm>
              <a:off x="3408881" y="1218160"/>
              <a:ext cx="1541" cy="770"/>
            </a:xfrm>
            <a:custGeom>
              <a:avLst/>
              <a:gdLst>
                <a:gd name="connsiteX0" fmla="*/ 771 w 1541"/>
                <a:gd name="connsiteY0" fmla="*/ 771 h 770"/>
                <a:gd name="connsiteX1" fmla="*/ 0 w 1541"/>
                <a:gd name="connsiteY1" fmla="*/ 771 h 770"/>
                <a:gd name="connsiteX2" fmla="*/ 0 w 1541"/>
                <a:gd name="connsiteY2" fmla="*/ 771 h 770"/>
                <a:gd name="connsiteX3" fmla="*/ 1541 w 1541"/>
                <a:gd name="connsiteY3" fmla="*/ 0 h 770"/>
              </a:gdLst>
              <a:ahLst/>
              <a:cxnLst>
                <a:cxn ang="0">
                  <a:pos x="connsiteX0" y="connsiteY0"/>
                </a:cxn>
                <a:cxn ang="0">
                  <a:pos x="connsiteX1" y="connsiteY1"/>
                </a:cxn>
                <a:cxn ang="0">
                  <a:pos x="connsiteX2" y="connsiteY2"/>
                </a:cxn>
                <a:cxn ang="0">
                  <a:pos x="connsiteX3" y="connsiteY3"/>
                </a:cxn>
              </a:cxnLst>
              <a:rect l="l" t="t" r="r" b="b"/>
              <a:pathLst>
                <a:path w="1541" h="770">
                  <a:moveTo>
                    <a:pt x="771" y="771"/>
                  </a:moveTo>
                  <a:lnTo>
                    <a:pt x="0" y="771"/>
                  </a:lnTo>
                  <a:lnTo>
                    <a:pt x="0" y="771"/>
                  </a:lnTo>
                  <a:cubicBezTo>
                    <a:pt x="472" y="438"/>
                    <a:pt x="992" y="178"/>
                    <a:pt x="1541"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2" name="Freeform: Shape 161">
              <a:extLst>
                <a:ext uri="{FF2B5EF4-FFF2-40B4-BE49-F238E27FC236}">
                  <a16:creationId xmlns:a16="http://schemas.microsoft.com/office/drawing/2014/main" id="{7213F108-7F98-4852-8BE1-6D7270BCD78A}"/>
                </a:ext>
              </a:extLst>
            </p:cNvPr>
            <p:cNvSpPr/>
            <p:nvPr/>
          </p:nvSpPr>
          <p:spPr>
            <a:xfrm>
              <a:off x="-1" y="2017850"/>
              <a:ext cx="244042" cy="1766100"/>
            </a:xfrm>
            <a:custGeom>
              <a:avLst/>
              <a:gdLst>
                <a:gd name="connsiteX0" fmla="*/ 239547 w 244042"/>
                <a:gd name="connsiteY0" fmla="*/ 2312 h 1766100"/>
                <a:gd name="connsiteX1" fmla="*/ 237106 w 244042"/>
                <a:gd name="connsiteY1" fmla="*/ 2312 h 1766100"/>
                <a:gd name="connsiteX2" fmla="*/ 235693 w 244042"/>
                <a:gd name="connsiteY2" fmla="*/ 2312 h 1766100"/>
                <a:gd name="connsiteX3" fmla="*/ 234794 w 244042"/>
                <a:gd name="connsiteY3" fmla="*/ 2312 h 1766100"/>
                <a:gd name="connsiteX4" fmla="*/ 231069 w 244042"/>
                <a:gd name="connsiteY4" fmla="*/ 0 h 1766100"/>
                <a:gd name="connsiteX5" fmla="*/ 0 w 244042"/>
                <a:gd name="connsiteY5" fmla="*/ 1666942 h 1766100"/>
                <a:gd name="connsiteX6" fmla="*/ 0 w 244042"/>
                <a:gd name="connsiteY6" fmla="*/ 1766101 h 1766100"/>
                <a:gd name="connsiteX7" fmla="*/ 244042 w 244042"/>
                <a:gd name="connsiteY7" fmla="*/ 1156 h 176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042" h="1766100">
                  <a:moveTo>
                    <a:pt x="239547" y="2312"/>
                  </a:moveTo>
                  <a:lnTo>
                    <a:pt x="237106" y="2312"/>
                  </a:lnTo>
                  <a:lnTo>
                    <a:pt x="235693" y="2312"/>
                  </a:lnTo>
                  <a:lnTo>
                    <a:pt x="234794" y="2312"/>
                  </a:lnTo>
                  <a:lnTo>
                    <a:pt x="231069" y="0"/>
                  </a:lnTo>
                  <a:lnTo>
                    <a:pt x="0" y="1666942"/>
                  </a:lnTo>
                  <a:lnTo>
                    <a:pt x="0" y="1766101"/>
                  </a:lnTo>
                  <a:lnTo>
                    <a:pt x="244042" y="115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3" name="Freeform: Shape 162">
              <a:extLst>
                <a:ext uri="{FF2B5EF4-FFF2-40B4-BE49-F238E27FC236}">
                  <a16:creationId xmlns:a16="http://schemas.microsoft.com/office/drawing/2014/main" id="{D66A8A08-E479-42CB-B7BB-9E7F0E0EC71F}"/>
                </a:ext>
              </a:extLst>
            </p:cNvPr>
            <p:cNvSpPr/>
            <p:nvPr/>
          </p:nvSpPr>
          <p:spPr>
            <a:xfrm>
              <a:off x="642215" y="1918435"/>
              <a:ext cx="12844" cy="1027"/>
            </a:xfrm>
            <a:custGeom>
              <a:avLst/>
              <a:gdLst>
                <a:gd name="connsiteX0" fmla="*/ 0 w 12844"/>
                <a:gd name="connsiteY0" fmla="*/ 1028 h 1027"/>
                <a:gd name="connsiteX1" fmla="*/ 0 w 12844"/>
                <a:gd name="connsiteY1" fmla="*/ 0 h 1027"/>
                <a:gd name="connsiteX2" fmla="*/ 0 w 12844"/>
                <a:gd name="connsiteY2" fmla="*/ 1028 h 1027"/>
              </a:gdLst>
              <a:ahLst/>
              <a:cxnLst>
                <a:cxn ang="0">
                  <a:pos x="connsiteX0" y="connsiteY0"/>
                </a:cxn>
                <a:cxn ang="0">
                  <a:pos x="connsiteX1" y="connsiteY1"/>
                </a:cxn>
                <a:cxn ang="0">
                  <a:pos x="connsiteX2" y="connsiteY2"/>
                </a:cxn>
              </a:cxnLst>
              <a:rect l="l" t="t" r="r" b="b"/>
              <a:pathLst>
                <a:path w="12844" h="1027">
                  <a:moveTo>
                    <a:pt x="0" y="1028"/>
                  </a:moveTo>
                  <a:lnTo>
                    <a:pt x="0" y="0"/>
                  </a:lnTo>
                  <a:lnTo>
                    <a:pt x="0" y="102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4" name="Freeform: Shape 163">
              <a:extLst>
                <a:ext uri="{FF2B5EF4-FFF2-40B4-BE49-F238E27FC236}">
                  <a16:creationId xmlns:a16="http://schemas.microsoft.com/office/drawing/2014/main" id="{407EE5DD-7B1D-4911-870E-40D8E7EFE513}"/>
                </a:ext>
              </a:extLst>
            </p:cNvPr>
            <p:cNvSpPr/>
            <p:nvPr/>
          </p:nvSpPr>
          <p:spPr>
            <a:xfrm>
              <a:off x="639517" y="1915095"/>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5" name="Freeform: Shape 164">
              <a:extLst>
                <a:ext uri="{FF2B5EF4-FFF2-40B4-BE49-F238E27FC236}">
                  <a16:creationId xmlns:a16="http://schemas.microsoft.com/office/drawing/2014/main" id="{0B831FBD-414E-42DC-B34D-C2177DCAEE4C}"/>
                </a:ext>
              </a:extLst>
            </p:cNvPr>
            <p:cNvSpPr/>
            <p:nvPr/>
          </p:nvSpPr>
          <p:spPr>
            <a:xfrm>
              <a:off x="622978" y="1922673"/>
              <a:ext cx="19548" cy="55366"/>
            </a:xfrm>
            <a:custGeom>
              <a:avLst/>
              <a:gdLst>
                <a:gd name="connsiteX0" fmla="*/ 4466 w 19548"/>
                <a:gd name="connsiteY0" fmla="*/ 55359 h 55366"/>
                <a:gd name="connsiteX1" fmla="*/ 12301 w 19548"/>
                <a:gd name="connsiteY1" fmla="*/ 48809 h 55366"/>
                <a:gd name="connsiteX2" fmla="*/ 19494 w 19548"/>
                <a:gd name="connsiteY2" fmla="*/ 0 h 55366"/>
                <a:gd name="connsiteX3" fmla="*/ 19494 w 19548"/>
                <a:gd name="connsiteY3" fmla="*/ 0 h 55366"/>
                <a:gd name="connsiteX4" fmla="*/ 19494 w 19548"/>
                <a:gd name="connsiteY4" fmla="*/ 0 h 55366"/>
                <a:gd name="connsiteX5" fmla="*/ 19494 w 19548"/>
                <a:gd name="connsiteY5" fmla="*/ 1413 h 55366"/>
                <a:gd name="connsiteX6" fmla="*/ 19494 w 19548"/>
                <a:gd name="connsiteY6" fmla="*/ 2440 h 55366"/>
                <a:gd name="connsiteX7" fmla="*/ 19494 w 19548"/>
                <a:gd name="connsiteY7" fmla="*/ 2440 h 55366"/>
                <a:gd name="connsiteX8" fmla="*/ 18595 w 19548"/>
                <a:gd name="connsiteY8" fmla="*/ 3596 h 55366"/>
                <a:gd name="connsiteX9" fmla="*/ 17567 w 19548"/>
                <a:gd name="connsiteY9" fmla="*/ 4624 h 55366"/>
                <a:gd name="connsiteX10" fmla="*/ 16411 w 19548"/>
                <a:gd name="connsiteY10" fmla="*/ 5266 h 55366"/>
                <a:gd name="connsiteX11" fmla="*/ 15127 w 19548"/>
                <a:gd name="connsiteY11" fmla="*/ 5266 h 55366"/>
                <a:gd name="connsiteX12" fmla="*/ 15127 w 19548"/>
                <a:gd name="connsiteY12" fmla="*/ 5266 h 55366"/>
                <a:gd name="connsiteX13" fmla="*/ 5879 w 19548"/>
                <a:gd name="connsiteY13" fmla="*/ 7450 h 55366"/>
                <a:gd name="connsiteX14" fmla="*/ 99 w 19548"/>
                <a:gd name="connsiteY14" fmla="*/ 45983 h 55366"/>
                <a:gd name="connsiteX15" fmla="*/ 99 w 19548"/>
                <a:gd name="connsiteY15" fmla="*/ 48295 h 55366"/>
                <a:gd name="connsiteX16" fmla="*/ 4466 w 19548"/>
                <a:gd name="connsiteY16" fmla="*/ 55359 h 5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548" h="55366">
                  <a:moveTo>
                    <a:pt x="4466" y="55359"/>
                  </a:moveTo>
                  <a:cubicBezTo>
                    <a:pt x="8378" y="55528"/>
                    <a:pt x="11774" y="52688"/>
                    <a:pt x="12301" y="48809"/>
                  </a:cubicBezTo>
                  <a:lnTo>
                    <a:pt x="19494" y="0"/>
                  </a:lnTo>
                  <a:lnTo>
                    <a:pt x="19494" y="0"/>
                  </a:lnTo>
                  <a:cubicBezTo>
                    <a:pt x="19494" y="0"/>
                    <a:pt x="19494" y="0"/>
                    <a:pt x="19494" y="0"/>
                  </a:cubicBezTo>
                  <a:cubicBezTo>
                    <a:pt x="19566" y="468"/>
                    <a:pt x="19566" y="945"/>
                    <a:pt x="19494" y="1413"/>
                  </a:cubicBezTo>
                  <a:cubicBezTo>
                    <a:pt x="19494" y="1413"/>
                    <a:pt x="19494" y="2184"/>
                    <a:pt x="19494" y="2440"/>
                  </a:cubicBezTo>
                  <a:lnTo>
                    <a:pt x="19494" y="2440"/>
                  </a:lnTo>
                  <a:cubicBezTo>
                    <a:pt x="19226" y="2849"/>
                    <a:pt x="18925" y="3236"/>
                    <a:pt x="18595" y="3596"/>
                  </a:cubicBezTo>
                  <a:cubicBezTo>
                    <a:pt x="18285" y="3971"/>
                    <a:pt x="17941" y="4315"/>
                    <a:pt x="17567" y="4624"/>
                  </a:cubicBezTo>
                  <a:lnTo>
                    <a:pt x="16411" y="5266"/>
                  </a:lnTo>
                  <a:lnTo>
                    <a:pt x="15127" y="5266"/>
                  </a:lnTo>
                  <a:lnTo>
                    <a:pt x="15127" y="5266"/>
                  </a:lnTo>
                  <a:lnTo>
                    <a:pt x="5879" y="7450"/>
                  </a:lnTo>
                  <a:lnTo>
                    <a:pt x="99" y="45983"/>
                  </a:lnTo>
                  <a:cubicBezTo>
                    <a:pt x="-33" y="46748"/>
                    <a:pt x="-33" y="47530"/>
                    <a:pt x="99" y="48295"/>
                  </a:cubicBezTo>
                  <a:cubicBezTo>
                    <a:pt x="-315" y="51389"/>
                    <a:pt x="1513" y="54346"/>
                    <a:pt x="4466" y="5535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6" name="Freeform: Shape 165">
              <a:extLst>
                <a:ext uri="{FF2B5EF4-FFF2-40B4-BE49-F238E27FC236}">
                  <a16:creationId xmlns:a16="http://schemas.microsoft.com/office/drawing/2014/main" id="{A0478C1F-BE38-4203-991C-88F0CA15F59E}"/>
                </a:ext>
              </a:extLst>
            </p:cNvPr>
            <p:cNvSpPr/>
            <p:nvPr/>
          </p:nvSpPr>
          <p:spPr>
            <a:xfrm>
              <a:off x="641315" y="1915985"/>
              <a:ext cx="12844" cy="908"/>
            </a:xfrm>
            <a:custGeom>
              <a:avLst/>
              <a:gdLst>
                <a:gd name="connsiteX0" fmla="*/ 0 w 12844"/>
                <a:gd name="connsiteY0" fmla="*/ 908 h 908"/>
                <a:gd name="connsiteX1" fmla="*/ 0 w 12844"/>
                <a:gd name="connsiteY1" fmla="*/ 266 h 908"/>
                <a:gd name="connsiteX2" fmla="*/ 0 w 12844"/>
                <a:gd name="connsiteY2" fmla="*/ 908 h 908"/>
              </a:gdLst>
              <a:ahLst/>
              <a:cxnLst>
                <a:cxn ang="0">
                  <a:pos x="connsiteX0" y="connsiteY0"/>
                </a:cxn>
                <a:cxn ang="0">
                  <a:pos x="connsiteX1" y="connsiteY1"/>
                </a:cxn>
                <a:cxn ang="0">
                  <a:pos x="connsiteX2" y="connsiteY2"/>
                </a:cxn>
              </a:cxnLst>
              <a:rect l="l" t="t" r="r" b="b"/>
              <a:pathLst>
                <a:path w="12844" h="908">
                  <a:moveTo>
                    <a:pt x="0" y="908"/>
                  </a:moveTo>
                  <a:cubicBezTo>
                    <a:pt x="0" y="908"/>
                    <a:pt x="0" y="908"/>
                    <a:pt x="0" y="266"/>
                  </a:cubicBezTo>
                  <a:cubicBezTo>
                    <a:pt x="0" y="-376"/>
                    <a:pt x="0" y="266"/>
                    <a:pt x="0" y="90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7" name="Freeform: Shape 166">
              <a:extLst>
                <a:ext uri="{FF2B5EF4-FFF2-40B4-BE49-F238E27FC236}">
                  <a16:creationId xmlns:a16="http://schemas.microsoft.com/office/drawing/2014/main" id="{BDCD27A4-27D9-46A9-BECF-38D0212EB014}"/>
                </a:ext>
              </a:extLst>
            </p:cNvPr>
            <p:cNvSpPr/>
            <p:nvPr/>
          </p:nvSpPr>
          <p:spPr>
            <a:xfrm>
              <a:off x="261637" y="1694172"/>
              <a:ext cx="49835" cy="45212"/>
            </a:xfrm>
            <a:custGeom>
              <a:avLst/>
              <a:gdLst>
                <a:gd name="connsiteX0" fmla="*/ 46625 w 49835"/>
                <a:gd name="connsiteY0" fmla="*/ 38019 h 45212"/>
                <a:gd name="connsiteX1" fmla="*/ 48166 w 49835"/>
                <a:gd name="connsiteY1" fmla="*/ 27102 h 45212"/>
                <a:gd name="connsiteX2" fmla="*/ 2184 w 49835"/>
                <a:gd name="connsiteY2" fmla="*/ 0 h 45212"/>
                <a:gd name="connsiteX3" fmla="*/ 1541 w 49835"/>
                <a:gd name="connsiteY3" fmla="*/ 4881 h 45212"/>
                <a:gd name="connsiteX4" fmla="*/ 0 w 49835"/>
                <a:gd name="connsiteY4" fmla="*/ 15927 h 45212"/>
                <a:gd name="connsiteX5" fmla="*/ 49836 w 49835"/>
                <a:gd name="connsiteY5" fmla="*/ 45212 h 45212"/>
                <a:gd name="connsiteX6" fmla="*/ 48166 w 49835"/>
                <a:gd name="connsiteY6" fmla="*/ 43671 h 45212"/>
                <a:gd name="connsiteX7" fmla="*/ 46625 w 49835"/>
                <a:gd name="connsiteY7" fmla="*/ 38019 h 4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35" h="45212">
                  <a:moveTo>
                    <a:pt x="46625" y="38019"/>
                  </a:moveTo>
                  <a:lnTo>
                    <a:pt x="48166" y="27102"/>
                  </a:lnTo>
                  <a:lnTo>
                    <a:pt x="2184" y="0"/>
                  </a:lnTo>
                  <a:lnTo>
                    <a:pt x="1541" y="4881"/>
                  </a:lnTo>
                  <a:lnTo>
                    <a:pt x="0" y="15927"/>
                  </a:lnTo>
                  <a:lnTo>
                    <a:pt x="49836" y="45212"/>
                  </a:lnTo>
                  <a:cubicBezTo>
                    <a:pt x="49220" y="44767"/>
                    <a:pt x="48659" y="44250"/>
                    <a:pt x="48166" y="43671"/>
                  </a:cubicBezTo>
                  <a:cubicBezTo>
                    <a:pt x="46888" y="42084"/>
                    <a:pt x="46330" y="40036"/>
                    <a:pt x="46625" y="3801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8" name="Freeform: Shape 167">
              <a:extLst>
                <a:ext uri="{FF2B5EF4-FFF2-40B4-BE49-F238E27FC236}">
                  <a16:creationId xmlns:a16="http://schemas.microsoft.com/office/drawing/2014/main" id="{05114972-10BB-4AF3-8B65-5A5965973BE7}"/>
                </a:ext>
              </a:extLst>
            </p:cNvPr>
            <p:cNvSpPr/>
            <p:nvPr/>
          </p:nvSpPr>
          <p:spPr>
            <a:xfrm>
              <a:off x="642215" y="1919719"/>
              <a:ext cx="12844" cy="1155"/>
            </a:xfrm>
            <a:custGeom>
              <a:avLst/>
              <a:gdLst>
                <a:gd name="connsiteX0" fmla="*/ 0 w 12844"/>
                <a:gd name="connsiteY0" fmla="*/ 1156 h 1155"/>
                <a:gd name="connsiteX1" fmla="*/ 0 w 12844"/>
                <a:gd name="connsiteY1" fmla="*/ 0 h 1155"/>
                <a:gd name="connsiteX2" fmla="*/ 0 w 12844"/>
                <a:gd name="connsiteY2" fmla="*/ 0 h 1155"/>
                <a:gd name="connsiteX3" fmla="*/ 0 w 12844"/>
                <a:gd name="connsiteY3" fmla="*/ 0 h 1155"/>
              </a:gdLst>
              <a:ahLst/>
              <a:cxnLst>
                <a:cxn ang="0">
                  <a:pos x="connsiteX0" y="connsiteY0"/>
                </a:cxn>
                <a:cxn ang="0">
                  <a:pos x="connsiteX1" y="connsiteY1"/>
                </a:cxn>
                <a:cxn ang="0">
                  <a:pos x="connsiteX2" y="connsiteY2"/>
                </a:cxn>
                <a:cxn ang="0">
                  <a:pos x="connsiteX3" y="connsiteY3"/>
                </a:cxn>
              </a:cxnLst>
              <a:rect l="l" t="t" r="r" b="b"/>
              <a:pathLst>
                <a:path w="12844" h="1155">
                  <a:moveTo>
                    <a:pt x="0" y="1156"/>
                  </a:moveTo>
                  <a:cubicBezTo>
                    <a:pt x="0" y="1156"/>
                    <a:pt x="0" y="385"/>
                    <a:pt x="0" y="0"/>
                  </a:cubicBez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69" name="Freeform: Shape 168">
              <a:extLst>
                <a:ext uri="{FF2B5EF4-FFF2-40B4-BE49-F238E27FC236}">
                  <a16:creationId xmlns:a16="http://schemas.microsoft.com/office/drawing/2014/main" id="{70701A37-0206-4146-870A-61D19FD9F0BF}"/>
                </a:ext>
              </a:extLst>
            </p:cNvPr>
            <p:cNvSpPr/>
            <p:nvPr/>
          </p:nvSpPr>
          <p:spPr>
            <a:xfrm>
              <a:off x="642215" y="1917022"/>
              <a:ext cx="36" cy="1155"/>
            </a:xfrm>
            <a:custGeom>
              <a:avLst/>
              <a:gdLst>
                <a:gd name="connsiteX0" fmla="*/ 0 w 36"/>
                <a:gd name="connsiteY0" fmla="*/ 1156 h 1155"/>
                <a:gd name="connsiteX1" fmla="*/ 0 w 36"/>
                <a:gd name="connsiteY1" fmla="*/ 1156 h 1155"/>
                <a:gd name="connsiteX2" fmla="*/ 0 w 36"/>
                <a:gd name="connsiteY2" fmla="*/ 0 h 1155"/>
                <a:gd name="connsiteX3" fmla="*/ 0 w 36"/>
                <a:gd name="connsiteY3" fmla="*/ 0 h 1155"/>
                <a:gd name="connsiteX4" fmla="*/ 0 w 36"/>
                <a:gd name="connsiteY4" fmla="*/ 1156 h 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 h="1155">
                  <a:moveTo>
                    <a:pt x="0" y="1156"/>
                  </a:moveTo>
                  <a:lnTo>
                    <a:pt x="0" y="1156"/>
                  </a:lnTo>
                  <a:cubicBezTo>
                    <a:pt x="48" y="772"/>
                    <a:pt x="48" y="384"/>
                    <a:pt x="0" y="0"/>
                  </a:cubicBezTo>
                  <a:lnTo>
                    <a:pt x="0" y="0"/>
                  </a:lnTo>
                  <a:cubicBezTo>
                    <a:pt x="41" y="384"/>
                    <a:pt x="41" y="772"/>
                    <a:pt x="0" y="115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0" name="Freeform: Shape 169">
              <a:extLst>
                <a:ext uri="{FF2B5EF4-FFF2-40B4-BE49-F238E27FC236}">
                  <a16:creationId xmlns:a16="http://schemas.microsoft.com/office/drawing/2014/main" id="{1A7358AF-121B-4B46-B2C6-3F82C9D593DD}"/>
                </a:ext>
              </a:extLst>
            </p:cNvPr>
            <p:cNvSpPr/>
            <p:nvPr/>
          </p:nvSpPr>
          <p:spPr>
            <a:xfrm>
              <a:off x="639646" y="1915223"/>
              <a:ext cx="899" cy="899"/>
            </a:xfrm>
            <a:custGeom>
              <a:avLst/>
              <a:gdLst>
                <a:gd name="connsiteX0" fmla="*/ 899 w 899"/>
                <a:gd name="connsiteY0" fmla="*/ 899 h 899"/>
                <a:gd name="connsiteX1" fmla="*/ 899 w 899"/>
                <a:gd name="connsiteY1" fmla="*/ 899 h 899"/>
                <a:gd name="connsiteX2" fmla="*/ 0 w 899"/>
                <a:gd name="connsiteY2" fmla="*/ 0 h 899"/>
                <a:gd name="connsiteX3" fmla="*/ 0 w 899"/>
                <a:gd name="connsiteY3" fmla="*/ 0 h 899"/>
                <a:gd name="connsiteX4" fmla="*/ 899 w 899"/>
                <a:gd name="connsiteY4" fmla="*/ 899 h 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 h="899">
                  <a:moveTo>
                    <a:pt x="899" y="899"/>
                  </a:moveTo>
                  <a:lnTo>
                    <a:pt x="899" y="899"/>
                  </a:lnTo>
                  <a:cubicBezTo>
                    <a:pt x="633" y="568"/>
                    <a:pt x="331" y="267"/>
                    <a:pt x="0" y="0"/>
                  </a:cubicBezTo>
                  <a:lnTo>
                    <a:pt x="0" y="0"/>
                  </a:lnTo>
                  <a:cubicBezTo>
                    <a:pt x="342" y="254"/>
                    <a:pt x="645" y="557"/>
                    <a:pt x="899"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1" name="Freeform: Shape 170">
              <a:extLst>
                <a:ext uri="{FF2B5EF4-FFF2-40B4-BE49-F238E27FC236}">
                  <a16:creationId xmlns:a16="http://schemas.microsoft.com/office/drawing/2014/main" id="{38057829-625B-42CE-BAB3-4F18BF1E4AF4}"/>
                </a:ext>
              </a:extLst>
            </p:cNvPr>
            <p:cNvSpPr/>
            <p:nvPr/>
          </p:nvSpPr>
          <p:spPr>
            <a:xfrm>
              <a:off x="238261" y="1918435"/>
              <a:ext cx="398687" cy="101727"/>
            </a:xfrm>
            <a:custGeom>
              <a:avLst/>
              <a:gdLst>
                <a:gd name="connsiteX0" fmla="*/ 398688 w 398687"/>
                <a:gd name="connsiteY0" fmla="*/ 9890 h 101727"/>
                <a:gd name="connsiteX1" fmla="*/ 393807 w 398687"/>
                <a:gd name="connsiteY1" fmla="*/ 9890 h 101727"/>
                <a:gd name="connsiteX2" fmla="*/ 378265 w 398687"/>
                <a:gd name="connsiteY2" fmla="*/ 0 h 101727"/>
                <a:gd name="connsiteX3" fmla="*/ 2055 w 398687"/>
                <a:gd name="connsiteY3" fmla="*/ 86828 h 101727"/>
                <a:gd name="connsiteX4" fmla="*/ 4239 w 398687"/>
                <a:gd name="connsiteY4" fmla="*/ 88112 h 101727"/>
                <a:gd name="connsiteX5" fmla="*/ 5780 w 398687"/>
                <a:gd name="connsiteY5" fmla="*/ 98131 h 101727"/>
                <a:gd name="connsiteX6" fmla="*/ 0 w 398687"/>
                <a:gd name="connsiteY6" fmla="*/ 101727 h 101727"/>
                <a:gd name="connsiteX7" fmla="*/ 1028 w 398687"/>
                <a:gd name="connsiteY7" fmla="*/ 101727 h 101727"/>
                <a:gd name="connsiteX8" fmla="*/ 5908 w 398687"/>
                <a:gd name="connsiteY8" fmla="*/ 100571 h 101727"/>
                <a:gd name="connsiteX9" fmla="*/ 388926 w 398687"/>
                <a:gd name="connsiteY9" fmla="*/ 12202 h 101727"/>
                <a:gd name="connsiteX10" fmla="*/ 398174 w 398687"/>
                <a:gd name="connsiteY10" fmla="*/ 10019 h 101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8687" h="101727">
                  <a:moveTo>
                    <a:pt x="398688" y="9890"/>
                  </a:moveTo>
                  <a:cubicBezTo>
                    <a:pt x="397133" y="10577"/>
                    <a:pt x="395361" y="10577"/>
                    <a:pt x="393807" y="9890"/>
                  </a:cubicBezTo>
                  <a:lnTo>
                    <a:pt x="378265" y="0"/>
                  </a:lnTo>
                  <a:lnTo>
                    <a:pt x="2055" y="86828"/>
                  </a:lnTo>
                  <a:lnTo>
                    <a:pt x="4239" y="88112"/>
                  </a:lnTo>
                  <a:cubicBezTo>
                    <a:pt x="7239" y="90566"/>
                    <a:pt x="7904" y="94889"/>
                    <a:pt x="5780" y="98131"/>
                  </a:cubicBezTo>
                  <a:cubicBezTo>
                    <a:pt x="4578" y="100223"/>
                    <a:pt x="2408" y="101574"/>
                    <a:pt x="0" y="101727"/>
                  </a:cubicBezTo>
                  <a:lnTo>
                    <a:pt x="1028" y="101727"/>
                  </a:lnTo>
                  <a:lnTo>
                    <a:pt x="5908" y="100571"/>
                  </a:lnTo>
                  <a:lnTo>
                    <a:pt x="388926" y="12202"/>
                  </a:lnTo>
                  <a:lnTo>
                    <a:pt x="398174" y="1001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2" name="Freeform: Shape 171">
              <a:extLst>
                <a:ext uri="{FF2B5EF4-FFF2-40B4-BE49-F238E27FC236}">
                  <a16:creationId xmlns:a16="http://schemas.microsoft.com/office/drawing/2014/main" id="{5385BEEB-97F5-473A-A43C-EE2BAAC11BD1}"/>
                </a:ext>
              </a:extLst>
            </p:cNvPr>
            <p:cNvSpPr/>
            <p:nvPr/>
          </p:nvSpPr>
          <p:spPr>
            <a:xfrm>
              <a:off x="-1" y="1860635"/>
              <a:ext cx="245076" cy="158884"/>
            </a:xfrm>
            <a:custGeom>
              <a:avLst/>
              <a:gdLst>
                <a:gd name="connsiteX0" fmla="*/ 234794 w 245076"/>
                <a:gd name="connsiteY0" fmla="*/ 158885 h 158884"/>
                <a:gd name="connsiteX1" fmla="*/ 235693 w 245076"/>
                <a:gd name="connsiteY1" fmla="*/ 158885 h 158884"/>
                <a:gd name="connsiteX2" fmla="*/ 237106 w 245076"/>
                <a:gd name="connsiteY2" fmla="*/ 158885 h 158884"/>
                <a:gd name="connsiteX3" fmla="*/ 238519 w 245076"/>
                <a:gd name="connsiteY3" fmla="*/ 158885 h 158884"/>
                <a:gd name="connsiteX4" fmla="*/ 244042 w 245076"/>
                <a:gd name="connsiteY4" fmla="*/ 155931 h 158884"/>
                <a:gd name="connsiteX5" fmla="*/ 241859 w 245076"/>
                <a:gd name="connsiteY5" fmla="*/ 145912 h 158884"/>
                <a:gd name="connsiteX6" fmla="*/ 239675 w 245076"/>
                <a:gd name="connsiteY6" fmla="*/ 144628 h 158884"/>
                <a:gd name="connsiteX7" fmla="*/ 0 w 245076"/>
                <a:gd name="connsiteY7" fmla="*/ 0 h 158884"/>
                <a:gd name="connsiteX8" fmla="*/ 0 w 245076"/>
                <a:gd name="connsiteY8" fmla="*/ 17340 h 158884"/>
                <a:gd name="connsiteX9" fmla="*/ 231198 w 245076"/>
                <a:gd name="connsiteY9" fmla="*/ 156573 h 15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076" h="158884">
                  <a:moveTo>
                    <a:pt x="234794" y="158885"/>
                  </a:moveTo>
                  <a:lnTo>
                    <a:pt x="235693" y="158885"/>
                  </a:lnTo>
                  <a:lnTo>
                    <a:pt x="237106" y="158885"/>
                  </a:lnTo>
                  <a:lnTo>
                    <a:pt x="238519" y="158885"/>
                  </a:lnTo>
                  <a:cubicBezTo>
                    <a:pt x="240715" y="158795"/>
                    <a:pt x="242749" y="157707"/>
                    <a:pt x="244042" y="155931"/>
                  </a:cubicBezTo>
                  <a:cubicBezTo>
                    <a:pt x="246027" y="152531"/>
                    <a:pt x="245078" y="148178"/>
                    <a:pt x="241859" y="145912"/>
                  </a:cubicBezTo>
                  <a:lnTo>
                    <a:pt x="239675" y="144628"/>
                  </a:lnTo>
                  <a:lnTo>
                    <a:pt x="0" y="0"/>
                  </a:lnTo>
                  <a:lnTo>
                    <a:pt x="0" y="17340"/>
                  </a:lnTo>
                  <a:lnTo>
                    <a:pt x="231198" y="15657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3" name="Freeform: Shape 172">
              <a:extLst>
                <a:ext uri="{FF2B5EF4-FFF2-40B4-BE49-F238E27FC236}">
                  <a16:creationId xmlns:a16="http://schemas.microsoft.com/office/drawing/2014/main" id="{BF54E7E4-86D0-459D-BFED-02479DDC2DE8}"/>
                </a:ext>
              </a:extLst>
            </p:cNvPr>
            <p:cNvSpPr/>
            <p:nvPr/>
          </p:nvSpPr>
          <p:spPr>
            <a:xfrm>
              <a:off x="308262" y="0"/>
              <a:ext cx="254831" cy="1732191"/>
            </a:xfrm>
            <a:custGeom>
              <a:avLst/>
              <a:gdLst>
                <a:gd name="connsiteX0" fmla="*/ 0 w 254831"/>
                <a:gd name="connsiteY0" fmla="*/ 1732192 h 1732191"/>
                <a:gd name="connsiteX1" fmla="*/ 1028 w 254831"/>
                <a:gd name="connsiteY1" fmla="*/ 1729495 h 1732191"/>
                <a:gd name="connsiteX2" fmla="*/ 10093 w 254831"/>
                <a:gd name="connsiteY2" fmla="*/ 1726255 h 1732191"/>
                <a:gd name="connsiteX3" fmla="*/ 10404 w 254831"/>
                <a:gd name="connsiteY3" fmla="*/ 1726412 h 1732191"/>
                <a:gd name="connsiteX4" fmla="*/ 14257 w 254831"/>
                <a:gd name="connsiteY4" fmla="*/ 1728724 h 1732191"/>
                <a:gd name="connsiteX5" fmla="*/ 254831 w 254831"/>
                <a:gd name="connsiteY5" fmla="*/ 0 h 1732191"/>
                <a:gd name="connsiteX6" fmla="*/ 241088 w 254831"/>
                <a:gd name="connsiteY6" fmla="*/ 0 h 1732191"/>
                <a:gd name="connsiteX7" fmla="*/ 1156 w 254831"/>
                <a:gd name="connsiteY7" fmla="*/ 1721146 h 173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831" h="1732191">
                  <a:moveTo>
                    <a:pt x="0" y="1732192"/>
                  </a:moveTo>
                  <a:cubicBezTo>
                    <a:pt x="228" y="1731253"/>
                    <a:pt x="574" y="1730347"/>
                    <a:pt x="1028" y="1729495"/>
                  </a:cubicBezTo>
                  <a:cubicBezTo>
                    <a:pt x="2636" y="1726096"/>
                    <a:pt x="6695" y="1724646"/>
                    <a:pt x="10093" y="1726255"/>
                  </a:cubicBezTo>
                  <a:cubicBezTo>
                    <a:pt x="10198" y="1726305"/>
                    <a:pt x="10302" y="1726357"/>
                    <a:pt x="10404" y="1726412"/>
                  </a:cubicBezTo>
                  <a:lnTo>
                    <a:pt x="14257" y="1728724"/>
                  </a:lnTo>
                  <a:lnTo>
                    <a:pt x="254831" y="0"/>
                  </a:lnTo>
                  <a:lnTo>
                    <a:pt x="241088" y="0"/>
                  </a:lnTo>
                  <a:lnTo>
                    <a:pt x="1156" y="172114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4" name="Freeform: Shape 173">
              <a:extLst>
                <a:ext uri="{FF2B5EF4-FFF2-40B4-BE49-F238E27FC236}">
                  <a16:creationId xmlns:a16="http://schemas.microsoft.com/office/drawing/2014/main" id="{F51113E8-FD15-45CC-81DC-E1E4D1676C35}"/>
                </a:ext>
              </a:extLst>
            </p:cNvPr>
            <p:cNvSpPr/>
            <p:nvPr/>
          </p:nvSpPr>
          <p:spPr>
            <a:xfrm>
              <a:off x="309418" y="1737843"/>
              <a:ext cx="1669" cy="1541"/>
            </a:xfrm>
            <a:custGeom>
              <a:avLst/>
              <a:gdLst>
                <a:gd name="connsiteX0" fmla="*/ 0 w 1669"/>
                <a:gd name="connsiteY0" fmla="*/ 0 h 1541"/>
                <a:gd name="connsiteX1" fmla="*/ 1670 w 1669"/>
                <a:gd name="connsiteY1" fmla="*/ 1541 h 1541"/>
                <a:gd name="connsiteX2" fmla="*/ 1670 w 1669"/>
                <a:gd name="connsiteY2" fmla="*/ 1541 h 1541"/>
                <a:gd name="connsiteX3" fmla="*/ 0 w 1669"/>
                <a:gd name="connsiteY3" fmla="*/ 0 h 1541"/>
              </a:gdLst>
              <a:ahLst/>
              <a:cxnLst>
                <a:cxn ang="0">
                  <a:pos x="connsiteX0" y="connsiteY0"/>
                </a:cxn>
                <a:cxn ang="0">
                  <a:pos x="connsiteX1" y="connsiteY1"/>
                </a:cxn>
                <a:cxn ang="0">
                  <a:pos x="connsiteX2" y="connsiteY2"/>
                </a:cxn>
                <a:cxn ang="0">
                  <a:pos x="connsiteX3" y="connsiteY3"/>
                </a:cxn>
              </a:cxnLst>
              <a:rect l="l" t="t" r="r" b="b"/>
              <a:pathLst>
                <a:path w="1669" h="1541">
                  <a:moveTo>
                    <a:pt x="0" y="0"/>
                  </a:moveTo>
                  <a:cubicBezTo>
                    <a:pt x="493" y="579"/>
                    <a:pt x="1054" y="1096"/>
                    <a:pt x="1670" y="1541"/>
                  </a:cubicBezTo>
                  <a:lnTo>
                    <a:pt x="1670" y="1541"/>
                  </a:lnTo>
                  <a:cubicBezTo>
                    <a:pt x="1054" y="1096"/>
                    <a:pt x="493" y="579"/>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5" name="Freeform: Shape 174">
              <a:extLst>
                <a:ext uri="{FF2B5EF4-FFF2-40B4-BE49-F238E27FC236}">
                  <a16:creationId xmlns:a16="http://schemas.microsoft.com/office/drawing/2014/main" id="{D8D3D57F-E596-4DB5-8B4A-659D4B60A7C9}"/>
                </a:ext>
              </a:extLst>
            </p:cNvPr>
            <p:cNvSpPr/>
            <p:nvPr/>
          </p:nvSpPr>
          <p:spPr>
            <a:xfrm>
              <a:off x="115340" y="0"/>
              <a:ext cx="138718" cy="947400"/>
            </a:xfrm>
            <a:custGeom>
              <a:avLst/>
              <a:gdLst>
                <a:gd name="connsiteX0" fmla="*/ 12844 w 138718"/>
                <a:gd name="connsiteY0" fmla="*/ 947401 h 947400"/>
                <a:gd name="connsiteX1" fmla="*/ 138719 w 138718"/>
                <a:gd name="connsiteY1" fmla="*/ 0 h 947400"/>
                <a:gd name="connsiteX2" fmla="*/ 124975 w 138718"/>
                <a:gd name="connsiteY2" fmla="*/ 0 h 947400"/>
                <a:gd name="connsiteX3" fmla="*/ 0 w 138718"/>
                <a:gd name="connsiteY3" fmla="*/ 940336 h 947400"/>
                <a:gd name="connsiteX4" fmla="*/ 8863 w 138718"/>
                <a:gd name="connsiteY4" fmla="*/ 945217 h 947400"/>
                <a:gd name="connsiteX5" fmla="*/ 12844 w 138718"/>
                <a:gd name="connsiteY5" fmla="*/ 947401 h 9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718" h="947400">
                  <a:moveTo>
                    <a:pt x="12844" y="947401"/>
                  </a:moveTo>
                  <a:lnTo>
                    <a:pt x="138719" y="0"/>
                  </a:lnTo>
                  <a:lnTo>
                    <a:pt x="124975" y="0"/>
                  </a:lnTo>
                  <a:lnTo>
                    <a:pt x="0" y="940336"/>
                  </a:lnTo>
                  <a:lnTo>
                    <a:pt x="8863" y="945217"/>
                  </a:lnTo>
                  <a:lnTo>
                    <a:pt x="12844" y="94740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6" name="Freeform: Shape 175">
              <a:extLst>
                <a:ext uri="{FF2B5EF4-FFF2-40B4-BE49-F238E27FC236}">
                  <a16:creationId xmlns:a16="http://schemas.microsoft.com/office/drawing/2014/main" id="{DE26769F-C1C2-4F5F-B8CF-5A8C2AC04A45}"/>
                </a:ext>
              </a:extLst>
            </p:cNvPr>
            <p:cNvSpPr/>
            <p:nvPr/>
          </p:nvSpPr>
          <p:spPr>
            <a:xfrm>
              <a:off x="2138963" y="3187073"/>
              <a:ext cx="293749" cy="179050"/>
            </a:xfrm>
            <a:custGeom>
              <a:avLst/>
              <a:gdLst>
                <a:gd name="connsiteX0" fmla="*/ 8092 w 293749"/>
                <a:gd name="connsiteY0" fmla="*/ 4495 h 179050"/>
                <a:gd name="connsiteX1" fmla="*/ 2697 w 293749"/>
                <a:gd name="connsiteY1" fmla="*/ 13615 h 179050"/>
                <a:gd name="connsiteX2" fmla="*/ 0 w 293749"/>
                <a:gd name="connsiteY2" fmla="*/ 14386 h 179050"/>
                <a:gd name="connsiteX3" fmla="*/ 272685 w 293749"/>
                <a:gd name="connsiteY3" fmla="*/ 179051 h 179050"/>
                <a:gd name="connsiteX4" fmla="*/ 289126 w 293749"/>
                <a:gd name="connsiteY4" fmla="*/ 174170 h 179050"/>
                <a:gd name="connsiteX5" fmla="*/ 290025 w 293749"/>
                <a:gd name="connsiteY5" fmla="*/ 174170 h 179050"/>
                <a:gd name="connsiteX6" fmla="*/ 291951 w 293749"/>
                <a:gd name="connsiteY6" fmla="*/ 174170 h 179050"/>
                <a:gd name="connsiteX7" fmla="*/ 291951 w 293749"/>
                <a:gd name="connsiteY7" fmla="*/ 174170 h 179050"/>
                <a:gd name="connsiteX8" fmla="*/ 293750 w 293749"/>
                <a:gd name="connsiteY8" fmla="*/ 174812 h 179050"/>
                <a:gd name="connsiteX9" fmla="*/ 293750 w 293749"/>
                <a:gd name="connsiteY9" fmla="*/ 174812 h 179050"/>
                <a:gd name="connsiteX10" fmla="*/ 4496 w 293749"/>
                <a:gd name="connsiteY10" fmla="*/ 0 h 179050"/>
                <a:gd name="connsiteX11" fmla="*/ 3596 w 293749"/>
                <a:gd name="connsiteY11" fmla="*/ 0 h 179050"/>
                <a:gd name="connsiteX12" fmla="*/ 8092 w 293749"/>
                <a:gd name="connsiteY12" fmla="*/ 4496 h 17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3749" h="179050">
                  <a:moveTo>
                    <a:pt x="8092" y="4495"/>
                  </a:moveTo>
                  <a:cubicBezTo>
                    <a:pt x="8811" y="8454"/>
                    <a:pt x="6513" y="12339"/>
                    <a:pt x="2697" y="13615"/>
                  </a:cubicBezTo>
                  <a:lnTo>
                    <a:pt x="0" y="14386"/>
                  </a:lnTo>
                  <a:lnTo>
                    <a:pt x="272685" y="179051"/>
                  </a:lnTo>
                  <a:lnTo>
                    <a:pt x="289126" y="174170"/>
                  </a:lnTo>
                  <a:lnTo>
                    <a:pt x="290025" y="174170"/>
                  </a:lnTo>
                  <a:cubicBezTo>
                    <a:pt x="290661" y="174041"/>
                    <a:pt x="291316" y="174041"/>
                    <a:pt x="291951" y="174170"/>
                  </a:cubicBezTo>
                  <a:lnTo>
                    <a:pt x="291951" y="174170"/>
                  </a:lnTo>
                  <a:lnTo>
                    <a:pt x="293750" y="174812"/>
                  </a:lnTo>
                  <a:lnTo>
                    <a:pt x="293750" y="174812"/>
                  </a:lnTo>
                  <a:lnTo>
                    <a:pt x="4496" y="0"/>
                  </a:lnTo>
                  <a:lnTo>
                    <a:pt x="3596" y="0"/>
                  </a:lnTo>
                  <a:cubicBezTo>
                    <a:pt x="5770" y="622"/>
                    <a:pt x="7470" y="2321"/>
                    <a:pt x="8092" y="449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7" name="Freeform: Shape 176">
              <a:extLst>
                <a:ext uri="{FF2B5EF4-FFF2-40B4-BE49-F238E27FC236}">
                  <a16:creationId xmlns:a16="http://schemas.microsoft.com/office/drawing/2014/main" id="{A0365E9A-2121-4761-A421-6828BAF5A028}"/>
                </a:ext>
              </a:extLst>
            </p:cNvPr>
            <p:cNvSpPr/>
            <p:nvPr/>
          </p:nvSpPr>
          <p:spPr>
            <a:xfrm>
              <a:off x="1719853" y="3308838"/>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8" name="Freeform: Shape 177">
              <a:extLst>
                <a:ext uri="{FF2B5EF4-FFF2-40B4-BE49-F238E27FC236}">
                  <a16:creationId xmlns:a16="http://schemas.microsoft.com/office/drawing/2014/main" id="{711C0B5B-B14A-48F1-9AA5-9E715713459C}"/>
                </a:ext>
              </a:extLst>
            </p:cNvPr>
            <p:cNvSpPr/>
            <p:nvPr/>
          </p:nvSpPr>
          <p:spPr>
            <a:xfrm>
              <a:off x="1729615" y="3315132"/>
              <a:ext cx="284501" cy="180463"/>
            </a:xfrm>
            <a:custGeom>
              <a:avLst/>
              <a:gdLst>
                <a:gd name="connsiteX0" fmla="*/ 277309 w 284501"/>
                <a:gd name="connsiteY0" fmla="*/ 175197 h 180463"/>
                <a:gd name="connsiteX1" fmla="*/ 277309 w 284501"/>
                <a:gd name="connsiteY1" fmla="*/ 175197 h 180463"/>
                <a:gd name="connsiteX2" fmla="*/ 277309 w 284501"/>
                <a:gd name="connsiteY2" fmla="*/ 174426 h 180463"/>
                <a:gd name="connsiteX3" fmla="*/ 278079 w 284501"/>
                <a:gd name="connsiteY3" fmla="*/ 172628 h 180463"/>
                <a:gd name="connsiteX4" fmla="*/ 278979 w 284501"/>
                <a:gd name="connsiteY4" fmla="*/ 171472 h 180463"/>
                <a:gd name="connsiteX5" fmla="*/ 279878 w 284501"/>
                <a:gd name="connsiteY5" fmla="*/ 170445 h 180463"/>
                <a:gd name="connsiteX6" fmla="*/ 281804 w 284501"/>
                <a:gd name="connsiteY6" fmla="*/ 169417 h 180463"/>
                <a:gd name="connsiteX7" fmla="*/ 281804 w 284501"/>
                <a:gd name="connsiteY7" fmla="*/ 169417 h 180463"/>
                <a:gd name="connsiteX8" fmla="*/ 281804 w 284501"/>
                <a:gd name="connsiteY8" fmla="*/ 169417 h 180463"/>
                <a:gd name="connsiteX9" fmla="*/ 284502 w 284501"/>
                <a:gd name="connsiteY9" fmla="*/ 168647 h 180463"/>
                <a:gd name="connsiteX10" fmla="*/ 12973 w 284501"/>
                <a:gd name="connsiteY10" fmla="*/ 0 h 180463"/>
                <a:gd name="connsiteX11" fmla="*/ 1028 w 284501"/>
                <a:gd name="connsiteY11" fmla="*/ 3468 h 180463"/>
                <a:gd name="connsiteX12" fmla="*/ 0 w 284501"/>
                <a:gd name="connsiteY12" fmla="*/ 9376 h 180463"/>
                <a:gd name="connsiteX13" fmla="*/ 275511 w 284501"/>
                <a:gd name="connsiteY13" fmla="*/ 180463 h 180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501" h="180463">
                  <a:moveTo>
                    <a:pt x="277309" y="175197"/>
                  </a:moveTo>
                  <a:lnTo>
                    <a:pt x="277309" y="175197"/>
                  </a:lnTo>
                  <a:cubicBezTo>
                    <a:pt x="277365" y="174943"/>
                    <a:pt x="277365" y="174680"/>
                    <a:pt x="277309" y="174426"/>
                  </a:cubicBezTo>
                  <a:cubicBezTo>
                    <a:pt x="277487" y="173796"/>
                    <a:pt x="277746" y="173192"/>
                    <a:pt x="278079" y="172628"/>
                  </a:cubicBezTo>
                  <a:cubicBezTo>
                    <a:pt x="278348" y="172219"/>
                    <a:pt x="278648" y="171833"/>
                    <a:pt x="278979" y="171472"/>
                  </a:cubicBezTo>
                  <a:cubicBezTo>
                    <a:pt x="279314" y="171162"/>
                    <a:pt x="279615" y="170818"/>
                    <a:pt x="279878" y="170445"/>
                  </a:cubicBezTo>
                  <a:lnTo>
                    <a:pt x="281804" y="169417"/>
                  </a:lnTo>
                  <a:lnTo>
                    <a:pt x="281804" y="169417"/>
                  </a:lnTo>
                  <a:lnTo>
                    <a:pt x="281804" y="169417"/>
                  </a:lnTo>
                  <a:lnTo>
                    <a:pt x="284502" y="168647"/>
                  </a:lnTo>
                  <a:lnTo>
                    <a:pt x="12973" y="0"/>
                  </a:lnTo>
                  <a:lnTo>
                    <a:pt x="1028" y="3468"/>
                  </a:lnTo>
                  <a:lnTo>
                    <a:pt x="0" y="9376"/>
                  </a:lnTo>
                  <a:lnTo>
                    <a:pt x="275511" y="18046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79" name="Freeform: Shape 178">
              <a:extLst>
                <a:ext uri="{FF2B5EF4-FFF2-40B4-BE49-F238E27FC236}">
                  <a16:creationId xmlns:a16="http://schemas.microsoft.com/office/drawing/2014/main" id="{DF24A595-1BC3-4D03-8FE6-70622B521EEA}"/>
                </a:ext>
              </a:extLst>
            </p:cNvPr>
            <p:cNvSpPr/>
            <p:nvPr/>
          </p:nvSpPr>
          <p:spPr>
            <a:xfrm>
              <a:off x="2436260" y="3368050"/>
              <a:ext cx="49" cy="1284"/>
            </a:xfrm>
            <a:custGeom>
              <a:avLst/>
              <a:gdLst>
                <a:gd name="connsiteX0" fmla="*/ 49 w 49"/>
                <a:gd name="connsiteY0" fmla="*/ 1027 h 1284"/>
                <a:gd name="connsiteX1" fmla="*/ 49 w 49"/>
                <a:gd name="connsiteY1" fmla="*/ 0 h 1284"/>
                <a:gd name="connsiteX2" fmla="*/ 49 w 49"/>
                <a:gd name="connsiteY2" fmla="*/ 0 h 1284"/>
                <a:gd name="connsiteX3" fmla="*/ 49 w 49"/>
                <a:gd name="connsiteY3" fmla="*/ 1285 h 1284"/>
              </a:gdLst>
              <a:ahLst/>
              <a:cxnLst>
                <a:cxn ang="0">
                  <a:pos x="connsiteX0" y="connsiteY0"/>
                </a:cxn>
                <a:cxn ang="0">
                  <a:pos x="connsiteX1" y="connsiteY1"/>
                </a:cxn>
                <a:cxn ang="0">
                  <a:pos x="connsiteX2" y="connsiteY2"/>
                </a:cxn>
                <a:cxn ang="0">
                  <a:pos x="connsiteX3" y="connsiteY3"/>
                </a:cxn>
              </a:cxnLst>
              <a:rect l="l" t="t" r="r" b="b"/>
              <a:pathLst>
                <a:path w="49" h="1284">
                  <a:moveTo>
                    <a:pt x="49" y="1027"/>
                  </a:moveTo>
                  <a:cubicBezTo>
                    <a:pt x="-16" y="688"/>
                    <a:pt x="-16" y="339"/>
                    <a:pt x="49" y="0"/>
                  </a:cubicBezTo>
                  <a:lnTo>
                    <a:pt x="49" y="0"/>
                  </a:lnTo>
                  <a:cubicBezTo>
                    <a:pt x="49" y="0"/>
                    <a:pt x="49" y="771"/>
                    <a:pt x="49" y="1285"/>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0" name="Freeform: Shape 179">
              <a:extLst>
                <a:ext uri="{FF2B5EF4-FFF2-40B4-BE49-F238E27FC236}">
                  <a16:creationId xmlns:a16="http://schemas.microsoft.com/office/drawing/2014/main" id="{FF229FB5-8CF9-4282-ADCC-CCAAAD60ED30}"/>
                </a:ext>
              </a:extLst>
            </p:cNvPr>
            <p:cNvSpPr/>
            <p:nvPr/>
          </p:nvSpPr>
          <p:spPr>
            <a:xfrm>
              <a:off x="2436181" y="3365481"/>
              <a:ext cx="53" cy="899"/>
            </a:xfrm>
            <a:custGeom>
              <a:avLst/>
              <a:gdLst>
                <a:gd name="connsiteX0" fmla="*/ 0 w 53"/>
                <a:gd name="connsiteY0" fmla="*/ 899 h 899"/>
                <a:gd name="connsiteX1" fmla="*/ 0 w 53"/>
                <a:gd name="connsiteY1" fmla="*/ 0 h 899"/>
                <a:gd name="connsiteX2" fmla="*/ 0 w 53"/>
                <a:gd name="connsiteY2" fmla="*/ 899 h 899"/>
              </a:gdLst>
              <a:ahLst/>
              <a:cxnLst>
                <a:cxn ang="0">
                  <a:pos x="connsiteX0" y="connsiteY0"/>
                </a:cxn>
                <a:cxn ang="0">
                  <a:pos x="connsiteX1" y="connsiteY1"/>
                </a:cxn>
                <a:cxn ang="0">
                  <a:pos x="connsiteX2" y="connsiteY2"/>
                </a:cxn>
              </a:cxnLst>
              <a:rect l="l" t="t" r="r" b="b"/>
              <a:pathLst>
                <a:path w="53" h="899">
                  <a:moveTo>
                    <a:pt x="0" y="899"/>
                  </a:moveTo>
                  <a:cubicBezTo>
                    <a:pt x="71" y="604"/>
                    <a:pt x="71" y="296"/>
                    <a:pt x="0" y="0"/>
                  </a:cubicBezTo>
                  <a:cubicBezTo>
                    <a:pt x="50" y="298"/>
                    <a:pt x="50" y="602"/>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1" name="Freeform: Shape 180">
              <a:extLst>
                <a:ext uri="{FF2B5EF4-FFF2-40B4-BE49-F238E27FC236}">
                  <a16:creationId xmlns:a16="http://schemas.microsoft.com/office/drawing/2014/main" id="{FA41CAB5-6DF3-4357-8130-34B34FC1BB9A}"/>
                </a:ext>
              </a:extLst>
            </p:cNvPr>
            <p:cNvSpPr/>
            <p:nvPr/>
          </p:nvSpPr>
          <p:spPr>
            <a:xfrm>
              <a:off x="2431557" y="3361371"/>
              <a:ext cx="1798" cy="642"/>
            </a:xfrm>
            <a:custGeom>
              <a:avLst/>
              <a:gdLst>
                <a:gd name="connsiteX0" fmla="*/ 1798 w 1798"/>
                <a:gd name="connsiteY0" fmla="*/ 642 h 642"/>
                <a:gd name="connsiteX1" fmla="*/ 1798 w 1798"/>
                <a:gd name="connsiteY1" fmla="*/ 642 h 642"/>
                <a:gd name="connsiteX2" fmla="*/ 0 w 1798"/>
                <a:gd name="connsiteY2" fmla="*/ 0 h 642"/>
              </a:gdLst>
              <a:ahLst/>
              <a:cxnLst>
                <a:cxn ang="0">
                  <a:pos x="connsiteX0" y="connsiteY0"/>
                </a:cxn>
                <a:cxn ang="0">
                  <a:pos x="connsiteX1" y="connsiteY1"/>
                </a:cxn>
                <a:cxn ang="0">
                  <a:pos x="connsiteX2" y="connsiteY2"/>
                </a:cxn>
              </a:cxnLst>
              <a:rect l="l" t="t" r="r" b="b"/>
              <a:pathLst>
                <a:path w="1798" h="642">
                  <a:moveTo>
                    <a:pt x="1798" y="642"/>
                  </a:moveTo>
                  <a:lnTo>
                    <a:pt x="1798" y="642"/>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2" name="Freeform: Shape 181">
              <a:extLst>
                <a:ext uri="{FF2B5EF4-FFF2-40B4-BE49-F238E27FC236}">
                  <a16:creationId xmlns:a16="http://schemas.microsoft.com/office/drawing/2014/main" id="{545ACB88-92C9-46C1-83B4-B4DB4452DC2E}"/>
                </a:ext>
              </a:extLst>
            </p:cNvPr>
            <p:cNvSpPr/>
            <p:nvPr/>
          </p:nvSpPr>
          <p:spPr>
            <a:xfrm>
              <a:off x="2012190" y="3484164"/>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3" name="Freeform: Shape 182">
              <a:extLst>
                <a:ext uri="{FF2B5EF4-FFF2-40B4-BE49-F238E27FC236}">
                  <a16:creationId xmlns:a16="http://schemas.microsoft.com/office/drawing/2014/main" id="{C188C6E8-C533-44AA-9886-6AE1B1A46962}"/>
                </a:ext>
              </a:extLst>
            </p:cNvPr>
            <p:cNvSpPr/>
            <p:nvPr/>
          </p:nvSpPr>
          <p:spPr>
            <a:xfrm>
              <a:off x="2012318" y="3360858"/>
              <a:ext cx="415770" cy="136278"/>
            </a:xfrm>
            <a:custGeom>
              <a:avLst/>
              <a:gdLst>
                <a:gd name="connsiteX0" fmla="*/ 0 w 415770"/>
                <a:gd name="connsiteY0" fmla="*/ 123306 h 136278"/>
                <a:gd name="connsiteX1" fmla="*/ 2697 w 415770"/>
                <a:gd name="connsiteY1" fmla="*/ 123306 h 136278"/>
                <a:gd name="connsiteX2" fmla="*/ 8152 w 415770"/>
                <a:gd name="connsiteY2" fmla="*/ 131239 h 136278"/>
                <a:gd name="connsiteX3" fmla="*/ 8092 w 415770"/>
                <a:gd name="connsiteY3" fmla="*/ 131527 h 136278"/>
                <a:gd name="connsiteX4" fmla="*/ 7193 w 415770"/>
                <a:gd name="connsiteY4" fmla="*/ 136279 h 136278"/>
                <a:gd name="connsiteX5" fmla="*/ 408321 w 415770"/>
                <a:gd name="connsiteY5" fmla="*/ 17211 h 136278"/>
                <a:gd name="connsiteX6" fmla="*/ 410505 w 415770"/>
                <a:gd name="connsiteY6" fmla="*/ 6037 h 136278"/>
                <a:gd name="connsiteX7" fmla="*/ 415771 w 415770"/>
                <a:gd name="connsiteY7" fmla="*/ 0 h 136278"/>
                <a:gd name="connsiteX8" fmla="*/ 415771 w 415770"/>
                <a:gd name="connsiteY8" fmla="*/ 0 h 136278"/>
                <a:gd name="connsiteX9" fmla="*/ 399330 w 415770"/>
                <a:gd name="connsiteY9" fmla="*/ 4881 h 136278"/>
                <a:gd name="connsiteX10" fmla="*/ 2697 w 415770"/>
                <a:gd name="connsiteY10" fmla="*/ 122150 h 1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5770" h="136278">
                  <a:moveTo>
                    <a:pt x="0" y="123306"/>
                  </a:moveTo>
                  <a:cubicBezTo>
                    <a:pt x="889" y="123111"/>
                    <a:pt x="1809" y="123111"/>
                    <a:pt x="2697" y="123306"/>
                  </a:cubicBezTo>
                  <a:cubicBezTo>
                    <a:pt x="6394" y="123990"/>
                    <a:pt x="8836" y="127543"/>
                    <a:pt x="8152" y="131239"/>
                  </a:cubicBezTo>
                  <a:cubicBezTo>
                    <a:pt x="8134" y="131335"/>
                    <a:pt x="8114" y="131431"/>
                    <a:pt x="8092" y="131527"/>
                  </a:cubicBezTo>
                  <a:lnTo>
                    <a:pt x="7193" y="136279"/>
                  </a:lnTo>
                  <a:lnTo>
                    <a:pt x="408321" y="17211"/>
                  </a:lnTo>
                  <a:lnTo>
                    <a:pt x="410505" y="6037"/>
                  </a:lnTo>
                  <a:cubicBezTo>
                    <a:pt x="410994" y="3199"/>
                    <a:pt x="413025" y="870"/>
                    <a:pt x="415771" y="0"/>
                  </a:cubicBezTo>
                  <a:lnTo>
                    <a:pt x="415771" y="0"/>
                  </a:lnTo>
                  <a:lnTo>
                    <a:pt x="399330" y="4881"/>
                  </a:lnTo>
                  <a:lnTo>
                    <a:pt x="2697" y="12215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4" name="Freeform: Shape 183">
              <a:extLst>
                <a:ext uri="{FF2B5EF4-FFF2-40B4-BE49-F238E27FC236}">
                  <a16:creationId xmlns:a16="http://schemas.microsoft.com/office/drawing/2014/main" id="{D1C85A70-2687-4699-8DFF-A0A1768BE4B9}"/>
                </a:ext>
              </a:extLst>
            </p:cNvPr>
            <p:cNvSpPr/>
            <p:nvPr/>
          </p:nvSpPr>
          <p:spPr>
            <a:xfrm>
              <a:off x="1545684" y="3310379"/>
              <a:ext cx="185857" cy="985035"/>
            </a:xfrm>
            <a:custGeom>
              <a:avLst/>
              <a:gdLst>
                <a:gd name="connsiteX0" fmla="*/ 14643 w 185857"/>
                <a:gd name="connsiteY0" fmla="*/ 980411 h 985035"/>
                <a:gd name="connsiteX1" fmla="*/ 184830 w 185857"/>
                <a:gd name="connsiteY1" fmla="*/ 13744 h 985035"/>
                <a:gd name="connsiteX2" fmla="*/ 185857 w 185857"/>
                <a:gd name="connsiteY2" fmla="*/ 7835 h 985035"/>
                <a:gd name="connsiteX3" fmla="*/ 181362 w 185857"/>
                <a:gd name="connsiteY3" fmla="*/ 9120 h 985035"/>
                <a:gd name="connsiteX4" fmla="*/ 173429 w 185857"/>
                <a:gd name="connsiteY4" fmla="*/ 4696 h 985035"/>
                <a:gd name="connsiteX5" fmla="*/ 173270 w 185857"/>
                <a:gd name="connsiteY5" fmla="*/ 3982 h 985035"/>
                <a:gd name="connsiteX6" fmla="*/ 173270 w 185857"/>
                <a:gd name="connsiteY6" fmla="*/ 0 h 985035"/>
                <a:gd name="connsiteX7" fmla="*/ 173270 w 185857"/>
                <a:gd name="connsiteY7" fmla="*/ 1156 h 985035"/>
                <a:gd name="connsiteX8" fmla="*/ 0 w 185857"/>
                <a:gd name="connsiteY8" fmla="*/ 985035 h 985035"/>
                <a:gd name="connsiteX9" fmla="*/ 4367 w 185857"/>
                <a:gd name="connsiteY9" fmla="*/ 983751 h 98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857" h="985035">
                  <a:moveTo>
                    <a:pt x="14643" y="980411"/>
                  </a:moveTo>
                  <a:lnTo>
                    <a:pt x="184830" y="13744"/>
                  </a:lnTo>
                  <a:lnTo>
                    <a:pt x="185857" y="7835"/>
                  </a:lnTo>
                  <a:lnTo>
                    <a:pt x="181362" y="9120"/>
                  </a:lnTo>
                  <a:cubicBezTo>
                    <a:pt x="177950" y="10089"/>
                    <a:pt x="174399" y="8108"/>
                    <a:pt x="173429" y="4696"/>
                  </a:cubicBezTo>
                  <a:cubicBezTo>
                    <a:pt x="173363" y="4462"/>
                    <a:pt x="173310" y="4223"/>
                    <a:pt x="173270" y="3982"/>
                  </a:cubicBezTo>
                  <a:cubicBezTo>
                    <a:pt x="172949" y="2674"/>
                    <a:pt x="172949" y="1308"/>
                    <a:pt x="173270" y="0"/>
                  </a:cubicBezTo>
                  <a:cubicBezTo>
                    <a:pt x="173197" y="382"/>
                    <a:pt x="173197" y="774"/>
                    <a:pt x="173270" y="1156"/>
                  </a:cubicBezTo>
                  <a:lnTo>
                    <a:pt x="0" y="985035"/>
                  </a:lnTo>
                  <a:lnTo>
                    <a:pt x="4367" y="98375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5" name="Freeform: Shape 184">
              <a:extLst>
                <a:ext uri="{FF2B5EF4-FFF2-40B4-BE49-F238E27FC236}">
                  <a16:creationId xmlns:a16="http://schemas.microsoft.com/office/drawing/2014/main" id="{C7F756EF-30F4-46F8-BA55-C577FF12AF1A}"/>
                </a:ext>
              </a:extLst>
            </p:cNvPr>
            <p:cNvSpPr/>
            <p:nvPr/>
          </p:nvSpPr>
          <p:spPr>
            <a:xfrm>
              <a:off x="1721780" y="3305370"/>
              <a:ext cx="2440" cy="1284"/>
            </a:xfrm>
            <a:custGeom>
              <a:avLst/>
              <a:gdLst>
                <a:gd name="connsiteX0" fmla="*/ 2440 w 2440"/>
                <a:gd name="connsiteY0" fmla="*/ 0 h 1284"/>
                <a:gd name="connsiteX1" fmla="*/ 0 w 2440"/>
                <a:gd name="connsiteY1" fmla="*/ 1285 h 1284"/>
                <a:gd name="connsiteX2" fmla="*/ 2440 w 2440"/>
                <a:gd name="connsiteY2" fmla="*/ 0 h 1284"/>
              </a:gdLst>
              <a:ahLst/>
              <a:cxnLst>
                <a:cxn ang="0">
                  <a:pos x="connsiteX0" y="connsiteY0"/>
                </a:cxn>
                <a:cxn ang="0">
                  <a:pos x="connsiteX1" y="connsiteY1"/>
                </a:cxn>
                <a:cxn ang="0">
                  <a:pos x="connsiteX2" y="connsiteY2"/>
                </a:cxn>
              </a:cxnLst>
              <a:rect l="l" t="t" r="r" b="b"/>
              <a:pathLst>
                <a:path w="2440" h="1284">
                  <a:moveTo>
                    <a:pt x="2440" y="0"/>
                  </a:moveTo>
                  <a:cubicBezTo>
                    <a:pt x="1544" y="247"/>
                    <a:pt x="711" y="685"/>
                    <a:pt x="0" y="1285"/>
                  </a:cubicBezTo>
                  <a:cubicBezTo>
                    <a:pt x="711" y="685"/>
                    <a:pt x="1544" y="247"/>
                    <a:pt x="244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6" name="Freeform: Shape 185">
              <a:extLst>
                <a:ext uri="{FF2B5EF4-FFF2-40B4-BE49-F238E27FC236}">
                  <a16:creationId xmlns:a16="http://schemas.microsoft.com/office/drawing/2014/main" id="{1FFFE501-129D-49B0-BF98-D6108B4CF457}"/>
                </a:ext>
              </a:extLst>
            </p:cNvPr>
            <p:cNvSpPr/>
            <p:nvPr/>
          </p:nvSpPr>
          <p:spPr>
            <a:xfrm>
              <a:off x="1879636" y="3483889"/>
              <a:ext cx="140948" cy="705044"/>
            </a:xfrm>
            <a:custGeom>
              <a:avLst/>
              <a:gdLst>
                <a:gd name="connsiteX0" fmla="*/ 139875 w 140948"/>
                <a:gd name="connsiteY0" fmla="*/ 13119 h 705044"/>
                <a:gd name="connsiteX1" fmla="*/ 140774 w 140948"/>
                <a:gd name="connsiteY1" fmla="*/ 8366 h 705044"/>
                <a:gd name="connsiteX2" fmla="*/ 135666 w 140948"/>
                <a:gd name="connsiteY2" fmla="*/ 206 h 705044"/>
                <a:gd name="connsiteX3" fmla="*/ 135379 w 140948"/>
                <a:gd name="connsiteY3" fmla="*/ 146 h 705044"/>
                <a:gd name="connsiteX4" fmla="*/ 132682 w 140948"/>
                <a:gd name="connsiteY4" fmla="*/ 146 h 705044"/>
                <a:gd name="connsiteX5" fmla="*/ 132682 w 140948"/>
                <a:gd name="connsiteY5" fmla="*/ 146 h 705044"/>
                <a:gd name="connsiteX6" fmla="*/ 132682 w 140948"/>
                <a:gd name="connsiteY6" fmla="*/ 146 h 705044"/>
                <a:gd name="connsiteX7" fmla="*/ 130755 w 140948"/>
                <a:gd name="connsiteY7" fmla="*/ 1173 h 705044"/>
                <a:gd name="connsiteX8" fmla="*/ 129856 w 140948"/>
                <a:gd name="connsiteY8" fmla="*/ 2200 h 705044"/>
                <a:gd name="connsiteX9" fmla="*/ 128957 w 140948"/>
                <a:gd name="connsiteY9" fmla="*/ 3356 h 705044"/>
                <a:gd name="connsiteX10" fmla="*/ 128186 w 140948"/>
                <a:gd name="connsiteY10" fmla="*/ 5155 h 705044"/>
                <a:gd name="connsiteX11" fmla="*/ 128186 w 140948"/>
                <a:gd name="connsiteY11" fmla="*/ 5925 h 705044"/>
                <a:gd name="connsiteX12" fmla="*/ 128186 w 140948"/>
                <a:gd name="connsiteY12" fmla="*/ 5926 h 705044"/>
                <a:gd name="connsiteX13" fmla="*/ 127287 w 140948"/>
                <a:gd name="connsiteY13" fmla="*/ 10806 h 705044"/>
                <a:gd name="connsiteX14" fmla="*/ 0 w 140948"/>
                <a:gd name="connsiteY14" fmla="*/ 705045 h 705044"/>
                <a:gd name="connsiteX15" fmla="*/ 4367 w 140948"/>
                <a:gd name="connsiteY15" fmla="*/ 703632 h 705044"/>
                <a:gd name="connsiteX16" fmla="*/ 14771 w 140948"/>
                <a:gd name="connsiteY16" fmla="*/ 700293 h 70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948" h="705044">
                  <a:moveTo>
                    <a:pt x="139875" y="13119"/>
                  </a:moveTo>
                  <a:lnTo>
                    <a:pt x="140774" y="8366"/>
                  </a:lnTo>
                  <a:cubicBezTo>
                    <a:pt x="141617" y="4702"/>
                    <a:pt x="139330" y="1049"/>
                    <a:pt x="135666" y="206"/>
                  </a:cubicBezTo>
                  <a:cubicBezTo>
                    <a:pt x="135571" y="184"/>
                    <a:pt x="135475" y="164"/>
                    <a:pt x="135379" y="146"/>
                  </a:cubicBezTo>
                  <a:cubicBezTo>
                    <a:pt x="134491" y="-49"/>
                    <a:pt x="133570" y="-49"/>
                    <a:pt x="132682" y="146"/>
                  </a:cubicBezTo>
                  <a:lnTo>
                    <a:pt x="132682" y="146"/>
                  </a:lnTo>
                  <a:lnTo>
                    <a:pt x="132682" y="146"/>
                  </a:lnTo>
                  <a:lnTo>
                    <a:pt x="130755" y="1173"/>
                  </a:lnTo>
                  <a:cubicBezTo>
                    <a:pt x="130493" y="1547"/>
                    <a:pt x="130192" y="1891"/>
                    <a:pt x="129856" y="2200"/>
                  </a:cubicBezTo>
                  <a:cubicBezTo>
                    <a:pt x="129526" y="2561"/>
                    <a:pt x="129225" y="2948"/>
                    <a:pt x="128957" y="3356"/>
                  </a:cubicBezTo>
                  <a:cubicBezTo>
                    <a:pt x="128623" y="3920"/>
                    <a:pt x="128364" y="4525"/>
                    <a:pt x="128186" y="5155"/>
                  </a:cubicBezTo>
                  <a:cubicBezTo>
                    <a:pt x="128242" y="5409"/>
                    <a:pt x="128242" y="5671"/>
                    <a:pt x="128186" y="5925"/>
                  </a:cubicBezTo>
                  <a:lnTo>
                    <a:pt x="128186" y="5926"/>
                  </a:lnTo>
                  <a:lnTo>
                    <a:pt x="127287" y="10806"/>
                  </a:lnTo>
                  <a:lnTo>
                    <a:pt x="0" y="705045"/>
                  </a:lnTo>
                  <a:lnTo>
                    <a:pt x="4367" y="703632"/>
                  </a:lnTo>
                  <a:lnTo>
                    <a:pt x="14771" y="70029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7" name="Freeform: Shape 186">
              <a:extLst>
                <a:ext uri="{FF2B5EF4-FFF2-40B4-BE49-F238E27FC236}">
                  <a16:creationId xmlns:a16="http://schemas.microsoft.com/office/drawing/2014/main" id="{6BE33F80-CA5F-4524-AB58-0F325E889048}"/>
                </a:ext>
              </a:extLst>
            </p:cNvPr>
            <p:cNvSpPr/>
            <p:nvPr/>
          </p:nvSpPr>
          <p:spPr>
            <a:xfrm>
              <a:off x="1382690" y="4290919"/>
              <a:ext cx="1490583" cy="508508"/>
            </a:xfrm>
            <a:custGeom>
              <a:avLst/>
              <a:gdLst>
                <a:gd name="connsiteX0" fmla="*/ 1481592 w 1490583"/>
                <a:gd name="connsiteY0" fmla="*/ 0 h 508508"/>
                <a:gd name="connsiteX1" fmla="*/ 0 w 1490583"/>
                <a:gd name="connsiteY1" fmla="*/ 493481 h 508508"/>
                <a:gd name="connsiteX2" fmla="*/ 2569 w 1490583"/>
                <a:gd name="connsiteY2" fmla="*/ 495279 h 508508"/>
                <a:gd name="connsiteX3" fmla="*/ 4110 w 1490583"/>
                <a:gd name="connsiteY3" fmla="*/ 505298 h 508508"/>
                <a:gd name="connsiteX4" fmla="*/ 0 w 1490583"/>
                <a:gd name="connsiteY4" fmla="*/ 508509 h 508508"/>
                <a:gd name="connsiteX5" fmla="*/ 0 w 1490583"/>
                <a:gd name="connsiteY5" fmla="*/ 508509 h 508508"/>
                <a:gd name="connsiteX6" fmla="*/ 4239 w 1490583"/>
                <a:gd name="connsiteY6" fmla="*/ 507096 h 508508"/>
                <a:gd name="connsiteX7" fmla="*/ 1489170 w 1490583"/>
                <a:gd name="connsiteY7" fmla="*/ 12716 h 508508"/>
                <a:gd name="connsiteX8" fmla="*/ 1490583 w 1490583"/>
                <a:gd name="connsiteY8" fmla="*/ 5908 h 508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583" h="508508">
                  <a:moveTo>
                    <a:pt x="1481592" y="0"/>
                  </a:moveTo>
                  <a:lnTo>
                    <a:pt x="0" y="493481"/>
                  </a:lnTo>
                  <a:lnTo>
                    <a:pt x="2569" y="495279"/>
                  </a:lnTo>
                  <a:cubicBezTo>
                    <a:pt x="5685" y="497665"/>
                    <a:pt x="6365" y="502085"/>
                    <a:pt x="4110" y="505298"/>
                  </a:cubicBezTo>
                  <a:cubicBezTo>
                    <a:pt x="3190" y="506844"/>
                    <a:pt x="1724" y="507990"/>
                    <a:pt x="0" y="508509"/>
                  </a:cubicBezTo>
                  <a:lnTo>
                    <a:pt x="0" y="508509"/>
                  </a:lnTo>
                  <a:lnTo>
                    <a:pt x="4239" y="507096"/>
                  </a:lnTo>
                  <a:lnTo>
                    <a:pt x="1489170" y="12716"/>
                  </a:lnTo>
                  <a:lnTo>
                    <a:pt x="1490583" y="590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8" name="Freeform: Shape 187">
              <a:extLst>
                <a:ext uri="{FF2B5EF4-FFF2-40B4-BE49-F238E27FC236}">
                  <a16:creationId xmlns:a16="http://schemas.microsoft.com/office/drawing/2014/main" id="{174F1CC6-E830-4E02-92A7-2EED4155C2C9}"/>
                </a:ext>
              </a:extLst>
            </p:cNvPr>
            <p:cNvSpPr/>
            <p:nvPr/>
          </p:nvSpPr>
          <p:spPr>
            <a:xfrm>
              <a:off x="2887915" y="4289891"/>
              <a:ext cx="18" cy="899"/>
            </a:xfrm>
            <a:custGeom>
              <a:avLst/>
              <a:gdLst>
                <a:gd name="connsiteX0" fmla="*/ 0 w 18"/>
                <a:gd name="connsiteY0" fmla="*/ 899 h 899"/>
                <a:gd name="connsiteX1" fmla="*/ 0 w 18"/>
                <a:gd name="connsiteY1" fmla="*/ 899 h 899"/>
                <a:gd name="connsiteX2" fmla="*/ 0 w 18"/>
                <a:gd name="connsiteY2" fmla="*/ 0 h 899"/>
                <a:gd name="connsiteX3" fmla="*/ 0 w 18"/>
                <a:gd name="connsiteY3" fmla="*/ 0 h 899"/>
              </a:gdLst>
              <a:ahLst/>
              <a:cxnLst>
                <a:cxn ang="0">
                  <a:pos x="connsiteX0" y="connsiteY0"/>
                </a:cxn>
                <a:cxn ang="0">
                  <a:pos x="connsiteX1" y="connsiteY1"/>
                </a:cxn>
                <a:cxn ang="0">
                  <a:pos x="connsiteX2" y="connsiteY2"/>
                </a:cxn>
                <a:cxn ang="0">
                  <a:pos x="connsiteX3" y="connsiteY3"/>
                </a:cxn>
              </a:cxnLst>
              <a:rect l="l" t="t" r="r" b="b"/>
              <a:pathLst>
                <a:path w="18" h="899">
                  <a:moveTo>
                    <a:pt x="0" y="899"/>
                  </a:moveTo>
                  <a:lnTo>
                    <a:pt x="0" y="899"/>
                  </a:lnTo>
                  <a:cubicBezTo>
                    <a:pt x="24" y="600"/>
                    <a:pt x="24" y="299"/>
                    <a:pt x="0" y="0"/>
                  </a:cubicBez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89" name="Freeform: Shape 188">
              <a:extLst>
                <a:ext uri="{FF2B5EF4-FFF2-40B4-BE49-F238E27FC236}">
                  <a16:creationId xmlns:a16="http://schemas.microsoft.com/office/drawing/2014/main" id="{EDB6046A-F3C5-4A91-978D-7BC84302A943}"/>
                </a:ext>
              </a:extLst>
            </p:cNvPr>
            <p:cNvSpPr/>
            <p:nvPr/>
          </p:nvSpPr>
          <p:spPr>
            <a:xfrm>
              <a:off x="2885989" y="4287450"/>
              <a:ext cx="770" cy="770"/>
            </a:xfrm>
            <a:custGeom>
              <a:avLst/>
              <a:gdLst>
                <a:gd name="connsiteX0" fmla="*/ 771 w 770"/>
                <a:gd name="connsiteY0" fmla="*/ 771 h 770"/>
                <a:gd name="connsiteX1" fmla="*/ 0 w 770"/>
                <a:gd name="connsiteY1" fmla="*/ 0 h 770"/>
                <a:gd name="connsiteX2" fmla="*/ 0 w 770"/>
                <a:gd name="connsiteY2" fmla="*/ 0 h 770"/>
              </a:gdLst>
              <a:ahLst/>
              <a:cxnLst>
                <a:cxn ang="0">
                  <a:pos x="connsiteX0" y="connsiteY0"/>
                </a:cxn>
                <a:cxn ang="0">
                  <a:pos x="connsiteX1" y="connsiteY1"/>
                </a:cxn>
                <a:cxn ang="0">
                  <a:pos x="connsiteX2" y="connsiteY2"/>
                </a:cxn>
              </a:cxnLst>
              <a:rect l="l" t="t" r="r" b="b"/>
              <a:pathLst>
                <a:path w="770" h="770">
                  <a:moveTo>
                    <a:pt x="771" y="771"/>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0" name="Freeform: Shape 189">
              <a:extLst>
                <a:ext uri="{FF2B5EF4-FFF2-40B4-BE49-F238E27FC236}">
                  <a16:creationId xmlns:a16="http://schemas.microsoft.com/office/drawing/2014/main" id="{D3EDC3B7-1074-4A0B-AE19-96B6055F0731}"/>
                </a:ext>
              </a:extLst>
            </p:cNvPr>
            <p:cNvSpPr/>
            <p:nvPr/>
          </p:nvSpPr>
          <p:spPr>
            <a:xfrm>
              <a:off x="2887915" y="4292203"/>
              <a:ext cx="58" cy="1541"/>
            </a:xfrm>
            <a:custGeom>
              <a:avLst/>
              <a:gdLst>
                <a:gd name="connsiteX0" fmla="*/ 0 w 58"/>
                <a:gd name="connsiteY0" fmla="*/ 1541 h 1541"/>
                <a:gd name="connsiteX1" fmla="*/ 0 w 58"/>
                <a:gd name="connsiteY1" fmla="*/ 0 h 1541"/>
                <a:gd name="connsiteX2" fmla="*/ 0 w 58"/>
                <a:gd name="connsiteY2" fmla="*/ 0 h 1541"/>
                <a:gd name="connsiteX3" fmla="*/ 0 w 58"/>
                <a:gd name="connsiteY3" fmla="*/ 1541 h 1541"/>
              </a:gdLst>
              <a:ahLst/>
              <a:cxnLst>
                <a:cxn ang="0">
                  <a:pos x="connsiteX0" y="connsiteY0"/>
                </a:cxn>
                <a:cxn ang="0">
                  <a:pos x="connsiteX1" y="connsiteY1"/>
                </a:cxn>
                <a:cxn ang="0">
                  <a:pos x="connsiteX2" y="connsiteY2"/>
                </a:cxn>
                <a:cxn ang="0">
                  <a:pos x="connsiteX3" y="connsiteY3"/>
                </a:cxn>
              </a:cxnLst>
              <a:rect l="l" t="t" r="r" b="b"/>
              <a:pathLst>
                <a:path w="58" h="1541">
                  <a:moveTo>
                    <a:pt x="0" y="1541"/>
                  </a:moveTo>
                  <a:cubicBezTo>
                    <a:pt x="64" y="1029"/>
                    <a:pt x="64" y="512"/>
                    <a:pt x="0" y="0"/>
                  </a:cubicBezTo>
                  <a:lnTo>
                    <a:pt x="0" y="0"/>
                  </a:lnTo>
                  <a:cubicBezTo>
                    <a:pt x="77" y="511"/>
                    <a:pt x="77" y="1031"/>
                    <a:pt x="0" y="15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1" name="Freeform: Shape 190">
              <a:extLst>
                <a:ext uri="{FF2B5EF4-FFF2-40B4-BE49-F238E27FC236}">
                  <a16:creationId xmlns:a16="http://schemas.microsoft.com/office/drawing/2014/main" id="{2B748928-0C6F-4EAF-8ECA-7BEF4AA9D6B0}"/>
                </a:ext>
              </a:extLst>
            </p:cNvPr>
            <p:cNvSpPr/>
            <p:nvPr/>
          </p:nvSpPr>
          <p:spPr>
            <a:xfrm>
              <a:off x="945854" y="4487437"/>
              <a:ext cx="770" cy="770"/>
            </a:xfrm>
            <a:custGeom>
              <a:avLst/>
              <a:gdLst>
                <a:gd name="connsiteX0" fmla="*/ 771 w 770"/>
                <a:gd name="connsiteY0" fmla="*/ 0 h 770"/>
                <a:gd name="connsiteX1" fmla="*/ 0 w 770"/>
                <a:gd name="connsiteY1" fmla="*/ 771 h 770"/>
                <a:gd name="connsiteX2" fmla="*/ 0 w 770"/>
                <a:gd name="connsiteY2" fmla="*/ 771 h 770"/>
                <a:gd name="connsiteX3" fmla="*/ 0 w 770"/>
                <a:gd name="connsiteY3" fmla="*/ 0 h 770"/>
              </a:gdLst>
              <a:ahLst/>
              <a:cxnLst>
                <a:cxn ang="0">
                  <a:pos x="connsiteX0" y="connsiteY0"/>
                </a:cxn>
                <a:cxn ang="0">
                  <a:pos x="connsiteX1" y="connsiteY1"/>
                </a:cxn>
                <a:cxn ang="0">
                  <a:pos x="connsiteX2" y="connsiteY2"/>
                </a:cxn>
                <a:cxn ang="0">
                  <a:pos x="connsiteX3" y="connsiteY3"/>
                </a:cxn>
              </a:cxnLst>
              <a:rect l="l" t="t" r="r" b="b"/>
              <a:pathLst>
                <a:path w="770" h="770">
                  <a:moveTo>
                    <a:pt x="771" y="0"/>
                  </a:moveTo>
                  <a:lnTo>
                    <a:pt x="0" y="771"/>
                  </a:lnTo>
                  <a:lnTo>
                    <a:pt x="0" y="771"/>
                  </a:lnTo>
                  <a:cubicBezTo>
                    <a:pt x="0" y="771"/>
                    <a:pt x="0" y="771"/>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2" name="Freeform: Shape 191">
              <a:extLst>
                <a:ext uri="{FF2B5EF4-FFF2-40B4-BE49-F238E27FC236}">
                  <a16:creationId xmlns:a16="http://schemas.microsoft.com/office/drawing/2014/main" id="{59BA9145-E456-4AA5-992D-D51782530ECB}"/>
                </a:ext>
              </a:extLst>
            </p:cNvPr>
            <p:cNvSpPr/>
            <p:nvPr/>
          </p:nvSpPr>
          <p:spPr>
            <a:xfrm>
              <a:off x="945031" y="4490006"/>
              <a:ext cx="52" cy="1155"/>
            </a:xfrm>
            <a:custGeom>
              <a:avLst/>
              <a:gdLst>
                <a:gd name="connsiteX0" fmla="*/ 52 w 52"/>
                <a:gd name="connsiteY0" fmla="*/ 0 h 1155"/>
                <a:gd name="connsiteX1" fmla="*/ 52 w 52"/>
                <a:gd name="connsiteY1" fmla="*/ 1156 h 1155"/>
                <a:gd name="connsiteX2" fmla="*/ 52 w 52"/>
                <a:gd name="connsiteY2" fmla="*/ 1156 h 1155"/>
                <a:gd name="connsiteX3" fmla="*/ 52 w 52"/>
                <a:gd name="connsiteY3" fmla="*/ 0 h 1155"/>
              </a:gdLst>
              <a:ahLst/>
              <a:cxnLst>
                <a:cxn ang="0">
                  <a:pos x="connsiteX0" y="connsiteY0"/>
                </a:cxn>
                <a:cxn ang="0">
                  <a:pos x="connsiteX1" y="connsiteY1"/>
                </a:cxn>
                <a:cxn ang="0">
                  <a:pos x="connsiteX2" y="connsiteY2"/>
                </a:cxn>
                <a:cxn ang="0">
                  <a:pos x="connsiteX3" y="connsiteY3"/>
                </a:cxn>
              </a:cxnLst>
              <a:rect l="l" t="t" r="r" b="b"/>
              <a:pathLst>
                <a:path w="52" h="1155">
                  <a:moveTo>
                    <a:pt x="52" y="0"/>
                  </a:moveTo>
                  <a:lnTo>
                    <a:pt x="52" y="1156"/>
                  </a:lnTo>
                  <a:lnTo>
                    <a:pt x="52" y="1156"/>
                  </a:lnTo>
                  <a:cubicBezTo>
                    <a:pt x="-17" y="774"/>
                    <a:pt x="-17" y="382"/>
                    <a:pt x="52"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3" name="Freeform: Shape 192">
              <a:extLst>
                <a:ext uri="{FF2B5EF4-FFF2-40B4-BE49-F238E27FC236}">
                  <a16:creationId xmlns:a16="http://schemas.microsoft.com/office/drawing/2014/main" id="{138A2B9B-F3D5-4F16-885A-0D5CF4949D17}"/>
                </a:ext>
              </a:extLst>
            </p:cNvPr>
            <p:cNvSpPr/>
            <p:nvPr/>
          </p:nvSpPr>
          <p:spPr>
            <a:xfrm>
              <a:off x="956258" y="4494502"/>
              <a:ext cx="432256" cy="304026"/>
            </a:xfrm>
            <a:custGeom>
              <a:avLst/>
              <a:gdLst>
                <a:gd name="connsiteX0" fmla="*/ 430927 w 432256"/>
                <a:gd name="connsiteY0" fmla="*/ 301714 h 304026"/>
                <a:gd name="connsiteX1" fmla="*/ 429386 w 432256"/>
                <a:gd name="connsiteY1" fmla="*/ 291696 h 304026"/>
                <a:gd name="connsiteX2" fmla="*/ 426817 w 432256"/>
                <a:gd name="connsiteY2" fmla="*/ 289897 h 304026"/>
                <a:gd name="connsiteX3" fmla="*/ 11431 w 432256"/>
                <a:gd name="connsiteY3" fmla="*/ 0 h 304026"/>
                <a:gd name="connsiteX4" fmla="*/ 1156 w 432256"/>
                <a:gd name="connsiteY4" fmla="*/ 3211 h 304026"/>
                <a:gd name="connsiteX5" fmla="*/ 0 w 432256"/>
                <a:gd name="connsiteY5" fmla="*/ 10019 h 304026"/>
                <a:gd name="connsiteX6" fmla="*/ 418083 w 432256"/>
                <a:gd name="connsiteY6" fmla="*/ 301586 h 304026"/>
                <a:gd name="connsiteX7" fmla="*/ 421679 w 432256"/>
                <a:gd name="connsiteY7" fmla="*/ 304026 h 304026"/>
                <a:gd name="connsiteX8" fmla="*/ 421679 w 432256"/>
                <a:gd name="connsiteY8" fmla="*/ 304026 h 304026"/>
                <a:gd name="connsiteX9" fmla="*/ 422963 w 432256"/>
                <a:gd name="connsiteY9" fmla="*/ 304026 h 304026"/>
                <a:gd name="connsiteX10" fmla="*/ 424120 w 432256"/>
                <a:gd name="connsiteY10" fmla="*/ 304026 h 304026"/>
                <a:gd name="connsiteX11" fmla="*/ 426817 w 432256"/>
                <a:gd name="connsiteY11" fmla="*/ 304026 h 304026"/>
                <a:gd name="connsiteX12" fmla="*/ 430927 w 432256"/>
                <a:gd name="connsiteY12" fmla="*/ 301714 h 30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256" h="304026">
                  <a:moveTo>
                    <a:pt x="430927" y="301714"/>
                  </a:moveTo>
                  <a:cubicBezTo>
                    <a:pt x="433182" y="298501"/>
                    <a:pt x="432502" y="294082"/>
                    <a:pt x="429386" y="291696"/>
                  </a:cubicBezTo>
                  <a:lnTo>
                    <a:pt x="426817" y="289897"/>
                  </a:lnTo>
                  <a:lnTo>
                    <a:pt x="11431" y="0"/>
                  </a:lnTo>
                  <a:lnTo>
                    <a:pt x="1156" y="3211"/>
                  </a:lnTo>
                  <a:lnTo>
                    <a:pt x="0" y="10019"/>
                  </a:lnTo>
                  <a:lnTo>
                    <a:pt x="418083" y="301586"/>
                  </a:lnTo>
                  <a:lnTo>
                    <a:pt x="421679" y="304026"/>
                  </a:lnTo>
                  <a:lnTo>
                    <a:pt x="421679" y="304026"/>
                  </a:lnTo>
                  <a:lnTo>
                    <a:pt x="422963" y="304026"/>
                  </a:lnTo>
                  <a:lnTo>
                    <a:pt x="424120" y="304026"/>
                  </a:lnTo>
                  <a:lnTo>
                    <a:pt x="426817" y="304026"/>
                  </a:lnTo>
                  <a:cubicBezTo>
                    <a:pt x="428408" y="303739"/>
                    <a:pt x="429856" y="302925"/>
                    <a:pt x="430927" y="30171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4" name="Freeform: Shape 193">
              <a:extLst>
                <a:ext uri="{FF2B5EF4-FFF2-40B4-BE49-F238E27FC236}">
                  <a16:creationId xmlns:a16="http://schemas.microsoft.com/office/drawing/2014/main" id="{35FDBC38-FF4F-475E-B7FC-E720CCD96617}"/>
                </a:ext>
              </a:extLst>
            </p:cNvPr>
            <p:cNvSpPr/>
            <p:nvPr/>
          </p:nvSpPr>
          <p:spPr>
            <a:xfrm>
              <a:off x="19008" y="6546133"/>
              <a:ext cx="14101" cy="24147"/>
            </a:xfrm>
            <a:custGeom>
              <a:avLst/>
              <a:gdLst>
                <a:gd name="connsiteX0" fmla="*/ 14000 w 14101"/>
                <a:gd name="connsiteY0" fmla="*/ 1798 h 24147"/>
                <a:gd name="connsiteX1" fmla="*/ 14000 w 14101"/>
                <a:gd name="connsiteY1" fmla="*/ 3340 h 24147"/>
                <a:gd name="connsiteX2" fmla="*/ 14000 w 14101"/>
                <a:gd name="connsiteY2" fmla="*/ 3340 h 24147"/>
                <a:gd name="connsiteX3" fmla="*/ 14000 w 14101"/>
                <a:gd name="connsiteY3" fmla="*/ 3340 h 24147"/>
                <a:gd name="connsiteX4" fmla="*/ 12844 w 14101"/>
                <a:gd name="connsiteY4" fmla="*/ 4496 h 24147"/>
                <a:gd name="connsiteX5" fmla="*/ 11688 w 14101"/>
                <a:gd name="connsiteY5" fmla="*/ 5138 h 24147"/>
                <a:gd name="connsiteX6" fmla="*/ 11688 w 14101"/>
                <a:gd name="connsiteY6" fmla="*/ 5138 h 24147"/>
                <a:gd name="connsiteX7" fmla="*/ 1284 w 14101"/>
                <a:gd name="connsiteY7" fmla="*/ 8991 h 24147"/>
                <a:gd name="connsiteX8" fmla="*/ 0 w 14101"/>
                <a:gd name="connsiteY8" fmla="*/ 17340 h 24147"/>
                <a:gd name="connsiteX9" fmla="*/ 4239 w 14101"/>
                <a:gd name="connsiteY9" fmla="*/ 15799 h 24147"/>
                <a:gd name="connsiteX10" fmla="*/ 4239 w 14101"/>
                <a:gd name="connsiteY10" fmla="*/ 15799 h 24147"/>
                <a:gd name="connsiteX11" fmla="*/ 5395 w 14101"/>
                <a:gd name="connsiteY11" fmla="*/ 15799 h 24147"/>
                <a:gd name="connsiteX12" fmla="*/ 7064 w 14101"/>
                <a:gd name="connsiteY12" fmla="*/ 15799 h 24147"/>
                <a:gd name="connsiteX13" fmla="*/ 6679 w 14101"/>
                <a:gd name="connsiteY13" fmla="*/ 17340 h 24147"/>
                <a:gd name="connsiteX14" fmla="*/ 8349 w 14101"/>
                <a:gd name="connsiteY14" fmla="*/ 17340 h 24147"/>
                <a:gd name="connsiteX15" fmla="*/ 9119 w 14101"/>
                <a:gd name="connsiteY15" fmla="*/ 18111 h 24147"/>
                <a:gd name="connsiteX16" fmla="*/ 10275 w 14101"/>
                <a:gd name="connsiteY16" fmla="*/ 19138 h 24147"/>
                <a:gd name="connsiteX17" fmla="*/ 10275 w 14101"/>
                <a:gd name="connsiteY17" fmla="*/ 20294 h 24147"/>
                <a:gd name="connsiteX18" fmla="*/ 10275 w 14101"/>
                <a:gd name="connsiteY18" fmla="*/ 21450 h 24147"/>
                <a:gd name="connsiteX19" fmla="*/ 10275 w 14101"/>
                <a:gd name="connsiteY19" fmla="*/ 21450 h 24147"/>
                <a:gd name="connsiteX20" fmla="*/ 10275 w 14101"/>
                <a:gd name="connsiteY20" fmla="*/ 22735 h 24147"/>
                <a:gd name="connsiteX21" fmla="*/ 10275 w 14101"/>
                <a:gd name="connsiteY21" fmla="*/ 24147 h 24147"/>
                <a:gd name="connsiteX22" fmla="*/ 13743 w 14101"/>
                <a:gd name="connsiteY22" fmla="*/ 0 h 24147"/>
                <a:gd name="connsiteX23" fmla="*/ 13743 w 14101"/>
                <a:gd name="connsiteY23" fmla="*/ 0 h 24147"/>
                <a:gd name="connsiteX24" fmla="*/ 13743 w 14101"/>
                <a:gd name="connsiteY24" fmla="*/ 0 h 24147"/>
                <a:gd name="connsiteX25" fmla="*/ 14000 w 14101"/>
                <a:gd name="connsiteY25" fmla="*/ 1798 h 2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101" h="24147">
                  <a:moveTo>
                    <a:pt x="14000" y="1798"/>
                  </a:moveTo>
                  <a:cubicBezTo>
                    <a:pt x="14051" y="2311"/>
                    <a:pt x="14051" y="2827"/>
                    <a:pt x="14000" y="3340"/>
                  </a:cubicBezTo>
                  <a:lnTo>
                    <a:pt x="14000" y="3340"/>
                  </a:lnTo>
                  <a:cubicBezTo>
                    <a:pt x="14000" y="3340"/>
                    <a:pt x="14000" y="3340"/>
                    <a:pt x="14000" y="3340"/>
                  </a:cubicBezTo>
                  <a:lnTo>
                    <a:pt x="12844" y="4496"/>
                  </a:lnTo>
                  <a:cubicBezTo>
                    <a:pt x="12506" y="4784"/>
                    <a:pt x="12113" y="5003"/>
                    <a:pt x="11688" y="5138"/>
                  </a:cubicBezTo>
                  <a:lnTo>
                    <a:pt x="11688" y="5138"/>
                  </a:lnTo>
                  <a:lnTo>
                    <a:pt x="1284" y="8991"/>
                  </a:lnTo>
                  <a:lnTo>
                    <a:pt x="0" y="17340"/>
                  </a:lnTo>
                  <a:lnTo>
                    <a:pt x="4239" y="15799"/>
                  </a:lnTo>
                  <a:lnTo>
                    <a:pt x="4239" y="15799"/>
                  </a:lnTo>
                  <a:lnTo>
                    <a:pt x="5395" y="15799"/>
                  </a:lnTo>
                  <a:lnTo>
                    <a:pt x="7064" y="15799"/>
                  </a:lnTo>
                  <a:lnTo>
                    <a:pt x="6679" y="17340"/>
                  </a:lnTo>
                  <a:lnTo>
                    <a:pt x="8349" y="17340"/>
                  </a:lnTo>
                  <a:lnTo>
                    <a:pt x="9119" y="18111"/>
                  </a:lnTo>
                  <a:lnTo>
                    <a:pt x="10275" y="19138"/>
                  </a:lnTo>
                  <a:cubicBezTo>
                    <a:pt x="10324" y="19522"/>
                    <a:pt x="10324" y="19911"/>
                    <a:pt x="10275" y="20294"/>
                  </a:cubicBezTo>
                  <a:cubicBezTo>
                    <a:pt x="10343" y="20677"/>
                    <a:pt x="10343" y="21068"/>
                    <a:pt x="10275" y="21450"/>
                  </a:cubicBezTo>
                  <a:lnTo>
                    <a:pt x="10275" y="21450"/>
                  </a:lnTo>
                  <a:cubicBezTo>
                    <a:pt x="10275" y="21450"/>
                    <a:pt x="10275" y="22349"/>
                    <a:pt x="10275" y="22735"/>
                  </a:cubicBezTo>
                  <a:cubicBezTo>
                    <a:pt x="10275" y="23120"/>
                    <a:pt x="10275" y="23634"/>
                    <a:pt x="10275" y="24147"/>
                  </a:cubicBezTo>
                  <a:lnTo>
                    <a:pt x="13743" y="0"/>
                  </a:lnTo>
                  <a:lnTo>
                    <a:pt x="13743" y="0"/>
                  </a:lnTo>
                  <a:lnTo>
                    <a:pt x="13743" y="0"/>
                  </a:lnTo>
                  <a:cubicBezTo>
                    <a:pt x="14104" y="527"/>
                    <a:pt x="14199" y="1192"/>
                    <a:pt x="14000" y="179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5" name="Freeform: Shape 194">
              <a:extLst>
                <a:ext uri="{FF2B5EF4-FFF2-40B4-BE49-F238E27FC236}">
                  <a16:creationId xmlns:a16="http://schemas.microsoft.com/office/drawing/2014/main" id="{E4A3934F-9297-4651-AA5E-E734B7C6C536}"/>
                </a:ext>
              </a:extLst>
            </p:cNvPr>
            <p:cNvSpPr/>
            <p:nvPr/>
          </p:nvSpPr>
          <p:spPr>
            <a:xfrm>
              <a:off x="32495" y="6541509"/>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6" name="Freeform: Shape 195">
              <a:extLst>
                <a:ext uri="{FF2B5EF4-FFF2-40B4-BE49-F238E27FC236}">
                  <a16:creationId xmlns:a16="http://schemas.microsoft.com/office/drawing/2014/main" id="{27083719-06B5-46EA-A5D9-569E2915F72F}"/>
                </a:ext>
              </a:extLst>
            </p:cNvPr>
            <p:cNvSpPr/>
            <p:nvPr/>
          </p:nvSpPr>
          <p:spPr>
            <a:xfrm>
              <a:off x="29926" y="6570923"/>
              <a:ext cx="12844" cy="12844"/>
            </a:xfrm>
            <a:custGeom>
              <a:avLst/>
              <a:gdLst>
                <a:gd name="connsiteX0" fmla="*/ 0 w 12844"/>
                <a:gd name="connsiteY0" fmla="*/ 0 h 12844"/>
                <a:gd name="connsiteX1" fmla="*/ 0 w 12844"/>
                <a:gd name="connsiteY1" fmla="*/ 0 h 12844"/>
              </a:gdLst>
              <a:ahLst/>
              <a:cxnLst>
                <a:cxn ang="0">
                  <a:pos x="connsiteX0" y="connsiteY0"/>
                </a:cxn>
                <a:cxn ang="0">
                  <a:pos x="connsiteX1" y="connsiteY1"/>
                </a:cxn>
              </a:cxnLst>
              <a:rect l="l" t="t" r="r" b="b"/>
              <a:pathLst>
                <a:path w="12844" h="12844">
                  <a:moveTo>
                    <a:pt x="0" y="0"/>
                  </a:move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7" name="Freeform: Shape 196">
              <a:extLst>
                <a:ext uri="{FF2B5EF4-FFF2-40B4-BE49-F238E27FC236}">
                  <a16:creationId xmlns:a16="http://schemas.microsoft.com/office/drawing/2014/main" id="{94B15DDE-F2F7-4C61-A33D-60624A8541E5}"/>
                </a:ext>
              </a:extLst>
            </p:cNvPr>
            <p:cNvSpPr/>
            <p:nvPr/>
          </p:nvSpPr>
          <p:spPr>
            <a:xfrm>
              <a:off x="33522" y="6543950"/>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cubicBezTo>
                    <a:pt x="0" y="0"/>
                    <a:pt x="0" y="0"/>
                    <a:pt x="0" y="0"/>
                  </a:cubicBez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8" name="Freeform: Shape 197">
              <a:extLst>
                <a:ext uri="{FF2B5EF4-FFF2-40B4-BE49-F238E27FC236}">
                  <a16:creationId xmlns:a16="http://schemas.microsoft.com/office/drawing/2014/main" id="{A8FE6436-616A-4875-83B9-6B86B8E46401}"/>
                </a:ext>
              </a:extLst>
            </p:cNvPr>
            <p:cNvSpPr/>
            <p:nvPr/>
          </p:nvSpPr>
          <p:spPr>
            <a:xfrm>
              <a:off x="384" y="6514536"/>
              <a:ext cx="31211" cy="29413"/>
            </a:xfrm>
            <a:custGeom>
              <a:avLst/>
              <a:gdLst>
                <a:gd name="connsiteX0" fmla="*/ 24533 w 31211"/>
                <a:gd name="connsiteY0" fmla="*/ 24276 h 29413"/>
                <a:gd name="connsiteX1" fmla="*/ 31212 w 31211"/>
                <a:gd name="connsiteY1" fmla="*/ 25688 h 29413"/>
                <a:gd name="connsiteX2" fmla="*/ 31212 w 31211"/>
                <a:gd name="connsiteY2" fmla="*/ 25689 h 29413"/>
                <a:gd name="connsiteX3" fmla="*/ 0 w 31211"/>
                <a:gd name="connsiteY3" fmla="*/ 0 h 29413"/>
                <a:gd name="connsiteX4" fmla="*/ 0 w 31211"/>
                <a:gd name="connsiteY4" fmla="*/ 19010 h 29413"/>
                <a:gd name="connsiteX5" fmla="*/ 12844 w 31211"/>
                <a:gd name="connsiteY5" fmla="*/ 29414 h 29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11" h="29413">
                  <a:moveTo>
                    <a:pt x="24533" y="24276"/>
                  </a:moveTo>
                  <a:cubicBezTo>
                    <a:pt x="26840" y="23358"/>
                    <a:pt x="29473" y="23915"/>
                    <a:pt x="31212" y="25688"/>
                  </a:cubicBezTo>
                  <a:lnTo>
                    <a:pt x="31212" y="25689"/>
                  </a:lnTo>
                  <a:lnTo>
                    <a:pt x="0" y="0"/>
                  </a:lnTo>
                  <a:lnTo>
                    <a:pt x="0" y="19010"/>
                  </a:lnTo>
                  <a:lnTo>
                    <a:pt x="12844" y="2941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199" name="Freeform: Shape 198">
              <a:extLst>
                <a:ext uri="{FF2B5EF4-FFF2-40B4-BE49-F238E27FC236}">
                  <a16:creationId xmlns:a16="http://schemas.microsoft.com/office/drawing/2014/main" id="{8D51AEA4-CC49-4D0E-AECA-9C1F8C089CD1}"/>
                </a:ext>
              </a:extLst>
            </p:cNvPr>
            <p:cNvSpPr/>
            <p:nvPr/>
          </p:nvSpPr>
          <p:spPr>
            <a:xfrm>
              <a:off x="32495" y="6541509"/>
              <a:ext cx="642" cy="1027"/>
            </a:xfrm>
            <a:custGeom>
              <a:avLst/>
              <a:gdLst>
                <a:gd name="connsiteX0" fmla="*/ 642 w 642"/>
                <a:gd name="connsiteY0" fmla="*/ 1027 h 1027"/>
                <a:gd name="connsiteX1" fmla="*/ 0 w 642"/>
                <a:gd name="connsiteY1" fmla="*/ 0 h 1027"/>
                <a:gd name="connsiteX2" fmla="*/ 0 w 642"/>
                <a:gd name="connsiteY2" fmla="*/ 0 h 1027"/>
              </a:gdLst>
              <a:ahLst/>
              <a:cxnLst>
                <a:cxn ang="0">
                  <a:pos x="connsiteX0" y="connsiteY0"/>
                </a:cxn>
                <a:cxn ang="0">
                  <a:pos x="connsiteX1" y="connsiteY1"/>
                </a:cxn>
                <a:cxn ang="0">
                  <a:pos x="connsiteX2" y="connsiteY2"/>
                </a:cxn>
              </a:cxnLst>
              <a:rect l="l" t="t" r="r" b="b"/>
              <a:pathLst>
                <a:path w="642" h="1027">
                  <a:moveTo>
                    <a:pt x="642" y="1027"/>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0" name="Freeform: Shape 199">
              <a:extLst>
                <a:ext uri="{FF2B5EF4-FFF2-40B4-BE49-F238E27FC236}">
                  <a16:creationId xmlns:a16="http://schemas.microsoft.com/office/drawing/2014/main" id="{0ACD9A30-8D66-4699-9B32-E04063C3EBA4}"/>
                </a:ext>
              </a:extLst>
            </p:cNvPr>
            <p:cNvSpPr/>
            <p:nvPr/>
          </p:nvSpPr>
          <p:spPr>
            <a:xfrm>
              <a:off x="33522" y="6543950"/>
              <a:ext cx="47" cy="1284"/>
            </a:xfrm>
            <a:custGeom>
              <a:avLst/>
              <a:gdLst>
                <a:gd name="connsiteX0" fmla="*/ 0 w 47"/>
                <a:gd name="connsiteY0" fmla="*/ 1284 h 1284"/>
                <a:gd name="connsiteX1" fmla="*/ 0 w 47"/>
                <a:gd name="connsiteY1" fmla="*/ 0 h 1284"/>
                <a:gd name="connsiteX2" fmla="*/ 0 w 47"/>
                <a:gd name="connsiteY2" fmla="*/ 0 h 1284"/>
                <a:gd name="connsiteX3" fmla="*/ 0 w 47"/>
                <a:gd name="connsiteY3" fmla="*/ 1285 h 1284"/>
              </a:gdLst>
              <a:ahLst/>
              <a:cxnLst>
                <a:cxn ang="0">
                  <a:pos x="connsiteX0" y="connsiteY0"/>
                </a:cxn>
                <a:cxn ang="0">
                  <a:pos x="connsiteX1" y="connsiteY1"/>
                </a:cxn>
                <a:cxn ang="0">
                  <a:pos x="connsiteX2" y="connsiteY2"/>
                </a:cxn>
                <a:cxn ang="0">
                  <a:pos x="connsiteX3" y="connsiteY3"/>
                </a:cxn>
              </a:cxnLst>
              <a:rect l="l" t="t" r="r" b="b"/>
              <a:pathLst>
                <a:path w="47" h="1284">
                  <a:moveTo>
                    <a:pt x="0" y="1284"/>
                  </a:moveTo>
                  <a:lnTo>
                    <a:pt x="0" y="0"/>
                  </a:lnTo>
                  <a:lnTo>
                    <a:pt x="0" y="0"/>
                  </a:lnTo>
                  <a:cubicBezTo>
                    <a:pt x="63" y="426"/>
                    <a:pt x="63" y="859"/>
                    <a:pt x="0" y="1285"/>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1" name="Freeform: Shape 200">
              <a:extLst>
                <a:ext uri="{FF2B5EF4-FFF2-40B4-BE49-F238E27FC236}">
                  <a16:creationId xmlns:a16="http://schemas.microsoft.com/office/drawing/2014/main" id="{BDB6F7B5-03CA-4A97-AE3E-A40272A9DFB8}"/>
                </a:ext>
              </a:extLst>
            </p:cNvPr>
            <p:cNvSpPr/>
            <p:nvPr/>
          </p:nvSpPr>
          <p:spPr>
            <a:xfrm>
              <a:off x="31596" y="6549473"/>
              <a:ext cx="770" cy="899"/>
            </a:xfrm>
            <a:custGeom>
              <a:avLst/>
              <a:gdLst>
                <a:gd name="connsiteX0" fmla="*/ 771 w 770"/>
                <a:gd name="connsiteY0" fmla="*/ 0 h 899"/>
                <a:gd name="connsiteX1" fmla="*/ 0 w 770"/>
                <a:gd name="connsiteY1" fmla="*/ 899 h 899"/>
                <a:gd name="connsiteX2" fmla="*/ 0 w 770"/>
                <a:gd name="connsiteY2" fmla="*/ 899 h 899"/>
              </a:gdLst>
              <a:ahLst/>
              <a:cxnLst>
                <a:cxn ang="0">
                  <a:pos x="connsiteX0" y="connsiteY0"/>
                </a:cxn>
                <a:cxn ang="0">
                  <a:pos x="connsiteX1" y="connsiteY1"/>
                </a:cxn>
                <a:cxn ang="0">
                  <a:pos x="connsiteX2" y="connsiteY2"/>
                </a:cxn>
              </a:cxnLst>
              <a:rect l="l" t="t" r="r" b="b"/>
              <a:pathLst>
                <a:path w="770" h="899">
                  <a:moveTo>
                    <a:pt x="771" y="0"/>
                  </a:moveTo>
                  <a:lnTo>
                    <a:pt x="0" y="899"/>
                  </a:lnTo>
                  <a:cubicBezTo>
                    <a:pt x="0" y="899"/>
                    <a:pt x="0" y="899"/>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2" name="Freeform: Shape 201">
              <a:extLst>
                <a:ext uri="{FF2B5EF4-FFF2-40B4-BE49-F238E27FC236}">
                  <a16:creationId xmlns:a16="http://schemas.microsoft.com/office/drawing/2014/main" id="{7A8C3527-6517-4252-961F-A14624873B36}"/>
                </a:ext>
              </a:extLst>
            </p:cNvPr>
            <p:cNvSpPr/>
            <p:nvPr/>
          </p:nvSpPr>
          <p:spPr>
            <a:xfrm>
              <a:off x="-1" y="6563216"/>
              <a:ext cx="21450" cy="23248"/>
            </a:xfrm>
            <a:custGeom>
              <a:avLst/>
              <a:gdLst>
                <a:gd name="connsiteX0" fmla="*/ 16441 w 21450"/>
                <a:gd name="connsiteY0" fmla="*/ 6165 h 23248"/>
                <a:gd name="connsiteX1" fmla="*/ 21450 w 21450"/>
                <a:gd name="connsiteY1" fmla="*/ 0 h 23248"/>
                <a:gd name="connsiteX2" fmla="*/ 21450 w 21450"/>
                <a:gd name="connsiteY2" fmla="*/ 0 h 23248"/>
                <a:gd name="connsiteX3" fmla="*/ 17211 w 21450"/>
                <a:gd name="connsiteY3" fmla="*/ 1542 h 23248"/>
                <a:gd name="connsiteX4" fmla="*/ 0 w 21450"/>
                <a:gd name="connsiteY4" fmla="*/ 7964 h 23248"/>
                <a:gd name="connsiteX5" fmla="*/ 0 w 21450"/>
                <a:gd name="connsiteY5" fmla="*/ 23248 h 23248"/>
                <a:gd name="connsiteX6" fmla="*/ 14643 w 21450"/>
                <a:gd name="connsiteY6" fmla="*/ 17725 h 2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50" h="23248">
                  <a:moveTo>
                    <a:pt x="16441" y="6165"/>
                  </a:moveTo>
                  <a:cubicBezTo>
                    <a:pt x="16813" y="3330"/>
                    <a:pt x="18751" y="945"/>
                    <a:pt x="21450" y="0"/>
                  </a:cubicBezTo>
                  <a:lnTo>
                    <a:pt x="21450" y="0"/>
                  </a:lnTo>
                  <a:lnTo>
                    <a:pt x="17211" y="1542"/>
                  </a:lnTo>
                  <a:lnTo>
                    <a:pt x="0" y="7964"/>
                  </a:lnTo>
                  <a:lnTo>
                    <a:pt x="0" y="23248"/>
                  </a:lnTo>
                  <a:lnTo>
                    <a:pt x="14643" y="1772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3" name="Freeform: Shape 202">
              <a:extLst>
                <a:ext uri="{FF2B5EF4-FFF2-40B4-BE49-F238E27FC236}">
                  <a16:creationId xmlns:a16="http://schemas.microsoft.com/office/drawing/2014/main" id="{BF79FBB2-4F92-4D53-A6A7-230069B09339}"/>
                </a:ext>
              </a:extLst>
            </p:cNvPr>
            <p:cNvSpPr/>
            <p:nvPr/>
          </p:nvSpPr>
          <p:spPr>
            <a:xfrm>
              <a:off x="29155" y="6566555"/>
              <a:ext cx="62" cy="1284"/>
            </a:xfrm>
            <a:custGeom>
              <a:avLst/>
              <a:gdLst>
                <a:gd name="connsiteX0" fmla="*/ 0 w 62"/>
                <a:gd name="connsiteY0" fmla="*/ 0 h 1284"/>
                <a:gd name="connsiteX1" fmla="*/ 0 w 62"/>
                <a:gd name="connsiteY1" fmla="*/ 1285 h 1284"/>
                <a:gd name="connsiteX2" fmla="*/ 0 w 62"/>
                <a:gd name="connsiteY2" fmla="*/ 1285 h 1284"/>
                <a:gd name="connsiteX3" fmla="*/ 0 w 62"/>
                <a:gd name="connsiteY3" fmla="*/ 0 h 1284"/>
              </a:gdLst>
              <a:ahLst/>
              <a:cxnLst>
                <a:cxn ang="0">
                  <a:pos x="connsiteX0" y="connsiteY0"/>
                </a:cxn>
                <a:cxn ang="0">
                  <a:pos x="connsiteX1" y="connsiteY1"/>
                </a:cxn>
                <a:cxn ang="0">
                  <a:pos x="connsiteX2" y="connsiteY2"/>
                </a:cxn>
                <a:cxn ang="0">
                  <a:pos x="connsiteX3" y="connsiteY3"/>
                </a:cxn>
              </a:cxnLst>
              <a:rect l="l" t="t" r="r" b="b"/>
              <a:pathLst>
                <a:path w="62" h="1284">
                  <a:moveTo>
                    <a:pt x="0" y="0"/>
                  </a:moveTo>
                  <a:cubicBezTo>
                    <a:pt x="70" y="425"/>
                    <a:pt x="70" y="859"/>
                    <a:pt x="0" y="1285"/>
                  </a:cubicBezTo>
                  <a:lnTo>
                    <a:pt x="0" y="1285"/>
                  </a:lnTo>
                  <a:cubicBezTo>
                    <a:pt x="83" y="860"/>
                    <a:pt x="83" y="424"/>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4" name="Freeform: Shape 203">
              <a:extLst>
                <a:ext uri="{FF2B5EF4-FFF2-40B4-BE49-F238E27FC236}">
                  <a16:creationId xmlns:a16="http://schemas.microsoft.com/office/drawing/2014/main" id="{4ACF075E-95BD-4F05-A8D6-2F7C38391BD2}"/>
                </a:ext>
              </a:extLst>
            </p:cNvPr>
            <p:cNvSpPr/>
            <p:nvPr/>
          </p:nvSpPr>
          <p:spPr>
            <a:xfrm>
              <a:off x="29926" y="6569381"/>
              <a:ext cx="34" cy="1413"/>
            </a:xfrm>
            <a:custGeom>
              <a:avLst/>
              <a:gdLst>
                <a:gd name="connsiteX0" fmla="*/ 0 w 34"/>
                <a:gd name="connsiteY0" fmla="*/ 1413 h 1413"/>
                <a:gd name="connsiteX1" fmla="*/ 0 w 34"/>
                <a:gd name="connsiteY1" fmla="*/ 1413 h 1413"/>
                <a:gd name="connsiteX2" fmla="*/ 0 w 34"/>
                <a:gd name="connsiteY2" fmla="*/ 1413 h 1413"/>
                <a:gd name="connsiteX3" fmla="*/ 0 w 34"/>
                <a:gd name="connsiteY3" fmla="*/ 0 h 1413"/>
                <a:gd name="connsiteX4" fmla="*/ 0 w 34"/>
                <a:gd name="connsiteY4" fmla="*/ 1413 h 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 h="1413">
                  <a:moveTo>
                    <a:pt x="0" y="1413"/>
                  </a:moveTo>
                  <a:lnTo>
                    <a:pt x="0" y="1413"/>
                  </a:lnTo>
                  <a:lnTo>
                    <a:pt x="0" y="1413"/>
                  </a:lnTo>
                  <a:cubicBezTo>
                    <a:pt x="0" y="1413"/>
                    <a:pt x="0" y="514"/>
                    <a:pt x="0" y="0"/>
                  </a:cubicBezTo>
                  <a:cubicBezTo>
                    <a:pt x="46" y="470"/>
                    <a:pt x="46" y="943"/>
                    <a:pt x="0" y="141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5" name="Freeform: Shape 204">
              <a:extLst>
                <a:ext uri="{FF2B5EF4-FFF2-40B4-BE49-F238E27FC236}">
                  <a16:creationId xmlns:a16="http://schemas.microsoft.com/office/drawing/2014/main" id="{4F73B72A-D576-4058-A5B6-14D0A0FAFCD5}"/>
                </a:ext>
              </a:extLst>
            </p:cNvPr>
            <p:cNvSpPr/>
            <p:nvPr/>
          </p:nvSpPr>
          <p:spPr>
            <a:xfrm>
              <a:off x="-1156" y="6539660"/>
              <a:ext cx="33092" cy="23812"/>
            </a:xfrm>
            <a:custGeom>
              <a:avLst/>
              <a:gdLst>
                <a:gd name="connsiteX0" fmla="*/ 29927 w 33092"/>
                <a:gd name="connsiteY0" fmla="*/ 12895 h 23812"/>
                <a:gd name="connsiteX1" fmla="*/ 29927 w 33092"/>
                <a:gd name="connsiteY1" fmla="*/ 12895 h 23812"/>
                <a:gd name="connsiteX2" fmla="*/ 31083 w 33092"/>
                <a:gd name="connsiteY2" fmla="*/ 12253 h 23812"/>
                <a:gd name="connsiteX3" fmla="*/ 32239 w 33092"/>
                <a:gd name="connsiteY3" fmla="*/ 11097 h 23812"/>
                <a:gd name="connsiteX4" fmla="*/ 33010 w 33092"/>
                <a:gd name="connsiteY4" fmla="*/ 10198 h 23812"/>
                <a:gd name="connsiteX5" fmla="*/ 33010 w 33092"/>
                <a:gd name="connsiteY5" fmla="*/ 8656 h 23812"/>
                <a:gd name="connsiteX6" fmla="*/ 33010 w 33092"/>
                <a:gd name="connsiteY6" fmla="*/ 7500 h 23812"/>
                <a:gd name="connsiteX7" fmla="*/ 33010 w 33092"/>
                <a:gd name="connsiteY7" fmla="*/ 7500 h 23812"/>
                <a:gd name="connsiteX8" fmla="*/ 33010 w 33092"/>
                <a:gd name="connsiteY8" fmla="*/ 6473 h 23812"/>
                <a:gd name="connsiteX9" fmla="*/ 33010 w 33092"/>
                <a:gd name="connsiteY9" fmla="*/ 5188 h 23812"/>
                <a:gd name="connsiteX10" fmla="*/ 33010 w 33092"/>
                <a:gd name="connsiteY10" fmla="*/ 4417 h 23812"/>
                <a:gd name="connsiteX11" fmla="*/ 33010 w 33092"/>
                <a:gd name="connsiteY11" fmla="*/ 3775 h 23812"/>
                <a:gd name="connsiteX12" fmla="*/ 32368 w 33092"/>
                <a:gd name="connsiteY12" fmla="*/ 2619 h 23812"/>
                <a:gd name="connsiteX13" fmla="*/ 32368 w 33092"/>
                <a:gd name="connsiteY13" fmla="*/ 2619 h 23812"/>
                <a:gd name="connsiteX14" fmla="*/ 32368 w 33092"/>
                <a:gd name="connsiteY14" fmla="*/ 1849 h 23812"/>
                <a:gd name="connsiteX15" fmla="*/ 25689 w 33092"/>
                <a:gd name="connsiteY15" fmla="*/ 436 h 23812"/>
                <a:gd name="connsiteX16" fmla="*/ 12844 w 33092"/>
                <a:gd name="connsiteY16" fmla="*/ 4931 h 23812"/>
                <a:gd name="connsiteX17" fmla="*/ 0 w 33092"/>
                <a:gd name="connsiteY17" fmla="*/ 9684 h 23812"/>
                <a:gd name="connsiteX18" fmla="*/ 0 w 33092"/>
                <a:gd name="connsiteY18" fmla="*/ 23813 h 23812"/>
                <a:gd name="connsiteX19" fmla="*/ 18367 w 33092"/>
                <a:gd name="connsiteY19" fmla="*/ 16877 h 23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 h="23812">
                  <a:moveTo>
                    <a:pt x="29927" y="12895"/>
                  </a:moveTo>
                  <a:lnTo>
                    <a:pt x="29927" y="12895"/>
                  </a:lnTo>
                  <a:cubicBezTo>
                    <a:pt x="30352" y="12760"/>
                    <a:pt x="30745" y="12542"/>
                    <a:pt x="31083" y="12253"/>
                  </a:cubicBezTo>
                  <a:lnTo>
                    <a:pt x="32239" y="11097"/>
                  </a:lnTo>
                  <a:lnTo>
                    <a:pt x="33010" y="10198"/>
                  </a:lnTo>
                  <a:cubicBezTo>
                    <a:pt x="33061" y="9685"/>
                    <a:pt x="33061" y="9169"/>
                    <a:pt x="33010" y="8656"/>
                  </a:cubicBezTo>
                  <a:cubicBezTo>
                    <a:pt x="33121" y="8279"/>
                    <a:pt x="33121" y="7878"/>
                    <a:pt x="33010" y="7500"/>
                  </a:cubicBezTo>
                  <a:lnTo>
                    <a:pt x="33010" y="7500"/>
                  </a:lnTo>
                  <a:cubicBezTo>
                    <a:pt x="33073" y="7161"/>
                    <a:pt x="33073" y="6812"/>
                    <a:pt x="33010" y="6473"/>
                  </a:cubicBezTo>
                  <a:cubicBezTo>
                    <a:pt x="33073" y="6047"/>
                    <a:pt x="33073" y="5614"/>
                    <a:pt x="33010" y="5188"/>
                  </a:cubicBezTo>
                  <a:lnTo>
                    <a:pt x="33010" y="4417"/>
                  </a:lnTo>
                  <a:cubicBezTo>
                    <a:pt x="33010" y="4417"/>
                    <a:pt x="33010" y="4417"/>
                    <a:pt x="33010" y="3775"/>
                  </a:cubicBezTo>
                  <a:lnTo>
                    <a:pt x="32368" y="2619"/>
                  </a:lnTo>
                  <a:lnTo>
                    <a:pt x="32368" y="2619"/>
                  </a:lnTo>
                  <a:cubicBezTo>
                    <a:pt x="32368" y="2619"/>
                    <a:pt x="32368" y="2619"/>
                    <a:pt x="32368" y="1849"/>
                  </a:cubicBezTo>
                  <a:cubicBezTo>
                    <a:pt x="30629" y="76"/>
                    <a:pt x="27996" y="-481"/>
                    <a:pt x="25689" y="436"/>
                  </a:cubicBezTo>
                  <a:lnTo>
                    <a:pt x="12844" y="4931"/>
                  </a:lnTo>
                  <a:lnTo>
                    <a:pt x="0" y="9684"/>
                  </a:lnTo>
                  <a:lnTo>
                    <a:pt x="0" y="23813"/>
                  </a:lnTo>
                  <a:lnTo>
                    <a:pt x="18367" y="16877"/>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6" name="Freeform: Shape 205">
              <a:extLst>
                <a:ext uri="{FF2B5EF4-FFF2-40B4-BE49-F238E27FC236}">
                  <a16:creationId xmlns:a16="http://schemas.microsoft.com/office/drawing/2014/main" id="{64B4DC18-720F-4450-A842-BD4BFF871FD0}"/>
                </a:ext>
              </a:extLst>
            </p:cNvPr>
            <p:cNvSpPr/>
            <p:nvPr/>
          </p:nvSpPr>
          <p:spPr>
            <a:xfrm>
              <a:off x="348850" y="1073147"/>
              <a:ext cx="12844" cy="1284"/>
            </a:xfrm>
            <a:custGeom>
              <a:avLst/>
              <a:gdLst>
                <a:gd name="connsiteX0" fmla="*/ 0 w 12844"/>
                <a:gd name="connsiteY0" fmla="*/ 0 h 1284"/>
                <a:gd name="connsiteX1" fmla="*/ 0 w 12844"/>
                <a:gd name="connsiteY1" fmla="*/ 0 h 1284"/>
                <a:gd name="connsiteX2" fmla="*/ 0 w 12844"/>
                <a:gd name="connsiteY2" fmla="*/ 1284 h 1284"/>
                <a:gd name="connsiteX3" fmla="*/ 0 w 12844"/>
                <a:gd name="connsiteY3" fmla="*/ 0 h 1284"/>
              </a:gdLst>
              <a:ahLst/>
              <a:cxnLst>
                <a:cxn ang="0">
                  <a:pos x="connsiteX0" y="connsiteY0"/>
                </a:cxn>
                <a:cxn ang="0">
                  <a:pos x="connsiteX1" y="connsiteY1"/>
                </a:cxn>
                <a:cxn ang="0">
                  <a:pos x="connsiteX2" y="connsiteY2"/>
                </a:cxn>
                <a:cxn ang="0">
                  <a:pos x="connsiteX3" y="connsiteY3"/>
                </a:cxn>
              </a:cxnLst>
              <a:rect l="l" t="t" r="r" b="b"/>
              <a:pathLst>
                <a:path w="12844" h="1284">
                  <a:moveTo>
                    <a:pt x="0" y="0"/>
                  </a:moveTo>
                  <a:cubicBezTo>
                    <a:pt x="0" y="0"/>
                    <a:pt x="0" y="0"/>
                    <a:pt x="0" y="0"/>
                  </a:cubicBezTo>
                  <a:lnTo>
                    <a:pt x="0" y="1284"/>
                  </a:lnTo>
                  <a:cubicBezTo>
                    <a:pt x="0" y="1284"/>
                    <a:pt x="0" y="257"/>
                    <a:pt x="0"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7" name="Freeform: Shape 206">
              <a:extLst>
                <a:ext uri="{FF2B5EF4-FFF2-40B4-BE49-F238E27FC236}">
                  <a16:creationId xmlns:a16="http://schemas.microsoft.com/office/drawing/2014/main" id="{AB5ED688-2815-4CC9-8545-2EC89E36F8CA}"/>
                </a:ext>
              </a:extLst>
            </p:cNvPr>
            <p:cNvSpPr/>
            <p:nvPr/>
          </p:nvSpPr>
          <p:spPr>
            <a:xfrm>
              <a:off x="345768" y="1068266"/>
              <a:ext cx="1027" cy="899"/>
            </a:xfrm>
            <a:custGeom>
              <a:avLst/>
              <a:gdLst>
                <a:gd name="connsiteX0" fmla="*/ 1028 w 1027"/>
                <a:gd name="connsiteY0" fmla="*/ 899 h 899"/>
                <a:gd name="connsiteX1" fmla="*/ 0 w 1027"/>
                <a:gd name="connsiteY1" fmla="*/ 0 h 899"/>
                <a:gd name="connsiteX2" fmla="*/ 899 w 1027"/>
                <a:gd name="connsiteY2" fmla="*/ 771 h 899"/>
              </a:gdLst>
              <a:ahLst/>
              <a:cxnLst>
                <a:cxn ang="0">
                  <a:pos x="connsiteX0" y="connsiteY0"/>
                </a:cxn>
                <a:cxn ang="0">
                  <a:pos x="connsiteX1" y="connsiteY1"/>
                </a:cxn>
                <a:cxn ang="0">
                  <a:pos x="connsiteX2" y="connsiteY2"/>
                </a:cxn>
              </a:cxnLst>
              <a:rect l="l" t="t" r="r" b="b"/>
              <a:pathLst>
                <a:path w="1027" h="899">
                  <a:moveTo>
                    <a:pt x="1028" y="899"/>
                  </a:moveTo>
                  <a:lnTo>
                    <a:pt x="0" y="0"/>
                  </a:lnTo>
                  <a:lnTo>
                    <a:pt x="899" y="77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8" name="Freeform: Shape 207">
              <a:extLst>
                <a:ext uri="{FF2B5EF4-FFF2-40B4-BE49-F238E27FC236}">
                  <a16:creationId xmlns:a16="http://schemas.microsoft.com/office/drawing/2014/main" id="{83BDBF44-6B22-4D70-84EF-940CE4B1100B}"/>
                </a:ext>
              </a:extLst>
            </p:cNvPr>
            <p:cNvSpPr/>
            <p:nvPr/>
          </p:nvSpPr>
          <p:spPr>
            <a:xfrm>
              <a:off x="-1" y="1071349"/>
              <a:ext cx="334594" cy="79378"/>
            </a:xfrm>
            <a:custGeom>
              <a:avLst/>
              <a:gdLst>
                <a:gd name="connsiteX0" fmla="*/ 334595 w 334594"/>
                <a:gd name="connsiteY0" fmla="*/ 7450 h 79378"/>
                <a:gd name="connsiteX1" fmla="*/ 321108 w 334594"/>
                <a:gd name="connsiteY1" fmla="*/ 0 h 79378"/>
                <a:gd name="connsiteX2" fmla="*/ 0 w 334594"/>
                <a:gd name="connsiteY2" fmla="*/ 64607 h 79378"/>
                <a:gd name="connsiteX3" fmla="*/ 0 w 334594"/>
                <a:gd name="connsiteY3" fmla="*/ 79378 h 79378"/>
                <a:gd name="connsiteX4" fmla="*/ 333952 w 334594"/>
                <a:gd name="connsiteY4" fmla="*/ 12202 h 79378"/>
                <a:gd name="connsiteX5" fmla="*/ 334595 w 334594"/>
                <a:gd name="connsiteY5" fmla="*/ 7450 h 7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594" h="79378">
                  <a:moveTo>
                    <a:pt x="334595" y="7450"/>
                  </a:moveTo>
                  <a:lnTo>
                    <a:pt x="321108" y="0"/>
                  </a:lnTo>
                  <a:lnTo>
                    <a:pt x="0" y="64607"/>
                  </a:lnTo>
                  <a:lnTo>
                    <a:pt x="0" y="79378"/>
                  </a:lnTo>
                  <a:lnTo>
                    <a:pt x="333952" y="12202"/>
                  </a:lnTo>
                  <a:lnTo>
                    <a:pt x="334595" y="745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09" name="Freeform: Shape 208">
              <a:extLst>
                <a:ext uri="{FF2B5EF4-FFF2-40B4-BE49-F238E27FC236}">
                  <a16:creationId xmlns:a16="http://schemas.microsoft.com/office/drawing/2014/main" id="{2D5F3A4E-37EF-404F-A444-4858DC906229}"/>
                </a:ext>
              </a:extLst>
            </p:cNvPr>
            <p:cNvSpPr/>
            <p:nvPr/>
          </p:nvSpPr>
          <p:spPr>
            <a:xfrm>
              <a:off x="1087270" y="3086616"/>
              <a:ext cx="237634" cy="1354710"/>
            </a:xfrm>
            <a:custGeom>
              <a:avLst/>
              <a:gdLst>
                <a:gd name="connsiteX0" fmla="*/ 14643 w 237634"/>
                <a:gd name="connsiteY0" fmla="*/ 1350087 h 1354710"/>
                <a:gd name="connsiteX1" fmla="*/ 236592 w 237634"/>
                <a:gd name="connsiteY1" fmla="*/ 13244 h 1354710"/>
                <a:gd name="connsiteX2" fmla="*/ 237491 w 237634"/>
                <a:gd name="connsiteY2" fmla="*/ 8235 h 1354710"/>
                <a:gd name="connsiteX3" fmla="*/ 232207 w 237634"/>
                <a:gd name="connsiteY3" fmla="*/ 188 h 1354710"/>
                <a:gd name="connsiteX4" fmla="*/ 231968 w 237634"/>
                <a:gd name="connsiteY4" fmla="*/ 143 h 1354710"/>
                <a:gd name="connsiteX5" fmla="*/ 229271 w 237634"/>
                <a:gd name="connsiteY5" fmla="*/ 143 h 1354710"/>
                <a:gd name="connsiteX6" fmla="*/ 227730 w 237634"/>
                <a:gd name="connsiteY6" fmla="*/ 914 h 1354710"/>
                <a:gd name="connsiteX7" fmla="*/ 226831 w 237634"/>
                <a:gd name="connsiteY7" fmla="*/ 914 h 1354710"/>
                <a:gd name="connsiteX8" fmla="*/ 225932 w 237634"/>
                <a:gd name="connsiteY8" fmla="*/ 1941 h 1354710"/>
                <a:gd name="connsiteX9" fmla="*/ 225032 w 237634"/>
                <a:gd name="connsiteY9" fmla="*/ 2969 h 1354710"/>
                <a:gd name="connsiteX10" fmla="*/ 225032 w 237634"/>
                <a:gd name="connsiteY10" fmla="*/ 3996 h 1354710"/>
                <a:gd name="connsiteX11" fmla="*/ 225032 w 237634"/>
                <a:gd name="connsiteY11" fmla="*/ 5666 h 1354710"/>
                <a:gd name="connsiteX12" fmla="*/ 225032 w 237634"/>
                <a:gd name="connsiteY12" fmla="*/ 5666 h 1354710"/>
                <a:gd name="connsiteX13" fmla="*/ 224133 w 237634"/>
                <a:gd name="connsiteY13" fmla="*/ 10547 h 1354710"/>
                <a:gd name="connsiteX14" fmla="*/ 0 w 237634"/>
                <a:gd name="connsiteY14" fmla="*/ 1354710 h 1354710"/>
                <a:gd name="connsiteX15" fmla="*/ 4495 w 237634"/>
                <a:gd name="connsiteY15" fmla="*/ 1353298 h 135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7634" h="1354710">
                  <a:moveTo>
                    <a:pt x="14643" y="1350087"/>
                  </a:moveTo>
                  <a:lnTo>
                    <a:pt x="236592" y="13244"/>
                  </a:lnTo>
                  <a:lnTo>
                    <a:pt x="237491" y="8235"/>
                  </a:lnTo>
                  <a:cubicBezTo>
                    <a:pt x="238254" y="4554"/>
                    <a:pt x="235888" y="951"/>
                    <a:pt x="232207" y="188"/>
                  </a:cubicBezTo>
                  <a:cubicBezTo>
                    <a:pt x="232128" y="172"/>
                    <a:pt x="232048" y="157"/>
                    <a:pt x="231968" y="143"/>
                  </a:cubicBezTo>
                  <a:cubicBezTo>
                    <a:pt x="231079" y="-48"/>
                    <a:pt x="230160" y="-48"/>
                    <a:pt x="229271" y="143"/>
                  </a:cubicBezTo>
                  <a:cubicBezTo>
                    <a:pt x="228733" y="348"/>
                    <a:pt x="228216" y="606"/>
                    <a:pt x="227730" y="914"/>
                  </a:cubicBezTo>
                  <a:lnTo>
                    <a:pt x="226831" y="914"/>
                  </a:lnTo>
                  <a:cubicBezTo>
                    <a:pt x="226466" y="1193"/>
                    <a:pt x="226160" y="1543"/>
                    <a:pt x="225932" y="1941"/>
                  </a:cubicBezTo>
                  <a:lnTo>
                    <a:pt x="225032" y="2969"/>
                  </a:lnTo>
                  <a:cubicBezTo>
                    <a:pt x="224999" y="3310"/>
                    <a:pt x="224999" y="3655"/>
                    <a:pt x="225032" y="3996"/>
                  </a:cubicBezTo>
                  <a:cubicBezTo>
                    <a:pt x="225000" y="4552"/>
                    <a:pt x="225000" y="5110"/>
                    <a:pt x="225032" y="5666"/>
                  </a:cubicBezTo>
                  <a:lnTo>
                    <a:pt x="225032" y="5666"/>
                  </a:lnTo>
                  <a:lnTo>
                    <a:pt x="224133" y="10547"/>
                  </a:lnTo>
                  <a:lnTo>
                    <a:pt x="0" y="1354710"/>
                  </a:lnTo>
                  <a:lnTo>
                    <a:pt x="4495" y="1353298"/>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0" name="Freeform: Shape 209">
              <a:extLst>
                <a:ext uri="{FF2B5EF4-FFF2-40B4-BE49-F238E27FC236}">
                  <a16:creationId xmlns:a16="http://schemas.microsoft.com/office/drawing/2014/main" id="{605FCD97-039E-45E5-8A2E-FC19D0EC4A97}"/>
                </a:ext>
              </a:extLst>
            </p:cNvPr>
            <p:cNvSpPr/>
            <p:nvPr/>
          </p:nvSpPr>
          <p:spPr>
            <a:xfrm>
              <a:off x="4636798" y="4680030"/>
              <a:ext cx="376008" cy="1415523"/>
            </a:xfrm>
            <a:custGeom>
              <a:avLst/>
              <a:gdLst>
                <a:gd name="connsiteX0" fmla="*/ 362723 w 376008"/>
                <a:gd name="connsiteY0" fmla="*/ 4826 h 1415523"/>
                <a:gd name="connsiteX1" fmla="*/ 361311 w 376008"/>
                <a:gd name="connsiteY1" fmla="*/ 10220 h 1415523"/>
                <a:gd name="connsiteX2" fmla="*/ 359384 w 376008"/>
                <a:gd name="connsiteY2" fmla="*/ 17798 h 1415523"/>
                <a:gd name="connsiteX3" fmla="*/ 0 w 376008"/>
                <a:gd name="connsiteY3" fmla="*/ 1412312 h 1415523"/>
                <a:gd name="connsiteX4" fmla="*/ 8477 w 376008"/>
                <a:gd name="connsiteY4" fmla="*/ 1406789 h 1415523"/>
                <a:gd name="connsiteX5" fmla="*/ 13284 w 376008"/>
                <a:gd name="connsiteY5" fmla="*/ 1415340 h 1415523"/>
                <a:gd name="connsiteX6" fmla="*/ 13230 w 376008"/>
                <a:gd name="connsiteY6" fmla="*/ 1415523 h 1415523"/>
                <a:gd name="connsiteX7" fmla="*/ 14514 w 376008"/>
                <a:gd name="connsiteY7" fmla="*/ 1410257 h 1415523"/>
                <a:gd name="connsiteX8" fmla="*/ 375953 w 376008"/>
                <a:gd name="connsiteY8" fmla="*/ 8165 h 1415523"/>
                <a:gd name="connsiteX9" fmla="*/ 375953 w 376008"/>
                <a:gd name="connsiteY9" fmla="*/ 8165 h 1415523"/>
                <a:gd name="connsiteX10" fmla="*/ 375953 w 376008"/>
                <a:gd name="connsiteY10" fmla="*/ 6624 h 1415523"/>
                <a:gd name="connsiteX11" fmla="*/ 375953 w 376008"/>
                <a:gd name="connsiteY11" fmla="*/ 6624 h 1415523"/>
                <a:gd name="connsiteX12" fmla="*/ 375953 w 376008"/>
                <a:gd name="connsiteY12" fmla="*/ 5468 h 1415523"/>
                <a:gd name="connsiteX13" fmla="*/ 375953 w 376008"/>
                <a:gd name="connsiteY13" fmla="*/ 4183 h 1415523"/>
                <a:gd name="connsiteX14" fmla="*/ 375953 w 376008"/>
                <a:gd name="connsiteY14" fmla="*/ 4183 h 1415523"/>
                <a:gd name="connsiteX15" fmla="*/ 375953 w 376008"/>
                <a:gd name="connsiteY15" fmla="*/ 3156 h 1415523"/>
                <a:gd name="connsiteX16" fmla="*/ 375183 w 376008"/>
                <a:gd name="connsiteY16" fmla="*/ 2257 h 1415523"/>
                <a:gd name="connsiteX17" fmla="*/ 375183 w 376008"/>
                <a:gd name="connsiteY17" fmla="*/ 2257 h 1415523"/>
                <a:gd name="connsiteX18" fmla="*/ 374412 w 376008"/>
                <a:gd name="connsiteY18" fmla="*/ 1486 h 1415523"/>
                <a:gd name="connsiteX19" fmla="*/ 372357 w 376008"/>
                <a:gd name="connsiteY19" fmla="*/ 587 h 1415523"/>
                <a:gd name="connsiteX20" fmla="*/ 362907 w 376008"/>
                <a:gd name="connsiteY20" fmla="*/ 4353 h 1415523"/>
                <a:gd name="connsiteX21" fmla="*/ 362723 w 376008"/>
                <a:gd name="connsiteY21" fmla="*/ 4826 h 141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6008" h="1415523">
                  <a:moveTo>
                    <a:pt x="362723" y="4826"/>
                  </a:moveTo>
                  <a:lnTo>
                    <a:pt x="361311" y="10220"/>
                  </a:lnTo>
                  <a:lnTo>
                    <a:pt x="359384" y="17798"/>
                  </a:lnTo>
                  <a:lnTo>
                    <a:pt x="0" y="1412312"/>
                  </a:lnTo>
                  <a:cubicBezTo>
                    <a:pt x="835" y="1408459"/>
                    <a:pt x="4616" y="1405996"/>
                    <a:pt x="8477" y="1406789"/>
                  </a:cubicBezTo>
                  <a:cubicBezTo>
                    <a:pt x="12166" y="1407823"/>
                    <a:pt x="14318" y="1411651"/>
                    <a:pt x="13284" y="1415340"/>
                  </a:cubicBezTo>
                  <a:cubicBezTo>
                    <a:pt x="13266" y="1415401"/>
                    <a:pt x="13248" y="1415462"/>
                    <a:pt x="13230" y="1415523"/>
                  </a:cubicBezTo>
                  <a:lnTo>
                    <a:pt x="14514" y="1410257"/>
                  </a:lnTo>
                  <a:lnTo>
                    <a:pt x="375953" y="8165"/>
                  </a:lnTo>
                  <a:lnTo>
                    <a:pt x="375953" y="8165"/>
                  </a:lnTo>
                  <a:cubicBezTo>
                    <a:pt x="376016" y="7653"/>
                    <a:pt x="376016" y="7136"/>
                    <a:pt x="375953" y="6624"/>
                  </a:cubicBezTo>
                  <a:lnTo>
                    <a:pt x="375953" y="6624"/>
                  </a:lnTo>
                  <a:cubicBezTo>
                    <a:pt x="376015" y="6241"/>
                    <a:pt x="376015" y="5851"/>
                    <a:pt x="375953" y="5468"/>
                  </a:cubicBezTo>
                  <a:cubicBezTo>
                    <a:pt x="376028" y="5043"/>
                    <a:pt x="376028" y="4608"/>
                    <a:pt x="375953" y="4183"/>
                  </a:cubicBezTo>
                  <a:lnTo>
                    <a:pt x="375953" y="4183"/>
                  </a:lnTo>
                  <a:cubicBezTo>
                    <a:pt x="375907" y="3842"/>
                    <a:pt x="375907" y="3497"/>
                    <a:pt x="375953" y="3156"/>
                  </a:cubicBezTo>
                  <a:lnTo>
                    <a:pt x="375183" y="2257"/>
                  </a:lnTo>
                  <a:lnTo>
                    <a:pt x="375183" y="2257"/>
                  </a:lnTo>
                  <a:lnTo>
                    <a:pt x="374412" y="1486"/>
                  </a:lnTo>
                  <a:cubicBezTo>
                    <a:pt x="373791" y="1058"/>
                    <a:pt x="373093" y="753"/>
                    <a:pt x="372357" y="587"/>
                  </a:cubicBezTo>
                  <a:cubicBezTo>
                    <a:pt x="368707" y="-982"/>
                    <a:pt x="364477" y="703"/>
                    <a:pt x="362907" y="4353"/>
                  </a:cubicBezTo>
                  <a:cubicBezTo>
                    <a:pt x="362841" y="4508"/>
                    <a:pt x="362779" y="4666"/>
                    <a:pt x="362723" y="482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1" name="Freeform: Shape 210">
              <a:extLst>
                <a:ext uri="{FF2B5EF4-FFF2-40B4-BE49-F238E27FC236}">
                  <a16:creationId xmlns:a16="http://schemas.microsoft.com/office/drawing/2014/main" id="{4D7881EC-8816-43F7-8EBA-833A80A93757}"/>
                </a:ext>
              </a:extLst>
            </p:cNvPr>
            <p:cNvSpPr/>
            <p:nvPr/>
          </p:nvSpPr>
          <p:spPr>
            <a:xfrm>
              <a:off x="2740463" y="4957541"/>
              <a:ext cx="100314" cy="49579"/>
            </a:xfrm>
            <a:custGeom>
              <a:avLst/>
              <a:gdLst>
                <a:gd name="connsiteX0" fmla="*/ 91837 w 100314"/>
                <a:gd name="connsiteY0" fmla="*/ 9377 h 49579"/>
                <a:gd name="connsiteX1" fmla="*/ 96589 w 100314"/>
                <a:gd name="connsiteY1" fmla="*/ 0 h 49579"/>
                <a:gd name="connsiteX2" fmla="*/ 82332 w 100314"/>
                <a:gd name="connsiteY2" fmla="*/ 5138 h 49579"/>
                <a:gd name="connsiteX3" fmla="*/ 3468 w 100314"/>
                <a:gd name="connsiteY3" fmla="*/ 33267 h 49579"/>
                <a:gd name="connsiteX4" fmla="*/ 899 w 100314"/>
                <a:gd name="connsiteY4" fmla="*/ 45212 h 49579"/>
                <a:gd name="connsiteX5" fmla="*/ 0 w 100314"/>
                <a:gd name="connsiteY5" fmla="*/ 49579 h 49579"/>
                <a:gd name="connsiteX6" fmla="*/ 100314 w 100314"/>
                <a:gd name="connsiteY6" fmla="*/ 13872 h 49579"/>
                <a:gd name="connsiteX7" fmla="*/ 92137 w 100314"/>
                <a:gd name="connsiteY7" fmla="*/ 10356 h 49579"/>
                <a:gd name="connsiteX8" fmla="*/ 91837 w 100314"/>
                <a:gd name="connsiteY8" fmla="*/ 9377 h 4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314" h="49579">
                  <a:moveTo>
                    <a:pt x="91837" y="9377"/>
                  </a:moveTo>
                  <a:cubicBezTo>
                    <a:pt x="90840" y="5501"/>
                    <a:pt x="92874" y="1488"/>
                    <a:pt x="96589" y="0"/>
                  </a:cubicBezTo>
                  <a:lnTo>
                    <a:pt x="82332" y="5138"/>
                  </a:lnTo>
                  <a:lnTo>
                    <a:pt x="3468" y="33267"/>
                  </a:lnTo>
                  <a:lnTo>
                    <a:pt x="899" y="45212"/>
                  </a:lnTo>
                  <a:lnTo>
                    <a:pt x="0" y="49579"/>
                  </a:lnTo>
                  <a:lnTo>
                    <a:pt x="100314" y="13872"/>
                  </a:lnTo>
                  <a:cubicBezTo>
                    <a:pt x="97085" y="15159"/>
                    <a:pt x="93424" y="13584"/>
                    <a:pt x="92137" y="10356"/>
                  </a:cubicBezTo>
                  <a:cubicBezTo>
                    <a:pt x="92011" y="10038"/>
                    <a:pt x="91910" y="9710"/>
                    <a:pt x="91837" y="937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2" name="Freeform: Shape 211">
              <a:extLst>
                <a:ext uri="{FF2B5EF4-FFF2-40B4-BE49-F238E27FC236}">
                  <a16:creationId xmlns:a16="http://schemas.microsoft.com/office/drawing/2014/main" id="{B8071CEF-E1E1-49C6-992B-6B685F3DFB79}"/>
                </a:ext>
              </a:extLst>
            </p:cNvPr>
            <p:cNvSpPr/>
            <p:nvPr/>
          </p:nvSpPr>
          <p:spPr>
            <a:xfrm>
              <a:off x="2832047" y="4485819"/>
              <a:ext cx="1338427" cy="486042"/>
            </a:xfrm>
            <a:custGeom>
              <a:avLst/>
              <a:gdLst>
                <a:gd name="connsiteX0" fmla="*/ 252 w 1338427"/>
                <a:gd name="connsiteY0" fmla="*/ 481099 h 486042"/>
                <a:gd name="connsiteX1" fmla="*/ 7750 w 1338427"/>
                <a:gd name="connsiteY1" fmla="*/ 485895 h 486042"/>
                <a:gd name="connsiteX2" fmla="*/ 8729 w 1338427"/>
                <a:gd name="connsiteY2" fmla="*/ 485594 h 486042"/>
                <a:gd name="connsiteX3" fmla="*/ 1334392 w 1338427"/>
                <a:gd name="connsiteY3" fmla="*/ 13435 h 486042"/>
                <a:gd name="connsiteX4" fmla="*/ 1335291 w 1338427"/>
                <a:gd name="connsiteY4" fmla="*/ 13435 h 486042"/>
                <a:gd name="connsiteX5" fmla="*/ 1336575 w 1338427"/>
                <a:gd name="connsiteY5" fmla="*/ 12664 h 486042"/>
                <a:gd name="connsiteX6" fmla="*/ 1337731 w 1338427"/>
                <a:gd name="connsiteY6" fmla="*/ 11252 h 486042"/>
                <a:gd name="connsiteX7" fmla="*/ 1338373 w 1338427"/>
                <a:gd name="connsiteY7" fmla="*/ 10352 h 486042"/>
                <a:gd name="connsiteX8" fmla="*/ 1338373 w 1338427"/>
                <a:gd name="connsiteY8" fmla="*/ 8940 h 486042"/>
                <a:gd name="connsiteX9" fmla="*/ 1338373 w 1338427"/>
                <a:gd name="connsiteY9" fmla="*/ 7655 h 486042"/>
                <a:gd name="connsiteX10" fmla="*/ 1338373 w 1338427"/>
                <a:gd name="connsiteY10" fmla="*/ 6884 h 486042"/>
                <a:gd name="connsiteX11" fmla="*/ 1338373 w 1338427"/>
                <a:gd name="connsiteY11" fmla="*/ 4829 h 486042"/>
                <a:gd name="connsiteX12" fmla="*/ 1338373 w 1338427"/>
                <a:gd name="connsiteY12" fmla="*/ 4829 h 486042"/>
                <a:gd name="connsiteX13" fmla="*/ 1338373 w 1338427"/>
                <a:gd name="connsiteY13" fmla="*/ 3930 h 486042"/>
                <a:gd name="connsiteX14" fmla="*/ 1337603 w 1338427"/>
                <a:gd name="connsiteY14" fmla="*/ 2517 h 486042"/>
                <a:gd name="connsiteX15" fmla="*/ 1336318 w 1338427"/>
                <a:gd name="connsiteY15" fmla="*/ 1233 h 486042"/>
                <a:gd name="connsiteX16" fmla="*/ 1335548 w 1338427"/>
                <a:gd name="connsiteY16" fmla="*/ 591 h 486042"/>
                <a:gd name="connsiteX17" fmla="*/ 1335548 w 1338427"/>
                <a:gd name="connsiteY17" fmla="*/ 591 h 486042"/>
                <a:gd name="connsiteX18" fmla="*/ 1330282 w 1338427"/>
                <a:gd name="connsiteY18" fmla="*/ 591 h 486042"/>
                <a:gd name="connsiteX19" fmla="*/ 1315382 w 1338427"/>
                <a:gd name="connsiteY19" fmla="*/ 5985 h 486042"/>
                <a:gd name="connsiteX20" fmla="*/ 8087 w 1338427"/>
                <a:gd name="connsiteY20" fmla="*/ 470695 h 486042"/>
                <a:gd name="connsiteX21" fmla="*/ 5005 w 1338427"/>
                <a:gd name="connsiteY21" fmla="*/ 471722 h 486042"/>
                <a:gd name="connsiteX22" fmla="*/ 252 w 1338427"/>
                <a:gd name="connsiteY22" fmla="*/ 481099 h 48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38427" h="486042">
                  <a:moveTo>
                    <a:pt x="252" y="481099"/>
                  </a:moveTo>
                  <a:cubicBezTo>
                    <a:pt x="998" y="484494"/>
                    <a:pt x="4355" y="486641"/>
                    <a:pt x="7750" y="485895"/>
                  </a:cubicBezTo>
                  <a:cubicBezTo>
                    <a:pt x="8084" y="485822"/>
                    <a:pt x="8412" y="485721"/>
                    <a:pt x="8729" y="485594"/>
                  </a:cubicBezTo>
                  <a:lnTo>
                    <a:pt x="1334392" y="13435"/>
                  </a:lnTo>
                  <a:lnTo>
                    <a:pt x="1335291" y="13435"/>
                  </a:lnTo>
                  <a:lnTo>
                    <a:pt x="1336575" y="12664"/>
                  </a:lnTo>
                  <a:cubicBezTo>
                    <a:pt x="1337028" y="12254"/>
                    <a:pt x="1337418" y="11777"/>
                    <a:pt x="1337731" y="11252"/>
                  </a:cubicBezTo>
                  <a:cubicBezTo>
                    <a:pt x="1338014" y="11008"/>
                    <a:pt x="1338235" y="10700"/>
                    <a:pt x="1338373" y="10352"/>
                  </a:cubicBezTo>
                  <a:cubicBezTo>
                    <a:pt x="1338446" y="9884"/>
                    <a:pt x="1338446" y="9408"/>
                    <a:pt x="1338373" y="8940"/>
                  </a:cubicBezTo>
                  <a:cubicBezTo>
                    <a:pt x="1338430" y="8514"/>
                    <a:pt x="1338430" y="8082"/>
                    <a:pt x="1338373" y="7655"/>
                  </a:cubicBezTo>
                  <a:lnTo>
                    <a:pt x="1338373" y="6884"/>
                  </a:lnTo>
                  <a:cubicBezTo>
                    <a:pt x="1338441" y="6201"/>
                    <a:pt x="1338441" y="5512"/>
                    <a:pt x="1338373" y="4829"/>
                  </a:cubicBezTo>
                  <a:lnTo>
                    <a:pt x="1338373" y="4829"/>
                  </a:lnTo>
                  <a:lnTo>
                    <a:pt x="1338373" y="3930"/>
                  </a:lnTo>
                  <a:cubicBezTo>
                    <a:pt x="1338194" y="3420"/>
                    <a:pt x="1337934" y="2943"/>
                    <a:pt x="1337603" y="2517"/>
                  </a:cubicBezTo>
                  <a:cubicBezTo>
                    <a:pt x="1337276" y="1999"/>
                    <a:pt x="1336837" y="1560"/>
                    <a:pt x="1336318" y="1233"/>
                  </a:cubicBezTo>
                  <a:cubicBezTo>
                    <a:pt x="1336318" y="1233"/>
                    <a:pt x="1336318" y="1233"/>
                    <a:pt x="1335548" y="591"/>
                  </a:cubicBezTo>
                  <a:lnTo>
                    <a:pt x="1335548" y="591"/>
                  </a:lnTo>
                  <a:cubicBezTo>
                    <a:pt x="1333881" y="-197"/>
                    <a:pt x="1331949" y="-197"/>
                    <a:pt x="1330282" y="591"/>
                  </a:cubicBezTo>
                  <a:lnTo>
                    <a:pt x="1315382" y="5985"/>
                  </a:lnTo>
                  <a:lnTo>
                    <a:pt x="8087" y="470695"/>
                  </a:lnTo>
                  <a:lnTo>
                    <a:pt x="5005" y="471722"/>
                  </a:lnTo>
                  <a:cubicBezTo>
                    <a:pt x="1290" y="473210"/>
                    <a:pt x="-745" y="477223"/>
                    <a:pt x="252" y="4810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3" name="Freeform: Shape 212">
              <a:extLst>
                <a:ext uri="{FF2B5EF4-FFF2-40B4-BE49-F238E27FC236}">
                  <a16:creationId xmlns:a16="http://schemas.microsoft.com/office/drawing/2014/main" id="{D1713D44-1A0C-43C6-A9A3-084FBA9BFD96}"/>
                </a:ext>
              </a:extLst>
            </p:cNvPr>
            <p:cNvSpPr/>
            <p:nvPr/>
          </p:nvSpPr>
          <p:spPr>
            <a:xfrm>
              <a:off x="253160" y="6500921"/>
              <a:ext cx="364008" cy="152463"/>
            </a:xfrm>
            <a:custGeom>
              <a:avLst/>
              <a:gdLst>
                <a:gd name="connsiteX0" fmla="*/ 10532 w 364008"/>
                <a:gd name="connsiteY0" fmla="*/ 134352 h 152463"/>
                <a:gd name="connsiteX1" fmla="*/ 0 w 364008"/>
                <a:gd name="connsiteY1" fmla="*/ 138334 h 152463"/>
                <a:gd name="connsiteX2" fmla="*/ 8193 w 364008"/>
                <a:gd name="connsiteY2" fmla="*/ 141813 h 152463"/>
                <a:gd name="connsiteX3" fmla="*/ 8477 w 364008"/>
                <a:gd name="connsiteY3" fmla="*/ 142702 h 152463"/>
                <a:gd name="connsiteX4" fmla="*/ 3725 w 364008"/>
                <a:gd name="connsiteY4" fmla="*/ 152463 h 152463"/>
                <a:gd name="connsiteX5" fmla="*/ 361311 w 364008"/>
                <a:gd name="connsiteY5" fmla="*/ 16312 h 152463"/>
                <a:gd name="connsiteX6" fmla="*/ 363237 w 364008"/>
                <a:gd name="connsiteY6" fmla="*/ 4496 h 152463"/>
                <a:gd name="connsiteX7" fmla="*/ 364008 w 364008"/>
                <a:gd name="connsiteY7" fmla="*/ 0 h 152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08" h="152463">
                  <a:moveTo>
                    <a:pt x="10532" y="134352"/>
                  </a:moveTo>
                  <a:lnTo>
                    <a:pt x="0" y="138334"/>
                  </a:lnTo>
                  <a:cubicBezTo>
                    <a:pt x="3223" y="137032"/>
                    <a:pt x="6891" y="138590"/>
                    <a:pt x="8193" y="141813"/>
                  </a:cubicBezTo>
                  <a:cubicBezTo>
                    <a:pt x="8310" y="142101"/>
                    <a:pt x="8405" y="142398"/>
                    <a:pt x="8477" y="142702"/>
                  </a:cubicBezTo>
                  <a:cubicBezTo>
                    <a:pt x="9700" y="146698"/>
                    <a:pt x="7625" y="150961"/>
                    <a:pt x="3725" y="152463"/>
                  </a:cubicBezTo>
                  <a:lnTo>
                    <a:pt x="361311" y="16312"/>
                  </a:lnTo>
                  <a:lnTo>
                    <a:pt x="363237" y="4496"/>
                  </a:lnTo>
                  <a:lnTo>
                    <a:pt x="364008"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4" name="Freeform: Shape 213">
              <a:extLst>
                <a:ext uri="{FF2B5EF4-FFF2-40B4-BE49-F238E27FC236}">
                  <a16:creationId xmlns:a16="http://schemas.microsoft.com/office/drawing/2014/main" id="{EF57928E-4550-450D-A125-65FFFCA5CF3C}"/>
                </a:ext>
              </a:extLst>
            </p:cNvPr>
            <p:cNvSpPr/>
            <p:nvPr/>
          </p:nvSpPr>
          <p:spPr>
            <a:xfrm>
              <a:off x="187851" y="6639181"/>
              <a:ext cx="73922" cy="37267"/>
            </a:xfrm>
            <a:custGeom>
              <a:avLst/>
              <a:gdLst>
                <a:gd name="connsiteX0" fmla="*/ 188 w 73922"/>
                <a:gd name="connsiteY0" fmla="*/ 32441 h 37267"/>
                <a:gd name="connsiteX1" fmla="*/ 7777 w 73922"/>
                <a:gd name="connsiteY1" fmla="*/ 37093 h 37267"/>
                <a:gd name="connsiteX2" fmla="*/ 8666 w 73922"/>
                <a:gd name="connsiteY2" fmla="*/ 36808 h 37267"/>
                <a:gd name="connsiteX3" fmla="*/ 12776 w 73922"/>
                <a:gd name="connsiteY3" fmla="*/ 35268 h 37267"/>
                <a:gd name="connsiteX4" fmla="*/ 20868 w 73922"/>
                <a:gd name="connsiteY4" fmla="*/ 32185 h 37267"/>
                <a:gd name="connsiteX5" fmla="*/ 69034 w 73922"/>
                <a:gd name="connsiteY5" fmla="*/ 14203 h 37267"/>
                <a:gd name="connsiteX6" fmla="*/ 73658 w 73922"/>
                <a:gd name="connsiteY6" fmla="*/ 4826 h 37267"/>
                <a:gd name="connsiteX7" fmla="*/ 66069 w 73922"/>
                <a:gd name="connsiteY7" fmla="*/ 175 h 37267"/>
                <a:gd name="connsiteX8" fmla="*/ 65181 w 73922"/>
                <a:gd name="connsiteY8" fmla="*/ 460 h 37267"/>
                <a:gd name="connsiteX9" fmla="*/ 61070 w 73922"/>
                <a:gd name="connsiteY9" fmla="*/ 2000 h 37267"/>
                <a:gd name="connsiteX10" fmla="*/ 4812 w 73922"/>
                <a:gd name="connsiteY10" fmla="*/ 23065 h 37267"/>
                <a:gd name="connsiteX11" fmla="*/ 4170 w 73922"/>
                <a:gd name="connsiteY11" fmla="*/ 23065 h 37267"/>
                <a:gd name="connsiteX12" fmla="*/ 4170 w 73922"/>
                <a:gd name="connsiteY12" fmla="*/ 23065 h 37267"/>
                <a:gd name="connsiteX13" fmla="*/ 2757 w 73922"/>
                <a:gd name="connsiteY13" fmla="*/ 23964 h 37267"/>
                <a:gd name="connsiteX14" fmla="*/ 2115 w 73922"/>
                <a:gd name="connsiteY14" fmla="*/ 24735 h 37267"/>
                <a:gd name="connsiteX15" fmla="*/ 2115 w 73922"/>
                <a:gd name="connsiteY15" fmla="*/ 24735 h 37267"/>
                <a:gd name="connsiteX16" fmla="*/ 1344 w 73922"/>
                <a:gd name="connsiteY16" fmla="*/ 25763 h 37267"/>
                <a:gd name="connsiteX17" fmla="*/ 1344 w 73922"/>
                <a:gd name="connsiteY17" fmla="*/ 26790 h 37267"/>
                <a:gd name="connsiteX18" fmla="*/ 188 w 73922"/>
                <a:gd name="connsiteY18" fmla="*/ 32441 h 3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922" h="37267">
                  <a:moveTo>
                    <a:pt x="188" y="32441"/>
                  </a:moveTo>
                  <a:cubicBezTo>
                    <a:pt x="999" y="35821"/>
                    <a:pt x="4397" y="37904"/>
                    <a:pt x="7777" y="37093"/>
                  </a:cubicBezTo>
                  <a:cubicBezTo>
                    <a:pt x="8080" y="37020"/>
                    <a:pt x="8377" y="36925"/>
                    <a:pt x="8666" y="36808"/>
                  </a:cubicBezTo>
                  <a:lnTo>
                    <a:pt x="12776" y="35268"/>
                  </a:lnTo>
                  <a:lnTo>
                    <a:pt x="20868" y="32185"/>
                  </a:lnTo>
                  <a:lnTo>
                    <a:pt x="69034" y="14203"/>
                  </a:lnTo>
                  <a:cubicBezTo>
                    <a:pt x="72698" y="12668"/>
                    <a:pt x="74671" y="8668"/>
                    <a:pt x="73658" y="4826"/>
                  </a:cubicBezTo>
                  <a:cubicBezTo>
                    <a:pt x="72847" y="1447"/>
                    <a:pt x="69449" y="-636"/>
                    <a:pt x="66069" y="175"/>
                  </a:cubicBezTo>
                  <a:cubicBezTo>
                    <a:pt x="65766" y="248"/>
                    <a:pt x="65469" y="343"/>
                    <a:pt x="65181" y="460"/>
                  </a:cubicBezTo>
                  <a:lnTo>
                    <a:pt x="61070" y="2000"/>
                  </a:lnTo>
                  <a:lnTo>
                    <a:pt x="4812" y="23065"/>
                  </a:lnTo>
                  <a:lnTo>
                    <a:pt x="4170" y="23065"/>
                  </a:lnTo>
                  <a:lnTo>
                    <a:pt x="4170" y="23065"/>
                  </a:lnTo>
                  <a:cubicBezTo>
                    <a:pt x="3654" y="23288"/>
                    <a:pt x="3177" y="23591"/>
                    <a:pt x="2757" y="23964"/>
                  </a:cubicBezTo>
                  <a:lnTo>
                    <a:pt x="2115" y="24735"/>
                  </a:lnTo>
                  <a:lnTo>
                    <a:pt x="2115" y="24735"/>
                  </a:lnTo>
                  <a:lnTo>
                    <a:pt x="1344" y="25763"/>
                  </a:lnTo>
                  <a:lnTo>
                    <a:pt x="1344" y="26790"/>
                  </a:lnTo>
                  <a:cubicBezTo>
                    <a:pt x="140" y="28410"/>
                    <a:pt x="-283" y="30479"/>
                    <a:pt x="188" y="324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5" name="Freeform: Shape 214">
              <a:extLst>
                <a:ext uri="{FF2B5EF4-FFF2-40B4-BE49-F238E27FC236}">
                  <a16:creationId xmlns:a16="http://schemas.microsoft.com/office/drawing/2014/main" id="{E3DA5EA9-B9BC-4C41-9397-1A159AE5F153}"/>
                </a:ext>
              </a:extLst>
            </p:cNvPr>
            <p:cNvSpPr/>
            <p:nvPr/>
          </p:nvSpPr>
          <p:spPr>
            <a:xfrm>
              <a:off x="2290012" y="3635342"/>
              <a:ext cx="94662" cy="423863"/>
            </a:xfrm>
            <a:custGeom>
              <a:avLst/>
              <a:gdLst>
                <a:gd name="connsiteX0" fmla="*/ 4239 w 94662"/>
                <a:gd name="connsiteY0" fmla="*/ 421809 h 423863"/>
                <a:gd name="connsiteX1" fmla="*/ 14643 w 94662"/>
                <a:gd name="connsiteY1" fmla="*/ 418469 h 423863"/>
                <a:gd name="connsiteX2" fmla="*/ 93764 w 94662"/>
                <a:gd name="connsiteY2" fmla="*/ 6807 h 423863"/>
                <a:gd name="connsiteX3" fmla="*/ 94663 w 94662"/>
                <a:gd name="connsiteY3" fmla="*/ 2183 h 423863"/>
                <a:gd name="connsiteX4" fmla="*/ 86571 w 94662"/>
                <a:gd name="connsiteY4" fmla="*/ 8349 h 423863"/>
                <a:gd name="connsiteX5" fmla="*/ 81169 w 94662"/>
                <a:gd name="connsiteY5" fmla="*/ 601 h 423863"/>
                <a:gd name="connsiteX6" fmla="*/ 81305 w 94662"/>
                <a:gd name="connsiteY6" fmla="*/ 0 h 423863"/>
                <a:gd name="connsiteX7" fmla="*/ 0 w 94662"/>
                <a:gd name="connsiteY7" fmla="*/ 423864 h 42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662" h="423863">
                  <a:moveTo>
                    <a:pt x="4239" y="421809"/>
                  </a:moveTo>
                  <a:lnTo>
                    <a:pt x="14643" y="418469"/>
                  </a:lnTo>
                  <a:lnTo>
                    <a:pt x="93764" y="6807"/>
                  </a:lnTo>
                  <a:lnTo>
                    <a:pt x="94663" y="2183"/>
                  </a:lnTo>
                  <a:cubicBezTo>
                    <a:pt x="94067" y="6083"/>
                    <a:pt x="90489" y="8809"/>
                    <a:pt x="86571" y="8349"/>
                  </a:cubicBezTo>
                  <a:cubicBezTo>
                    <a:pt x="82939" y="7701"/>
                    <a:pt x="80521" y="4232"/>
                    <a:pt x="81169" y="601"/>
                  </a:cubicBezTo>
                  <a:cubicBezTo>
                    <a:pt x="81205" y="398"/>
                    <a:pt x="81250" y="198"/>
                    <a:pt x="81305" y="0"/>
                  </a:cubicBezTo>
                  <a:lnTo>
                    <a:pt x="0" y="42386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6" name="Freeform: Shape 215">
              <a:extLst>
                <a:ext uri="{FF2B5EF4-FFF2-40B4-BE49-F238E27FC236}">
                  <a16:creationId xmlns:a16="http://schemas.microsoft.com/office/drawing/2014/main" id="{56396C7D-5CAC-4E4F-88B5-B4CC1E1528C1}"/>
                </a:ext>
              </a:extLst>
            </p:cNvPr>
            <p:cNvSpPr/>
            <p:nvPr/>
          </p:nvSpPr>
          <p:spPr>
            <a:xfrm>
              <a:off x="2370562" y="3361018"/>
              <a:ext cx="65195" cy="282594"/>
            </a:xfrm>
            <a:custGeom>
              <a:avLst/>
              <a:gdLst>
                <a:gd name="connsiteX0" fmla="*/ 60353 w 65195"/>
                <a:gd name="connsiteY0" fmla="*/ 96 h 282594"/>
                <a:gd name="connsiteX1" fmla="*/ 60353 w 65195"/>
                <a:gd name="connsiteY1" fmla="*/ 96 h 282594"/>
                <a:gd name="connsiteX2" fmla="*/ 58426 w 65195"/>
                <a:gd name="connsiteY2" fmla="*/ 96 h 282594"/>
                <a:gd name="connsiteX3" fmla="*/ 57013 w 65195"/>
                <a:gd name="connsiteY3" fmla="*/ 96 h 282594"/>
                <a:gd name="connsiteX4" fmla="*/ 51747 w 65195"/>
                <a:gd name="connsiteY4" fmla="*/ 6133 h 282594"/>
                <a:gd name="connsiteX5" fmla="*/ 49564 w 65195"/>
                <a:gd name="connsiteY5" fmla="*/ 17308 h 282594"/>
                <a:gd name="connsiteX6" fmla="*/ 241 w 65195"/>
                <a:gd name="connsiteY6" fmla="*/ 274195 h 282594"/>
                <a:gd name="connsiteX7" fmla="*/ 4907 w 65195"/>
                <a:gd name="connsiteY7" fmla="*/ 282408 h 282594"/>
                <a:gd name="connsiteX8" fmla="*/ 5508 w 65195"/>
                <a:gd name="connsiteY8" fmla="*/ 282544 h 282594"/>
                <a:gd name="connsiteX9" fmla="*/ 13600 w 65195"/>
                <a:gd name="connsiteY9" fmla="*/ 276378 h 282594"/>
                <a:gd name="connsiteX10" fmla="*/ 15783 w 65195"/>
                <a:gd name="connsiteY10" fmla="*/ 265076 h 282594"/>
                <a:gd name="connsiteX11" fmla="*/ 65105 w 65195"/>
                <a:gd name="connsiteY11" fmla="*/ 8188 h 282594"/>
                <a:gd name="connsiteX12" fmla="*/ 65105 w 65195"/>
                <a:gd name="connsiteY12" fmla="*/ 8188 h 282594"/>
                <a:gd name="connsiteX13" fmla="*/ 65105 w 65195"/>
                <a:gd name="connsiteY13" fmla="*/ 6904 h 282594"/>
                <a:gd name="connsiteX14" fmla="*/ 65105 w 65195"/>
                <a:gd name="connsiteY14" fmla="*/ 5234 h 282594"/>
                <a:gd name="connsiteX15" fmla="*/ 65105 w 65195"/>
                <a:gd name="connsiteY15" fmla="*/ 4335 h 282594"/>
                <a:gd name="connsiteX16" fmla="*/ 65105 w 65195"/>
                <a:gd name="connsiteY16" fmla="*/ 2793 h 282594"/>
                <a:gd name="connsiteX17" fmla="*/ 64078 w 65195"/>
                <a:gd name="connsiteY17" fmla="*/ 1637 h 282594"/>
                <a:gd name="connsiteX18" fmla="*/ 63307 w 65195"/>
                <a:gd name="connsiteY18" fmla="*/ 867 h 282594"/>
                <a:gd name="connsiteX19" fmla="*/ 61380 w 65195"/>
                <a:gd name="connsiteY19" fmla="*/ 96 h 28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5195" h="282594">
                  <a:moveTo>
                    <a:pt x="60353" y="96"/>
                  </a:moveTo>
                  <a:lnTo>
                    <a:pt x="60353" y="96"/>
                  </a:lnTo>
                  <a:cubicBezTo>
                    <a:pt x="59717" y="-32"/>
                    <a:pt x="59062" y="-32"/>
                    <a:pt x="58426" y="96"/>
                  </a:cubicBezTo>
                  <a:lnTo>
                    <a:pt x="57013" y="96"/>
                  </a:lnTo>
                  <a:cubicBezTo>
                    <a:pt x="54268" y="966"/>
                    <a:pt x="52237" y="3295"/>
                    <a:pt x="51747" y="6133"/>
                  </a:cubicBezTo>
                  <a:lnTo>
                    <a:pt x="49564" y="17308"/>
                  </a:lnTo>
                  <a:lnTo>
                    <a:pt x="241" y="274195"/>
                  </a:lnTo>
                  <a:cubicBezTo>
                    <a:pt x="-738" y="277751"/>
                    <a:pt x="1351" y="281428"/>
                    <a:pt x="4907" y="282408"/>
                  </a:cubicBezTo>
                  <a:cubicBezTo>
                    <a:pt x="5105" y="282462"/>
                    <a:pt x="5306" y="282508"/>
                    <a:pt x="5508" y="282544"/>
                  </a:cubicBezTo>
                  <a:cubicBezTo>
                    <a:pt x="9426" y="283004"/>
                    <a:pt x="13004" y="280278"/>
                    <a:pt x="13600" y="276378"/>
                  </a:cubicBezTo>
                  <a:lnTo>
                    <a:pt x="15783" y="265076"/>
                  </a:lnTo>
                  <a:lnTo>
                    <a:pt x="65105" y="8188"/>
                  </a:lnTo>
                  <a:lnTo>
                    <a:pt x="65105" y="8188"/>
                  </a:lnTo>
                  <a:cubicBezTo>
                    <a:pt x="65105" y="8188"/>
                    <a:pt x="65105" y="7289"/>
                    <a:pt x="65105" y="6904"/>
                  </a:cubicBezTo>
                  <a:cubicBezTo>
                    <a:pt x="65169" y="6349"/>
                    <a:pt x="65169" y="5788"/>
                    <a:pt x="65105" y="5234"/>
                  </a:cubicBezTo>
                  <a:cubicBezTo>
                    <a:pt x="65156" y="4936"/>
                    <a:pt x="65156" y="4632"/>
                    <a:pt x="65105" y="4335"/>
                  </a:cubicBezTo>
                  <a:cubicBezTo>
                    <a:pt x="65225" y="3828"/>
                    <a:pt x="65225" y="3300"/>
                    <a:pt x="65105" y="2793"/>
                  </a:cubicBezTo>
                  <a:cubicBezTo>
                    <a:pt x="64834" y="2350"/>
                    <a:pt x="64486" y="1958"/>
                    <a:pt x="64078" y="1637"/>
                  </a:cubicBezTo>
                  <a:lnTo>
                    <a:pt x="63307" y="867"/>
                  </a:lnTo>
                  <a:lnTo>
                    <a:pt x="61380" y="9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7" name="Freeform: Shape 216">
              <a:extLst>
                <a:ext uri="{FF2B5EF4-FFF2-40B4-BE49-F238E27FC236}">
                  <a16:creationId xmlns:a16="http://schemas.microsoft.com/office/drawing/2014/main" id="{DE938859-D321-4296-A448-7C1BF4BADFC2}"/>
                </a:ext>
              </a:extLst>
            </p:cNvPr>
            <p:cNvSpPr/>
            <p:nvPr/>
          </p:nvSpPr>
          <p:spPr>
            <a:xfrm>
              <a:off x="974112" y="1793403"/>
              <a:ext cx="137376" cy="43341"/>
            </a:xfrm>
            <a:custGeom>
              <a:avLst/>
              <a:gdLst>
                <a:gd name="connsiteX0" fmla="*/ 8092 w 137376"/>
                <a:gd name="connsiteY0" fmla="*/ 34222 h 43341"/>
                <a:gd name="connsiteX1" fmla="*/ 2055 w 137376"/>
                <a:gd name="connsiteY1" fmla="*/ 43341 h 43341"/>
                <a:gd name="connsiteX2" fmla="*/ 129085 w 137376"/>
                <a:gd name="connsiteY2" fmla="*/ 14056 h 43341"/>
                <a:gd name="connsiteX3" fmla="*/ 131526 w 137376"/>
                <a:gd name="connsiteY3" fmla="*/ 14056 h 43341"/>
                <a:gd name="connsiteX4" fmla="*/ 137306 w 137376"/>
                <a:gd name="connsiteY4" fmla="*/ 5322 h 43341"/>
                <a:gd name="connsiteX5" fmla="*/ 133067 w 137376"/>
                <a:gd name="connsiteY5" fmla="*/ 56 h 43341"/>
                <a:gd name="connsiteX6" fmla="*/ 131783 w 137376"/>
                <a:gd name="connsiteY6" fmla="*/ 56 h 43341"/>
                <a:gd name="connsiteX7" fmla="*/ 129471 w 137376"/>
                <a:gd name="connsiteY7" fmla="*/ 56 h 43341"/>
                <a:gd name="connsiteX8" fmla="*/ 9376 w 137376"/>
                <a:gd name="connsiteY8" fmla="*/ 27799 h 43341"/>
                <a:gd name="connsiteX9" fmla="*/ 0 w 137376"/>
                <a:gd name="connsiteY9" fmla="*/ 29855 h 43341"/>
                <a:gd name="connsiteX10" fmla="*/ 8092 w 137376"/>
                <a:gd name="connsiteY10" fmla="*/ 34222 h 43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376" h="43341">
                  <a:moveTo>
                    <a:pt x="8092" y="34222"/>
                  </a:moveTo>
                  <a:cubicBezTo>
                    <a:pt x="8815" y="38381"/>
                    <a:pt x="6167" y="42382"/>
                    <a:pt x="2055" y="43341"/>
                  </a:cubicBezTo>
                  <a:lnTo>
                    <a:pt x="129085" y="14056"/>
                  </a:lnTo>
                  <a:lnTo>
                    <a:pt x="131526" y="14056"/>
                  </a:lnTo>
                  <a:cubicBezTo>
                    <a:pt x="135365" y="12999"/>
                    <a:pt x="137834" y="9269"/>
                    <a:pt x="137306" y="5322"/>
                  </a:cubicBezTo>
                  <a:cubicBezTo>
                    <a:pt x="136978" y="2917"/>
                    <a:pt x="135347" y="890"/>
                    <a:pt x="133067" y="56"/>
                  </a:cubicBezTo>
                  <a:cubicBezTo>
                    <a:pt x="132642" y="-19"/>
                    <a:pt x="132208" y="-19"/>
                    <a:pt x="131783" y="56"/>
                  </a:cubicBezTo>
                  <a:lnTo>
                    <a:pt x="129471" y="56"/>
                  </a:lnTo>
                  <a:lnTo>
                    <a:pt x="9376" y="27799"/>
                  </a:lnTo>
                  <a:lnTo>
                    <a:pt x="0" y="29855"/>
                  </a:lnTo>
                  <a:cubicBezTo>
                    <a:pt x="3437" y="28854"/>
                    <a:pt x="7041" y="30799"/>
                    <a:pt x="8092" y="3422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8" name="Freeform: Shape 217">
              <a:extLst>
                <a:ext uri="{FF2B5EF4-FFF2-40B4-BE49-F238E27FC236}">
                  <a16:creationId xmlns:a16="http://schemas.microsoft.com/office/drawing/2014/main" id="{5263AB2E-F564-4A21-8154-21DD96393A88}"/>
                </a:ext>
              </a:extLst>
            </p:cNvPr>
            <p:cNvSpPr/>
            <p:nvPr/>
          </p:nvSpPr>
          <p:spPr>
            <a:xfrm>
              <a:off x="619865" y="1822222"/>
              <a:ext cx="362152" cy="91588"/>
            </a:xfrm>
            <a:custGeom>
              <a:avLst/>
              <a:gdLst>
                <a:gd name="connsiteX0" fmla="*/ 18367 w 362152"/>
                <a:gd name="connsiteY0" fmla="*/ 91589 h 91588"/>
                <a:gd name="connsiteX1" fmla="*/ 356301 w 362152"/>
                <a:gd name="connsiteY1" fmla="*/ 14523 h 91588"/>
                <a:gd name="connsiteX2" fmla="*/ 362081 w 362152"/>
                <a:gd name="connsiteY2" fmla="*/ 5788 h 91588"/>
                <a:gd name="connsiteX3" fmla="*/ 354812 w 362152"/>
                <a:gd name="connsiteY3" fmla="*/ 45 h 91588"/>
                <a:gd name="connsiteX4" fmla="*/ 354246 w 362152"/>
                <a:gd name="connsiteY4" fmla="*/ 137 h 91588"/>
                <a:gd name="connsiteX5" fmla="*/ 349237 w 362152"/>
                <a:gd name="connsiteY5" fmla="*/ 1293 h 91588"/>
                <a:gd name="connsiteX6" fmla="*/ 0 w 362152"/>
                <a:gd name="connsiteY6" fmla="*/ 81827 h 91588"/>
                <a:gd name="connsiteX7" fmla="*/ 2184 w 362152"/>
                <a:gd name="connsiteY7" fmla="*/ 83111 h 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152" h="91588">
                  <a:moveTo>
                    <a:pt x="18367" y="91589"/>
                  </a:moveTo>
                  <a:lnTo>
                    <a:pt x="356301" y="14523"/>
                  </a:lnTo>
                  <a:cubicBezTo>
                    <a:pt x="360141" y="13466"/>
                    <a:pt x="362610" y="9735"/>
                    <a:pt x="362081" y="5788"/>
                  </a:cubicBezTo>
                  <a:cubicBezTo>
                    <a:pt x="361660" y="2195"/>
                    <a:pt x="358406" y="-376"/>
                    <a:pt x="354812" y="45"/>
                  </a:cubicBezTo>
                  <a:cubicBezTo>
                    <a:pt x="354623" y="68"/>
                    <a:pt x="354434" y="98"/>
                    <a:pt x="354246" y="137"/>
                  </a:cubicBezTo>
                  <a:lnTo>
                    <a:pt x="349237" y="1293"/>
                  </a:lnTo>
                  <a:lnTo>
                    <a:pt x="0" y="81827"/>
                  </a:lnTo>
                  <a:lnTo>
                    <a:pt x="2184" y="8311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19" name="Freeform: Shape 218">
              <a:extLst>
                <a:ext uri="{FF2B5EF4-FFF2-40B4-BE49-F238E27FC236}">
                  <a16:creationId xmlns:a16="http://schemas.microsoft.com/office/drawing/2014/main" id="{72F7F41B-48A0-4047-A571-03961A583AE1}"/>
                </a:ext>
              </a:extLst>
            </p:cNvPr>
            <p:cNvSpPr/>
            <p:nvPr/>
          </p:nvSpPr>
          <p:spPr>
            <a:xfrm>
              <a:off x="1877453" y="2928417"/>
              <a:ext cx="24452" cy="69715"/>
            </a:xfrm>
            <a:custGeom>
              <a:avLst/>
              <a:gdLst>
                <a:gd name="connsiteX0" fmla="*/ 18881 w 24452"/>
                <a:gd name="connsiteY0" fmla="*/ 99 h 69715"/>
                <a:gd name="connsiteX1" fmla="*/ 17468 w 24452"/>
                <a:gd name="connsiteY1" fmla="*/ 99 h 69715"/>
                <a:gd name="connsiteX2" fmla="*/ 16184 w 24452"/>
                <a:gd name="connsiteY2" fmla="*/ 99 h 69715"/>
                <a:gd name="connsiteX3" fmla="*/ 16184 w 24452"/>
                <a:gd name="connsiteY3" fmla="*/ 99 h 69715"/>
                <a:gd name="connsiteX4" fmla="*/ 10918 w 24452"/>
                <a:gd name="connsiteY4" fmla="*/ 6264 h 69715"/>
                <a:gd name="connsiteX5" fmla="*/ 8991 w 24452"/>
                <a:gd name="connsiteY5" fmla="*/ 17054 h 69715"/>
                <a:gd name="connsiteX6" fmla="*/ 0 w 24452"/>
                <a:gd name="connsiteY6" fmla="*/ 67789 h 69715"/>
                <a:gd name="connsiteX7" fmla="*/ 7963 w 24452"/>
                <a:gd name="connsiteY7" fmla="*/ 61495 h 69715"/>
                <a:gd name="connsiteX8" fmla="*/ 13418 w 24452"/>
                <a:gd name="connsiteY8" fmla="*/ 69428 h 69715"/>
                <a:gd name="connsiteX9" fmla="*/ 13358 w 24452"/>
                <a:gd name="connsiteY9" fmla="*/ 69716 h 69715"/>
                <a:gd name="connsiteX10" fmla="*/ 15285 w 24452"/>
                <a:gd name="connsiteY10" fmla="*/ 58926 h 69715"/>
                <a:gd name="connsiteX11" fmla="*/ 24404 w 24452"/>
                <a:gd name="connsiteY11" fmla="*/ 8191 h 69715"/>
                <a:gd name="connsiteX12" fmla="*/ 24404 w 24452"/>
                <a:gd name="connsiteY12" fmla="*/ 8191 h 69715"/>
                <a:gd name="connsiteX13" fmla="*/ 24404 w 24452"/>
                <a:gd name="connsiteY13" fmla="*/ 6393 h 69715"/>
                <a:gd name="connsiteX14" fmla="*/ 24404 w 24452"/>
                <a:gd name="connsiteY14" fmla="*/ 5494 h 69715"/>
                <a:gd name="connsiteX15" fmla="*/ 24404 w 24452"/>
                <a:gd name="connsiteY15" fmla="*/ 5494 h 69715"/>
                <a:gd name="connsiteX16" fmla="*/ 23762 w 24452"/>
                <a:gd name="connsiteY16" fmla="*/ 4081 h 69715"/>
                <a:gd name="connsiteX17" fmla="*/ 23762 w 24452"/>
                <a:gd name="connsiteY17" fmla="*/ 3182 h 69715"/>
                <a:gd name="connsiteX18" fmla="*/ 22478 w 24452"/>
                <a:gd name="connsiteY18" fmla="*/ 1769 h 69715"/>
                <a:gd name="connsiteX19" fmla="*/ 22478 w 24452"/>
                <a:gd name="connsiteY19" fmla="*/ 1769 h 69715"/>
                <a:gd name="connsiteX20" fmla="*/ 20037 w 24452"/>
                <a:gd name="connsiteY20" fmla="*/ 741 h 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452" h="69715">
                  <a:moveTo>
                    <a:pt x="18881" y="99"/>
                  </a:moveTo>
                  <a:cubicBezTo>
                    <a:pt x="18419" y="-33"/>
                    <a:pt x="17930" y="-33"/>
                    <a:pt x="17468" y="99"/>
                  </a:cubicBezTo>
                  <a:cubicBezTo>
                    <a:pt x="17043" y="34"/>
                    <a:pt x="16609" y="34"/>
                    <a:pt x="16184" y="99"/>
                  </a:cubicBezTo>
                  <a:lnTo>
                    <a:pt x="16184" y="99"/>
                  </a:lnTo>
                  <a:cubicBezTo>
                    <a:pt x="13435" y="1040"/>
                    <a:pt x="11417" y="3402"/>
                    <a:pt x="10918" y="6264"/>
                  </a:cubicBezTo>
                  <a:lnTo>
                    <a:pt x="8991" y="17054"/>
                  </a:lnTo>
                  <a:lnTo>
                    <a:pt x="0" y="67789"/>
                  </a:lnTo>
                  <a:cubicBezTo>
                    <a:pt x="533" y="63893"/>
                    <a:pt x="4050" y="61114"/>
                    <a:pt x="7963" y="61495"/>
                  </a:cubicBezTo>
                  <a:cubicBezTo>
                    <a:pt x="11660" y="62180"/>
                    <a:pt x="14102" y="65731"/>
                    <a:pt x="13418" y="69428"/>
                  </a:cubicBezTo>
                  <a:cubicBezTo>
                    <a:pt x="13400" y="69525"/>
                    <a:pt x="13380" y="69620"/>
                    <a:pt x="13358" y="69716"/>
                  </a:cubicBezTo>
                  <a:lnTo>
                    <a:pt x="15285" y="58926"/>
                  </a:lnTo>
                  <a:lnTo>
                    <a:pt x="24404" y="8191"/>
                  </a:lnTo>
                  <a:lnTo>
                    <a:pt x="24404" y="8191"/>
                  </a:lnTo>
                  <a:cubicBezTo>
                    <a:pt x="24469" y="7594"/>
                    <a:pt x="24469" y="6990"/>
                    <a:pt x="24404" y="6393"/>
                  </a:cubicBezTo>
                  <a:lnTo>
                    <a:pt x="24404" y="5494"/>
                  </a:lnTo>
                  <a:lnTo>
                    <a:pt x="24404" y="5494"/>
                  </a:lnTo>
                  <a:cubicBezTo>
                    <a:pt x="24244" y="5000"/>
                    <a:pt x="24028" y="4526"/>
                    <a:pt x="23762" y="4081"/>
                  </a:cubicBezTo>
                  <a:cubicBezTo>
                    <a:pt x="23762" y="4081"/>
                    <a:pt x="23762" y="3439"/>
                    <a:pt x="23762" y="3182"/>
                  </a:cubicBezTo>
                  <a:cubicBezTo>
                    <a:pt x="23440" y="2624"/>
                    <a:pt x="23002" y="2142"/>
                    <a:pt x="22478" y="1769"/>
                  </a:cubicBezTo>
                  <a:lnTo>
                    <a:pt x="22478" y="1769"/>
                  </a:lnTo>
                  <a:cubicBezTo>
                    <a:pt x="21752" y="1246"/>
                    <a:pt x="20918" y="895"/>
                    <a:pt x="20037" y="7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0" name="Freeform: Shape 219">
              <a:extLst>
                <a:ext uri="{FF2B5EF4-FFF2-40B4-BE49-F238E27FC236}">
                  <a16:creationId xmlns:a16="http://schemas.microsoft.com/office/drawing/2014/main" id="{FC60237B-EC2D-4978-9C8F-9EEC6B3B6F31}"/>
                </a:ext>
              </a:extLst>
            </p:cNvPr>
            <p:cNvSpPr/>
            <p:nvPr/>
          </p:nvSpPr>
          <p:spPr>
            <a:xfrm>
              <a:off x="1827360" y="2988721"/>
              <a:ext cx="63497" cy="286592"/>
            </a:xfrm>
            <a:custGeom>
              <a:avLst/>
              <a:gdLst>
                <a:gd name="connsiteX0" fmla="*/ 4495 w 63497"/>
                <a:gd name="connsiteY0" fmla="*/ 285822 h 286592"/>
                <a:gd name="connsiteX1" fmla="*/ 14514 w 63497"/>
                <a:gd name="connsiteY1" fmla="*/ 282868 h 286592"/>
                <a:gd name="connsiteX2" fmla="*/ 62552 w 63497"/>
                <a:gd name="connsiteY2" fmla="*/ 13136 h 286592"/>
                <a:gd name="connsiteX3" fmla="*/ 63322 w 63497"/>
                <a:gd name="connsiteY3" fmla="*/ 8255 h 286592"/>
                <a:gd name="connsiteX4" fmla="*/ 58215 w 63497"/>
                <a:gd name="connsiteY4" fmla="*/ 95 h 286592"/>
                <a:gd name="connsiteX5" fmla="*/ 57928 w 63497"/>
                <a:gd name="connsiteY5" fmla="*/ 35 h 286592"/>
                <a:gd name="connsiteX6" fmla="*/ 49964 w 63497"/>
                <a:gd name="connsiteY6" fmla="*/ 6329 h 286592"/>
                <a:gd name="connsiteX7" fmla="*/ 0 w 63497"/>
                <a:gd name="connsiteY7" fmla="*/ 286593 h 28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97" h="286592">
                  <a:moveTo>
                    <a:pt x="4495" y="285822"/>
                  </a:moveTo>
                  <a:lnTo>
                    <a:pt x="14514" y="282868"/>
                  </a:lnTo>
                  <a:lnTo>
                    <a:pt x="62552" y="13136"/>
                  </a:lnTo>
                  <a:lnTo>
                    <a:pt x="63322" y="8255"/>
                  </a:lnTo>
                  <a:cubicBezTo>
                    <a:pt x="64166" y="4592"/>
                    <a:pt x="61879" y="938"/>
                    <a:pt x="58215" y="95"/>
                  </a:cubicBezTo>
                  <a:cubicBezTo>
                    <a:pt x="58120" y="73"/>
                    <a:pt x="58024" y="53"/>
                    <a:pt x="57928" y="35"/>
                  </a:cubicBezTo>
                  <a:cubicBezTo>
                    <a:pt x="54014" y="-346"/>
                    <a:pt x="50498" y="2433"/>
                    <a:pt x="49964" y="6329"/>
                  </a:cubicBezTo>
                  <a:lnTo>
                    <a:pt x="0" y="28659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1" name="Freeform: Shape 220">
              <a:extLst>
                <a:ext uri="{FF2B5EF4-FFF2-40B4-BE49-F238E27FC236}">
                  <a16:creationId xmlns:a16="http://schemas.microsoft.com/office/drawing/2014/main" id="{58A0EFD3-0EFD-4D79-948F-248F34505E08}"/>
                </a:ext>
              </a:extLst>
            </p:cNvPr>
            <p:cNvSpPr/>
            <p:nvPr/>
          </p:nvSpPr>
          <p:spPr>
            <a:xfrm>
              <a:off x="3404129" y="1238186"/>
              <a:ext cx="48470" cy="24157"/>
            </a:xfrm>
            <a:custGeom>
              <a:avLst/>
              <a:gdLst>
                <a:gd name="connsiteX0" fmla="*/ 44955 w 48470"/>
                <a:gd name="connsiteY0" fmla="*/ 12213 h 24157"/>
                <a:gd name="connsiteX1" fmla="*/ 45854 w 48470"/>
                <a:gd name="connsiteY1" fmla="*/ 12213 h 24157"/>
                <a:gd name="connsiteX2" fmla="*/ 47396 w 48470"/>
                <a:gd name="connsiteY2" fmla="*/ 11185 h 24157"/>
                <a:gd name="connsiteX3" fmla="*/ 47396 w 48470"/>
                <a:gd name="connsiteY3" fmla="*/ 11185 h 24157"/>
                <a:gd name="connsiteX4" fmla="*/ 48423 w 48470"/>
                <a:gd name="connsiteY4" fmla="*/ 9772 h 24157"/>
                <a:gd name="connsiteX5" fmla="*/ 48423 w 48470"/>
                <a:gd name="connsiteY5" fmla="*/ 8488 h 24157"/>
                <a:gd name="connsiteX6" fmla="*/ 48423 w 48470"/>
                <a:gd name="connsiteY6" fmla="*/ 7075 h 24157"/>
                <a:gd name="connsiteX7" fmla="*/ 48423 w 48470"/>
                <a:gd name="connsiteY7" fmla="*/ 5662 h 24157"/>
                <a:gd name="connsiteX8" fmla="*/ 48423 w 48470"/>
                <a:gd name="connsiteY8" fmla="*/ 4763 h 24157"/>
                <a:gd name="connsiteX9" fmla="*/ 48423 w 48470"/>
                <a:gd name="connsiteY9" fmla="*/ 4763 h 24157"/>
                <a:gd name="connsiteX10" fmla="*/ 48423 w 48470"/>
                <a:gd name="connsiteY10" fmla="*/ 3735 h 24157"/>
                <a:gd name="connsiteX11" fmla="*/ 47524 w 48470"/>
                <a:gd name="connsiteY11" fmla="*/ 2066 h 24157"/>
                <a:gd name="connsiteX12" fmla="*/ 47524 w 48470"/>
                <a:gd name="connsiteY12" fmla="*/ 2066 h 24157"/>
                <a:gd name="connsiteX13" fmla="*/ 46240 w 48470"/>
                <a:gd name="connsiteY13" fmla="*/ 910 h 24157"/>
                <a:gd name="connsiteX14" fmla="*/ 41616 w 48470"/>
                <a:gd name="connsiteY14" fmla="*/ 139 h 24157"/>
                <a:gd name="connsiteX15" fmla="*/ 20936 w 48470"/>
                <a:gd name="connsiteY15" fmla="*/ 4891 h 24157"/>
                <a:gd name="connsiteX16" fmla="*/ 9890 w 48470"/>
                <a:gd name="connsiteY16" fmla="*/ 7460 h 24157"/>
                <a:gd name="connsiteX17" fmla="*/ 0 w 48470"/>
                <a:gd name="connsiteY17" fmla="*/ 9772 h 24157"/>
                <a:gd name="connsiteX18" fmla="*/ 7700 w 48470"/>
                <a:gd name="connsiteY18" fmla="*/ 14589 h 24157"/>
                <a:gd name="connsiteX19" fmla="*/ 7835 w 48470"/>
                <a:gd name="connsiteY19" fmla="*/ 15424 h 24157"/>
                <a:gd name="connsiteX20" fmla="*/ 2184 w 48470"/>
                <a:gd name="connsiteY20" fmla="*/ 24158 h 24157"/>
                <a:gd name="connsiteX21" fmla="*/ 43799 w 48470"/>
                <a:gd name="connsiteY21" fmla="*/ 14525 h 24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470" h="24157">
                  <a:moveTo>
                    <a:pt x="44955" y="12213"/>
                  </a:moveTo>
                  <a:lnTo>
                    <a:pt x="45854" y="12213"/>
                  </a:lnTo>
                  <a:lnTo>
                    <a:pt x="47396" y="11185"/>
                  </a:lnTo>
                  <a:lnTo>
                    <a:pt x="47396" y="11185"/>
                  </a:lnTo>
                  <a:cubicBezTo>
                    <a:pt x="47809" y="10770"/>
                    <a:pt x="48156" y="10294"/>
                    <a:pt x="48423" y="9772"/>
                  </a:cubicBezTo>
                  <a:lnTo>
                    <a:pt x="48423" y="8488"/>
                  </a:lnTo>
                  <a:cubicBezTo>
                    <a:pt x="48483" y="8019"/>
                    <a:pt x="48483" y="7544"/>
                    <a:pt x="48423" y="7075"/>
                  </a:cubicBezTo>
                  <a:cubicBezTo>
                    <a:pt x="48486" y="6606"/>
                    <a:pt x="48486" y="6131"/>
                    <a:pt x="48423" y="5662"/>
                  </a:cubicBezTo>
                  <a:cubicBezTo>
                    <a:pt x="48423" y="5662"/>
                    <a:pt x="48423" y="5020"/>
                    <a:pt x="48423" y="4763"/>
                  </a:cubicBezTo>
                  <a:cubicBezTo>
                    <a:pt x="48423" y="4506"/>
                    <a:pt x="48423" y="4763"/>
                    <a:pt x="48423" y="4763"/>
                  </a:cubicBezTo>
                  <a:lnTo>
                    <a:pt x="48423" y="3735"/>
                  </a:lnTo>
                  <a:cubicBezTo>
                    <a:pt x="48201" y="3140"/>
                    <a:pt x="47898" y="2579"/>
                    <a:pt x="47524" y="2066"/>
                  </a:cubicBezTo>
                  <a:lnTo>
                    <a:pt x="47524" y="2066"/>
                  </a:lnTo>
                  <a:lnTo>
                    <a:pt x="46240" y="910"/>
                  </a:lnTo>
                  <a:cubicBezTo>
                    <a:pt x="44850" y="79"/>
                    <a:pt x="43199" y="-196"/>
                    <a:pt x="41616" y="139"/>
                  </a:cubicBezTo>
                  <a:lnTo>
                    <a:pt x="20936" y="4891"/>
                  </a:lnTo>
                  <a:lnTo>
                    <a:pt x="9890" y="7460"/>
                  </a:lnTo>
                  <a:lnTo>
                    <a:pt x="0" y="9772"/>
                  </a:lnTo>
                  <a:cubicBezTo>
                    <a:pt x="3456" y="8976"/>
                    <a:pt x="6904" y="11133"/>
                    <a:pt x="7700" y="14589"/>
                  </a:cubicBezTo>
                  <a:cubicBezTo>
                    <a:pt x="7764" y="14864"/>
                    <a:pt x="7809" y="15143"/>
                    <a:pt x="7835" y="15424"/>
                  </a:cubicBezTo>
                  <a:cubicBezTo>
                    <a:pt x="8435" y="19346"/>
                    <a:pt x="6007" y="23098"/>
                    <a:pt x="2184" y="24158"/>
                  </a:cubicBezTo>
                  <a:lnTo>
                    <a:pt x="43799" y="1452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2" name="Freeform: Shape 221">
              <a:extLst>
                <a:ext uri="{FF2B5EF4-FFF2-40B4-BE49-F238E27FC236}">
                  <a16:creationId xmlns:a16="http://schemas.microsoft.com/office/drawing/2014/main" id="{BB8F1DFE-01C1-4EB0-9EAA-180E5A6206E5}"/>
                </a:ext>
              </a:extLst>
            </p:cNvPr>
            <p:cNvSpPr/>
            <p:nvPr/>
          </p:nvSpPr>
          <p:spPr>
            <a:xfrm>
              <a:off x="3144545" y="1306015"/>
              <a:ext cx="1155" cy="12844"/>
            </a:xfrm>
            <a:custGeom>
              <a:avLst/>
              <a:gdLst>
                <a:gd name="connsiteX0" fmla="*/ 642 w 1155"/>
                <a:gd name="connsiteY0" fmla="*/ 0 h 12844"/>
                <a:gd name="connsiteX1" fmla="*/ 0 w 1155"/>
                <a:gd name="connsiteY1" fmla="*/ 0 h 12844"/>
                <a:gd name="connsiteX2" fmla="*/ 1156 w 1155"/>
                <a:gd name="connsiteY2" fmla="*/ 0 h 12844"/>
              </a:gdLst>
              <a:ahLst/>
              <a:cxnLst>
                <a:cxn ang="0">
                  <a:pos x="connsiteX0" y="connsiteY0"/>
                </a:cxn>
                <a:cxn ang="0">
                  <a:pos x="connsiteX1" y="connsiteY1"/>
                </a:cxn>
                <a:cxn ang="0">
                  <a:pos x="connsiteX2" y="connsiteY2"/>
                </a:cxn>
              </a:cxnLst>
              <a:rect l="l" t="t" r="r" b="b"/>
              <a:pathLst>
                <a:path w="1155" h="12844">
                  <a:moveTo>
                    <a:pt x="642" y="0"/>
                  </a:moveTo>
                  <a:lnTo>
                    <a:pt x="0" y="0"/>
                  </a:lnTo>
                  <a:lnTo>
                    <a:pt x="1156"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3" name="Freeform: Shape 222">
              <a:extLst>
                <a:ext uri="{FF2B5EF4-FFF2-40B4-BE49-F238E27FC236}">
                  <a16:creationId xmlns:a16="http://schemas.microsoft.com/office/drawing/2014/main" id="{B18D82E2-502F-4296-885F-482FC9CB22CB}"/>
                </a:ext>
              </a:extLst>
            </p:cNvPr>
            <p:cNvSpPr/>
            <p:nvPr/>
          </p:nvSpPr>
          <p:spPr>
            <a:xfrm>
              <a:off x="3146857" y="1245739"/>
              <a:ext cx="265839" cy="72606"/>
            </a:xfrm>
            <a:custGeom>
              <a:avLst/>
              <a:gdLst>
                <a:gd name="connsiteX0" fmla="*/ 8092 w 265839"/>
                <a:gd name="connsiteY0" fmla="*/ 67597 h 72606"/>
                <a:gd name="connsiteX1" fmla="*/ 7193 w 265839"/>
                <a:gd name="connsiteY1" fmla="*/ 72607 h 72606"/>
                <a:gd name="connsiteX2" fmla="*/ 22991 w 265839"/>
                <a:gd name="connsiteY2" fmla="*/ 69010 h 72606"/>
                <a:gd name="connsiteX3" fmla="*/ 260097 w 265839"/>
                <a:gd name="connsiteY3" fmla="*/ 14550 h 72606"/>
                <a:gd name="connsiteX4" fmla="*/ 265749 w 265839"/>
                <a:gd name="connsiteY4" fmla="*/ 5816 h 72606"/>
                <a:gd name="connsiteX5" fmla="*/ 258749 w 265839"/>
                <a:gd name="connsiteY5" fmla="*/ 29 h 72606"/>
                <a:gd name="connsiteX6" fmla="*/ 257914 w 265839"/>
                <a:gd name="connsiteY6" fmla="*/ 164 h 72606"/>
                <a:gd name="connsiteX7" fmla="*/ 253290 w 265839"/>
                <a:gd name="connsiteY7" fmla="*/ 1192 h 72606"/>
                <a:gd name="connsiteX8" fmla="*/ 0 w 265839"/>
                <a:gd name="connsiteY8" fmla="*/ 59377 h 72606"/>
                <a:gd name="connsiteX9" fmla="*/ 0 w 265839"/>
                <a:gd name="connsiteY9" fmla="*/ 59377 h 72606"/>
                <a:gd name="connsiteX10" fmla="*/ 2569 w 265839"/>
                <a:gd name="connsiteY10" fmla="*/ 59377 h 72606"/>
                <a:gd name="connsiteX11" fmla="*/ 8168 w 265839"/>
                <a:gd name="connsiteY11" fmla="*/ 67208 h 72606"/>
                <a:gd name="connsiteX12" fmla="*/ 8092 w 265839"/>
                <a:gd name="connsiteY12" fmla="*/ 67597 h 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839" h="72606">
                  <a:moveTo>
                    <a:pt x="8092" y="67597"/>
                  </a:moveTo>
                  <a:lnTo>
                    <a:pt x="7193" y="72607"/>
                  </a:lnTo>
                  <a:lnTo>
                    <a:pt x="22991" y="69010"/>
                  </a:lnTo>
                  <a:lnTo>
                    <a:pt x="260097" y="14550"/>
                  </a:lnTo>
                  <a:cubicBezTo>
                    <a:pt x="263921" y="13490"/>
                    <a:pt x="266349" y="9738"/>
                    <a:pt x="265749" y="5816"/>
                  </a:cubicBezTo>
                  <a:cubicBezTo>
                    <a:pt x="265414" y="2285"/>
                    <a:pt x="262280" y="-306"/>
                    <a:pt x="258749" y="29"/>
                  </a:cubicBezTo>
                  <a:cubicBezTo>
                    <a:pt x="258468" y="56"/>
                    <a:pt x="258189" y="101"/>
                    <a:pt x="257914" y="164"/>
                  </a:cubicBezTo>
                  <a:lnTo>
                    <a:pt x="253290" y="1192"/>
                  </a:lnTo>
                  <a:lnTo>
                    <a:pt x="0" y="59377"/>
                  </a:lnTo>
                  <a:lnTo>
                    <a:pt x="0" y="59377"/>
                  </a:lnTo>
                  <a:cubicBezTo>
                    <a:pt x="851" y="59246"/>
                    <a:pt x="1718" y="59246"/>
                    <a:pt x="2569" y="59377"/>
                  </a:cubicBezTo>
                  <a:cubicBezTo>
                    <a:pt x="6278" y="59993"/>
                    <a:pt x="8785" y="63499"/>
                    <a:pt x="8168" y="67208"/>
                  </a:cubicBezTo>
                  <a:cubicBezTo>
                    <a:pt x="8146" y="67339"/>
                    <a:pt x="8121" y="67468"/>
                    <a:pt x="8092" y="6759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4" name="Freeform: Shape 223">
              <a:extLst>
                <a:ext uri="{FF2B5EF4-FFF2-40B4-BE49-F238E27FC236}">
                  <a16:creationId xmlns:a16="http://schemas.microsoft.com/office/drawing/2014/main" id="{1F441F71-47DB-4F1E-98D8-A5ED18BAE888}"/>
                </a:ext>
              </a:extLst>
            </p:cNvPr>
            <p:cNvSpPr/>
            <p:nvPr/>
          </p:nvSpPr>
          <p:spPr>
            <a:xfrm>
              <a:off x="3143261" y="1306657"/>
              <a:ext cx="899" cy="1027"/>
            </a:xfrm>
            <a:custGeom>
              <a:avLst/>
              <a:gdLst>
                <a:gd name="connsiteX0" fmla="*/ 0 w 899"/>
                <a:gd name="connsiteY0" fmla="*/ 1027 h 1027"/>
                <a:gd name="connsiteX1" fmla="*/ 0 w 899"/>
                <a:gd name="connsiteY1" fmla="*/ 1027 h 1027"/>
                <a:gd name="connsiteX2" fmla="*/ 899 w 899"/>
                <a:gd name="connsiteY2" fmla="*/ 0 h 1027"/>
              </a:gdLst>
              <a:ahLst/>
              <a:cxnLst>
                <a:cxn ang="0">
                  <a:pos x="connsiteX0" y="connsiteY0"/>
                </a:cxn>
                <a:cxn ang="0">
                  <a:pos x="connsiteX1" y="connsiteY1"/>
                </a:cxn>
                <a:cxn ang="0">
                  <a:pos x="connsiteX2" y="connsiteY2"/>
                </a:cxn>
              </a:cxnLst>
              <a:rect l="l" t="t" r="r" b="b"/>
              <a:pathLst>
                <a:path w="899" h="1027">
                  <a:moveTo>
                    <a:pt x="0" y="1027"/>
                  </a:moveTo>
                  <a:lnTo>
                    <a:pt x="0" y="1027"/>
                  </a:lnTo>
                  <a:lnTo>
                    <a:pt x="899"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5" name="Freeform: Shape 224">
              <a:extLst>
                <a:ext uri="{FF2B5EF4-FFF2-40B4-BE49-F238E27FC236}">
                  <a16:creationId xmlns:a16="http://schemas.microsoft.com/office/drawing/2014/main" id="{EA6427C1-AE85-40AC-A616-4442A4536DE7}"/>
                </a:ext>
              </a:extLst>
            </p:cNvPr>
            <p:cNvSpPr/>
            <p:nvPr/>
          </p:nvSpPr>
          <p:spPr>
            <a:xfrm>
              <a:off x="3141923" y="1309740"/>
              <a:ext cx="52" cy="1412"/>
            </a:xfrm>
            <a:custGeom>
              <a:avLst/>
              <a:gdLst>
                <a:gd name="connsiteX0" fmla="*/ 53 w 52"/>
                <a:gd name="connsiteY0" fmla="*/ 385 h 1412"/>
                <a:gd name="connsiteX1" fmla="*/ 53 w 52"/>
                <a:gd name="connsiteY1" fmla="*/ 1413 h 1412"/>
                <a:gd name="connsiteX2" fmla="*/ 53 w 52"/>
                <a:gd name="connsiteY2" fmla="*/ 0 h 1412"/>
              </a:gdLst>
              <a:ahLst/>
              <a:cxnLst>
                <a:cxn ang="0">
                  <a:pos x="connsiteX0" y="connsiteY0"/>
                </a:cxn>
                <a:cxn ang="0">
                  <a:pos x="connsiteX1" y="connsiteY1"/>
                </a:cxn>
                <a:cxn ang="0">
                  <a:pos x="connsiteX2" y="connsiteY2"/>
                </a:cxn>
              </a:cxnLst>
              <a:rect l="l" t="t" r="r" b="b"/>
              <a:pathLst>
                <a:path w="52" h="1412">
                  <a:moveTo>
                    <a:pt x="53" y="385"/>
                  </a:moveTo>
                  <a:lnTo>
                    <a:pt x="53" y="1413"/>
                  </a:lnTo>
                  <a:cubicBezTo>
                    <a:pt x="-18" y="945"/>
                    <a:pt x="-18" y="468"/>
                    <a:pt x="53"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6" name="Freeform: Shape 225">
              <a:extLst>
                <a:ext uri="{FF2B5EF4-FFF2-40B4-BE49-F238E27FC236}">
                  <a16:creationId xmlns:a16="http://schemas.microsoft.com/office/drawing/2014/main" id="{3431181B-909B-4D50-B146-BF1650F274F1}"/>
                </a:ext>
              </a:extLst>
            </p:cNvPr>
            <p:cNvSpPr/>
            <p:nvPr/>
          </p:nvSpPr>
          <p:spPr>
            <a:xfrm>
              <a:off x="2698380" y="3303315"/>
              <a:ext cx="58908" cy="240770"/>
            </a:xfrm>
            <a:custGeom>
              <a:avLst/>
              <a:gdLst>
                <a:gd name="connsiteX0" fmla="*/ 210 w 58908"/>
                <a:gd name="connsiteY0" fmla="*/ 232355 h 240770"/>
                <a:gd name="connsiteX1" fmla="*/ 5136 w 58908"/>
                <a:gd name="connsiteY1" fmla="*/ 240627 h 240770"/>
                <a:gd name="connsiteX2" fmla="*/ 5477 w 58908"/>
                <a:gd name="connsiteY2" fmla="*/ 240704 h 240770"/>
                <a:gd name="connsiteX3" fmla="*/ 9330 w 58908"/>
                <a:gd name="connsiteY3" fmla="*/ 240062 h 240770"/>
                <a:gd name="connsiteX4" fmla="*/ 10743 w 58908"/>
                <a:gd name="connsiteY4" fmla="*/ 239291 h 240770"/>
                <a:gd name="connsiteX5" fmla="*/ 11642 w 58908"/>
                <a:gd name="connsiteY5" fmla="*/ 238391 h 240770"/>
                <a:gd name="connsiteX6" fmla="*/ 12669 w 58908"/>
                <a:gd name="connsiteY6" fmla="*/ 237107 h 240770"/>
                <a:gd name="connsiteX7" fmla="*/ 12669 w 58908"/>
                <a:gd name="connsiteY7" fmla="*/ 235822 h 240770"/>
                <a:gd name="connsiteX8" fmla="*/ 12669 w 58908"/>
                <a:gd name="connsiteY8" fmla="*/ 234667 h 240770"/>
                <a:gd name="connsiteX9" fmla="*/ 58909 w 58908"/>
                <a:gd name="connsiteY9" fmla="*/ 2184 h 240770"/>
                <a:gd name="connsiteX10" fmla="*/ 50688 w 58908"/>
                <a:gd name="connsiteY10" fmla="*/ 8349 h 240770"/>
                <a:gd name="connsiteX11" fmla="*/ 45493 w 58908"/>
                <a:gd name="connsiteY11" fmla="*/ 244 h 240770"/>
                <a:gd name="connsiteX12" fmla="*/ 45551 w 58908"/>
                <a:gd name="connsiteY12" fmla="*/ 0 h 240770"/>
                <a:gd name="connsiteX13" fmla="*/ 44523 w 58908"/>
                <a:gd name="connsiteY13" fmla="*/ 5138 h 240770"/>
                <a:gd name="connsiteX14" fmla="*/ 82 w 58908"/>
                <a:gd name="connsiteY14" fmla="*/ 227731 h 24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908" h="240770">
                  <a:moveTo>
                    <a:pt x="210" y="232355"/>
                  </a:moveTo>
                  <a:cubicBezTo>
                    <a:pt x="-714" y="235999"/>
                    <a:pt x="1492" y="239702"/>
                    <a:pt x="5136" y="240627"/>
                  </a:cubicBezTo>
                  <a:cubicBezTo>
                    <a:pt x="5249" y="240655"/>
                    <a:pt x="5363" y="240681"/>
                    <a:pt x="5477" y="240704"/>
                  </a:cubicBezTo>
                  <a:cubicBezTo>
                    <a:pt x="6797" y="240895"/>
                    <a:pt x="8143" y="240670"/>
                    <a:pt x="9330" y="240062"/>
                  </a:cubicBezTo>
                  <a:cubicBezTo>
                    <a:pt x="9839" y="239883"/>
                    <a:pt x="10317" y="239622"/>
                    <a:pt x="10743" y="239291"/>
                  </a:cubicBezTo>
                  <a:lnTo>
                    <a:pt x="11642" y="238391"/>
                  </a:lnTo>
                  <a:cubicBezTo>
                    <a:pt x="12053" y="238023"/>
                    <a:pt x="12400" y="237589"/>
                    <a:pt x="12669" y="237107"/>
                  </a:cubicBezTo>
                  <a:cubicBezTo>
                    <a:pt x="12741" y="236682"/>
                    <a:pt x="12741" y="236248"/>
                    <a:pt x="12669" y="235822"/>
                  </a:cubicBezTo>
                  <a:lnTo>
                    <a:pt x="12669" y="234667"/>
                  </a:lnTo>
                  <a:lnTo>
                    <a:pt x="58909" y="2184"/>
                  </a:lnTo>
                  <a:cubicBezTo>
                    <a:pt x="58251" y="6102"/>
                    <a:pt x="54634" y="8815"/>
                    <a:pt x="50688" y="8349"/>
                  </a:cubicBezTo>
                  <a:cubicBezTo>
                    <a:pt x="47016" y="7546"/>
                    <a:pt x="44689" y="3917"/>
                    <a:pt x="45493" y="244"/>
                  </a:cubicBezTo>
                  <a:cubicBezTo>
                    <a:pt x="45510" y="163"/>
                    <a:pt x="45530" y="81"/>
                    <a:pt x="45551" y="0"/>
                  </a:cubicBezTo>
                  <a:lnTo>
                    <a:pt x="44523" y="5138"/>
                  </a:lnTo>
                  <a:lnTo>
                    <a:pt x="82" y="227731"/>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7" name="Freeform: Shape 226">
              <a:extLst>
                <a:ext uri="{FF2B5EF4-FFF2-40B4-BE49-F238E27FC236}">
                  <a16:creationId xmlns:a16="http://schemas.microsoft.com/office/drawing/2014/main" id="{6AD02671-A3CF-4EA5-90FF-96B45781B44B}"/>
                </a:ext>
              </a:extLst>
            </p:cNvPr>
            <p:cNvSpPr/>
            <p:nvPr/>
          </p:nvSpPr>
          <p:spPr>
            <a:xfrm>
              <a:off x="2745306" y="1304890"/>
              <a:ext cx="409853" cy="2006825"/>
            </a:xfrm>
            <a:custGeom>
              <a:avLst/>
              <a:gdLst>
                <a:gd name="connsiteX0" fmla="*/ 4790 w 409853"/>
                <a:gd name="connsiteY0" fmla="*/ 2006774 h 2006825"/>
                <a:gd name="connsiteX1" fmla="*/ 13011 w 409853"/>
                <a:gd name="connsiteY1" fmla="*/ 2000608 h 2006825"/>
                <a:gd name="connsiteX2" fmla="*/ 407845 w 409853"/>
                <a:gd name="connsiteY2" fmla="*/ 18080 h 2006825"/>
                <a:gd name="connsiteX3" fmla="*/ 408744 w 409853"/>
                <a:gd name="connsiteY3" fmla="*/ 13456 h 2006825"/>
                <a:gd name="connsiteX4" fmla="*/ 409643 w 409853"/>
                <a:gd name="connsiteY4" fmla="*/ 8447 h 2006825"/>
                <a:gd name="connsiteX5" fmla="*/ 404717 w 409853"/>
                <a:gd name="connsiteY5" fmla="*/ 175 h 2006825"/>
                <a:gd name="connsiteX6" fmla="*/ 404377 w 409853"/>
                <a:gd name="connsiteY6" fmla="*/ 98 h 2006825"/>
                <a:gd name="connsiteX7" fmla="*/ 401808 w 409853"/>
                <a:gd name="connsiteY7" fmla="*/ 98 h 2006825"/>
                <a:gd name="connsiteX8" fmla="*/ 401808 w 409853"/>
                <a:gd name="connsiteY8" fmla="*/ 98 h 2006825"/>
                <a:gd name="connsiteX9" fmla="*/ 400781 w 409853"/>
                <a:gd name="connsiteY9" fmla="*/ 98 h 2006825"/>
                <a:gd name="connsiteX10" fmla="*/ 399625 w 409853"/>
                <a:gd name="connsiteY10" fmla="*/ 98 h 2006825"/>
                <a:gd name="connsiteX11" fmla="*/ 399625 w 409853"/>
                <a:gd name="connsiteY11" fmla="*/ 98 h 2006825"/>
                <a:gd name="connsiteX12" fmla="*/ 398854 w 409853"/>
                <a:gd name="connsiteY12" fmla="*/ 869 h 2006825"/>
                <a:gd name="connsiteX13" fmla="*/ 397955 w 409853"/>
                <a:gd name="connsiteY13" fmla="*/ 1896 h 2006825"/>
                <a:gd name="connsiteX14" fmla="*/ 397955 w 409853"/>
                <a:gd name="connsiteY14" fmla="*/ 1896 h 2006825"/>
                <a:gd name="connsiteX15" fmla="*/ 397955 w 409853"/>
                <a:gd name="connsiteY15" fmla="*/ 2667 h 2006825"/>
                <a:gd name="connsiteX16" fmla="*/ 397955 w 409853"/>
                <a:gd name="connsiteY16" fmla="*/ 4080 h 2006825"/>
                <a:gd name="connsiteX17" fmla="*/ 397955 w 409853"/>
                <a:gd name="connsiteY17" fmla="*/ 4080 h 2006825"/>
                <a:gd name="connsiteX18" fmla="*/ 3249 w 409853"/>
                <a:gd name="connsiteY18" fmla="*/ 1985966 h 2006825"/>
                <a:gd name="connsiteX19" fmla="*/ 1322 w 409853"/>
                <a:gd name="connsiteY19" fmla="*/ 1996242 h 2006825"/>
                <a:gd name="connsiteX20" fmla="*/ 2777 w 409853"/>
                <a:gd name="connsiteY20" fmla="*/ 2005759 h 2006825"/>
                <a:gd name="connsiteX21" fmla="*/ 4790 w 409853"/>
                <a:gd name="connsiteY21" fmla="*/ 2006774 h 200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9853" h="2006825">
                  <a:moveTo>
                    <a:pt x="4790" y="2006774"/>
                  </a:moveTo>
                  <a:cubicBezTo>
                    <a:pt x="8736" y="2007240"/>
                    <a:pt x="12353" y="2004527"/>
                    <a:pt x="13011" y="2000608"/>
                  </a:cubicBezTo>
                  <a:lnTo>
                    <a:pt x="407845" y="18080"/>
                  </a:lnTo>
                  <a:lnTo>
                    <a:pt x="408744" y="13456"/>
                  </a:lnTo>
                  <a:lnTo>
                    <a:pt x="409643" y="8447"/>
                  </a:lnTo>
                  <a:cubicBezTo>
                    <a:pt x="410567" y="4802"/>
                    <a:pt x="408362" y="1099"/>
                    <a:pt x="404717" y="175"/>
                  </a:cubicBezTo>
                  <a:cubicBezTo>
                    <a:pt x="404605" y="146"/>
                    <a:pt x="404491" y="121"/>
                    <a:pt x="404377" y="98"/>
                  </a:cubicBezTo>
                  <a:cubicBezTo>
                    <a:pt x="403526" y="-33"/>
                    <a:pt x="402659" y="-33"/>
                    <a:pt x="401808" y="98"/>
                  </a:cubicBezTo>
                  <a:lnTo>
                    <a:pt x="401808" y="98"/>
                  </a:lnTo>
                  <a:lnTo>
                    <a:pt x="400781" y="98"/>
                  </a:lnTo>
                  <a:lnTo>
                    <a:pt x="399625" y="98"/>
                  </a:lnTo>
                  <a:lnTo>
                    <a:pt x="399625" y="98"/>
                  </a:lnTo>
                  <a:cubicBezTo>
                    <a:pt x="399337" y="322"/>
                    <a:pt x="399078" y="581"/>
                    <a:pt x="398854" y="869"/>
                  </a:cubicBezTo>
                  <a:lnTo>
                    <a:pt x="397955" y="1896"/>
                  </a:lnTo>
                  <a:cubicBezTo>
                    <a:pt x="397955" y="1896"/>
                    <a:pt x="397955" y="1896"/>
                    <a:pt x="397955" y="1896"/>
                  </a:cubicBezTo>
                  <a:cubicBezTo>
                    <a:pt x="397899" y="2150"/>
                    <a:pt x="397899" y="2413"/>
                    <a:pt x="397955" y="2667"/>
                  </a:cubicBezTo>
                  <a:cubicBezTo>
                    <a:pt x="397884" y="3135"/>
                    <a:pt x="397884" y="3611"/>
                    <a:pt x="397955" y="4080"/>
                  </a:cubicBezTo>
                  <a:lnTo>
                    <a:pt x="397955" y="4080"/>
                  </a:lnTo>
                  <a:lnTo>
                    <a:pt x="3249" y="1985966"/>
                  </a:lnTo>
                  <a:lnTo>
                    <a:pt x="1322" y="1996242"/>
                  </a:lnTo>
                  <a:cubicBezTo>
                    <a:pt x="-904" y="1999271"/>
                    <a:pt x="-253" y="2003532"/>
                    <a:pt x="2777" y="2005759"/>
                  </a:cubicBezTo>
                  <a:cubicBezTo>
                    <a:pt x="3387" y="2006207"/>
                    <a:pt x="4067" y="2006550"/>
                    <a:pt x="4790" y="200677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8" name="Freeform: Shape 227">
              <a:extLst>
                <a:ext uri="{FF2B5EF4-FFF2-40B4-BE49-F238E27FC236}">
                  <a16:creationId xmlns:a16="http://schemas.microsoft.com/office/drawing/2014/main" id="{06AC08C3-23FA-486B-A130-C97866018B00}"/>
                </a:ext>
              </a:extLst>
            </p:cNvPr>
            <p:cNvSpPr/>
            <p:nvPr/>
          </p:nvSpPr>
          <p:spPr>
            <a:xfrm>
              <a:off x="616012" y="1907132"/>
              <a:ext cx="25357" cy="22862"/>
            </a:xfrm>
            <a:custGeom>
              <a:avLst/>
              <a:gdLst>
                <a:gd name="connsiteX0" fmla="*/ 20936 w 25357"/>
                <a:gd name="connsiteY0" fmla="*/ 21193 h 22862"/>
                <a:gd name="connsiteX1" fmla="*/ 22221 w 25357"/>
                <a:gd name="connsiteY1" fmla="*/ 21193 h 22862"/>
                <a:gd name="connsiteX2" fmla="*/ 23377 w 25357"/>
                <a:gd name="connsiteY2" fmla="*/ 20551 h 22862"/>
                <a:gd name="connsiteX3" fmla="*/ 24404 w 25357"/>
                <a:gd name="connsiteY3" fmla="*/ 19523 h 22862"/>
                <a:gd name="connsiteX4" fmla="*/ 25303 w 25357"/>
                <a:gd name="connsiteY4" fmla="*/ 18368 h 22862"/>
                <a:gd name="connsiteX5" fmla="*/ 25303 w 25357"/>
                <a:gd name="connsiteY5" fmla="*/ 18368 h 22862"/>
                <a:gd name="connsiteX6" fmla="*/ 25303 w 25357"/>
                <a:gd name="connsiteY6" fmla="*/ 17340 h 22862"/>
                <a:gd name="connsiteX7" fmla="*/ 25303 w 25357"/>
                <a:gd name="connsiteY7" fmla="*/ 15927 h 22862"/>
                <a:gd name="connsiteX8" fmla="*/ 25303 w 25357"/>
                <a:gd name="connsiteY8" fmla="*/ 15927 h 22862"/>
                <a:gd name="connsiteX9" fmla="*/ 25303 w 25357"/>
                <a:gd name="connsiteY9" fmla="*/ 14771 h 22862"/>
                <a:gd name="connsiteX10" fmla="*/ 25303 w 25357"/>
                <a:gd name="connsiteY10" fmla="*/ 13358 h 22862"/>
                <a:gd name="connsiteX11" fmla="*/ 25303 w 25357"/>
                <a:gd name="connsiteY11" fmla="*/ 12331 h 22862"/>
                <a:gd name="connsiteX12" fmla="*/ 25303 w 25357"/>
                <a:gd name="connsiteY12" fmla="*/ 12331 h 22862"/>
                <a:gd name="connsiteX13" fmla="*/ 25303 w 25357"/>
                <a:gd name="connsiteY13" fmla="*/ 11046 h 22862"/>
                <a:gd name="connsiteX14" fmla="*/ 25303 w 25357"/>
                <a:gd name="connsiteY14" fmla="*/ 10404 h 22862"/>
                <a:gd name="connsiteX15" fmla="*/ 25303 w 25357"/>
                <a:gd name="connsiteY15" fmla="*/ 10404 h 22862"/>
                <a:gd name="connsiteX16" fmla="*/ 24147 w 25357"/>
                <a:gd name="connsiteY16" fmla="*/ 9376 h 22862"/>
                <a:gd name="connsiteX17" fmla="*/ 24147 w 25357"/>
                <a:gd name="connsiteY17" fmla="*/ 9377 h 22862"/>
                <a:gd name="connsiteX18" fmla="*/ 24147 w 25357"/>
                <a:gd name="connsiteY18" fmla="*/ 9377 h 22862"/>
                <a:gd name="connsiteX19" fmla="*/ 23120 w 25357"/>
                <a:gd name="connsiteY19" fmla="*/ 9377 h 22862"/>
                <a:gd name="connsiteX20" fmla="*/ 7193 w 25357"/>
                <a:gd name="connsiteY20" fmla="*/ 0 h 22862"/>
                <a:gd name="connsiteX21" fmla="*/ 9376 w 25357"/>
                <a:gd name="connsiteY21" fmla="*/ 9890 h 22862"/>
                <a:gd name="connsiteX22" fmla="*/ 258 w 25357"/>
                <a:gd name="connsiteY22" fmla="*/ 12979 h 22862"/>
                <a:gd name="connsiteX23" fmla="*/ 0 w 25357"/>
                <a:gd name="connsiteY23" fmla="*/ 12844 h 22862"/>
                <a:gd name="connsiteX24" fmla="*/ 1028 w 25357"/>
                <a:gd name="connsiteY24" fmla="*/ 13487 h 22862"/>
                <a:gd name="connsiteX25" fmla="*/ 16954 w 25357"/>
                <a:gd name="connsiteY25" fmla="*/ 22863 h 22862"/>
                <a:gd name="connsiteX26" fmla="*/ 20936 w 25357"/>
                <a:gd name="connsiteY26" fmla="*/ 21193 h 2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357" h="22862">
                  <a:moveTo>
                    <a:pt x="20936" y="21193"/>
                  </a:moveTo>
                  <a:lnTo>
                    <a:pt x="22221" y="21193"/>
                  </a:lnTo>
                  <a:lnTo>
                    <a:pt x="23377" y="20551"/>
                  </a:lnTo>
                  <a:cubicBezTo>
                    <a:pt x="23751" y="20242"/>
                    <a:pt x="24095" y="19898"/>
                    <a:pt x="24404" y="19523"/>
                  </a:cubicBezTo>
                  <a:cubicBezTo>
                    <a:pt x="24734" y="19163"/>
                    <a:pt x="25035" y="18776"/>
                    <a:pt x="25303" y="18368"/>
                  </a:cubicBezTo>
                  <a:lnTo>
                    <a:pt x="25303" y="18368"/>
                  </a:lnTo>
                  <a:cubicBezTo>
                    <a:pt x="25303" y="18368"/>
                    <a:pt x="25303" y="18368"/>
                    <a:pt x="25303" y="17340"/>
                  </a:cubicBezTo>
                  <a:cubicBezTo>
                    <a:pt x="25376" y="16872"/>
                    <a:pt x="25376" y="16395"/>
                    <a:pt x="25303" y="15927"/>
                  </a:cubicBezTo>
                  <a:cubicBezTo>
                    <a:pt x="25303" y="15927"/>
                    <a:pt x="25303" y="15927"/>
                    <a:pt x="25303" y="15927"/>
                  </a:cubicBezTo>
                  <a:cubicBezTo>
                    <a:pt x="25303" y="15927"/>
                    <a:pt x="25303" y="15156"/>
                    <a:pt x="25303" y="14771"/>
                  </a:cubicBezTo>
                  <a:lnTo>
                    <a:pt x="25303" y="13358"/>
                  </a:lnTo>
                  <a:lnTo>
                    <a:pt x="25303" y="12331"/>
                  </a:lnTo>
                  <a:lnTo>
                    <a:pt x="25303" y="12331"/>
                  </a:lnTo>
                  <a:cubicBezTo>
                    <a:pt x="25354" y="11904"/>
                    <a:pt x="25354" y="11473"/>
                    <a:pt x="25303" y="11046"/>
                  </a:cubicBezTo>
                  <a:cubicBezTo>
                    <a:pt x="25303" y="11046"/>
                    <a:pt x="25303" y="11046"/>
                    <a:pt x="25303" y="10404"/>
                  </a:cubicBezTo>
                  <a:lnTo>
                    <a:pt x="25303" y="10404"/>
                  </a:lnTo>
                  <a:cubicBezTo>
                    <a:pt x="24982" y="9995"/>
                    <a:pt x="24591" y="9647"/>
                    <a:pt x="24147" y="9376"/>
                  </a:cubicBezTo>
                  <a:lnTo>
                    <a:pt x="24147" y="9377"/>
                  </a:lnTo>
                  <a:lnTo>
                    <a:pt x="24147" y="9377"/>
                  </a:lnTo>
                  <a:lnTo>
                    <a:pt x="23120" y="9377"/>
                  </a:lnTo>
                  <a:lnTo>
                    <a:pt x="7193" y="0"/>
                  </a:lnTo>
                  <a:cubicBezTo>
                    <a:pt x="10512" y="2139"/>
                    <a:pt x="11486" y="6553"/>
                    <a:pt x="9376" y="9890"/>
                  </a:cubicBezTo>
                  <a:cubicBezTo>
                    <a:pt x="7711" y="13261"/>
                    <a:pt x="3629" y="14644"/>
                    <a:pt x="258" y="12979"/>
                  </a:cubicBezTo>
                  <a:cubicBezTo>
                    <a:pt x="171" y="12936"/>
                    <a:pt x="85" y="12891"/>
                    <a:pt x="0" y="12844"/>
                  </a:cubicBezTo>
                  <a:lnTo>
                    <a:pt x="1028" y="13487"/>
                  </a:lnTo>
                  <a:lnTo>
                    <a:pt x="16954" y="22863"/>
                  </a:lnTo>
                  <a:cubicBezTo>
                    <a:pt x="18442" y="22816"/>
                    <a:pt x="19860" y="22222"/>
                    <a:pt x="20936" y="2119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29" name="Freeform: Shape 228">
              <a:extLst>
                <a:ext uri="{FF2B5EF4-FFF2-40B4-BE49-F238E27FC236}">
                  <a16:creationId xmlns:a16="http://schemas.microsoft.com/office/drawing/2014/main" id="{F25344CE-39D3-4CDC-BFE0-3DB5DBEFE833}"/>
                </a:ext>
              </a:extLst>
            </p:cNvPr>
            <p:cNvSpPr/>
            <p:nvPr/>
          </p:nvSpPr>
          <p:spPr>
            <a:xfrm>
              <a:off x="1831727" y="3186767"/>
              <a:ext cx="315330" cy="101904"/>
            </a:xfrm>
            <a:custGeom>
              <a:avLst/>
              <a:gdLst>
                <a:gd name="connsiteX0" fmla="*/ 8220 w 315330"/>
                <a:gd name="connsiteY0" fmla="*/ 92914 h 101904"/>
                <a:gd name="connsiteX1" fmla="*/ 2826 w 315330"/>
                <a:gd name="connsiteY1" fmla="*/ 101905 h 101904"/>
                <a:gd name="connsiteX2" fmla="*/ 2826 w 315330"/>
                <a:gd name="connsiteY2" fmla="*/ 101905 h 101904"/>
                <a:gd name="connsiteX3" fmla="*/ 307108 w 315330"/>
                <a:gd name="connsiteY3" fmla="*/ 14692 h 101904"/>
                <a:gd name="connsiteX4" fmla="*/ 309805 w 315330"/>
                <a:gd name="connsiteY4" fmla="*/ 13921 h 101904"/>
                <a:gd name="connsiteX5" fmla="*/ 315200 w 315330"/>
                <a:gd name="connsiteY5" fmla="*/ 4801 h 101904"/>
                <a:gd name="connsiteX6" fmla="*/ 311218 w 315330"/>
                <a:gd name="connsiteY6" fmla="*/ 49 h 101904"/>
                <a:gd name="connsiteX7" fmla="*/ 309677 w 315330"/>
                <a:gd name="connsiteY7" fmla="*/ 49 h 101904"/>
                <a:gd name="connsiteX8" fmla="*/ 308392 w 315330"/>
                <a:gd name="connsiteY8" fmla="*/ 49 h 101904"/>
                <a:gd name="connsiteX9" fmla="*/ 307108 w 315330"/>
                <a:gd name="connsiteY9" fmla="*/ 49 h 101904"/>
                <a:gd name="connsiteX10" fmla="*/ 10019 w 315330"/>
                <a:gd name="connsiteY10" fmla="*/ 85207 h 101904"/>
                <a:gd name="connsiteX11" fmla="*/ 0 w 315330"/>
                <a:gd name="connsiteY11" fmla="*/ 88161 h 101904"/>
                <a:gd name="connsiteX12" fmla="*/ 8135 w 315330"/>
                <a:gd name="connsiteY12" fmla="*/ 92594 h 101904"/>
                <a:gd name="connsiteX13" fmla="*/ 8220 w 315330"/>
                <a:gd name="connsiteY13" fmla="*/ 92914 h 101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5330" h="101904">
                  <a:moveTo>
                    <a:pt x="8220" y="92914"/>
                  </a:moveTo>
                  <a:cubicBezTo>
                    <a:pt x="8988" y="96850"/>
                    <a:pt x="6660" y="100730"/>
                    <a:pt x="2826" y="101905"/>
                  </a:cubicBezTo>
                  <a:lnTo>
                    <a:pt x="2826" y="101905"/>
                  </a:lnTo>
                  <a:lnTo>
                    <a:pt x="307108" y="14692"/>
                  </a:lnTo>
                  <a:lnTo>
                    <a:pt x="309805" y="13921"/>
                  </a:lnTo>
                  <a:cubicBezTo>
                    <a:pt x="313620" y="12645"/>
                    <a:pt x="315918" y="8760"/>
                    <a:pt x="315200" y="4801"/>
                  </a:cubicBezTo>
                  <a:cubicBezTo>
                    <a:pt x="314753" y="2650"/>
                    <a:pt x="313258" y="865"/>
                    <a:pt x="311218" y="49"/>
                  </a:cubicBezTo>
                  <a:lnTo>
                    <a:pt x="309677" y="49"/>
                  </a:lnTo>
                  <a:lnTo>
                    <a:pt x="308392" y="49"/>
                  </a:lnTo>
                  <a:cubicBezTo>
                    <a:pt x="307966" y="-16"/>
                    <a:pt x="307533" y="-16"/>
                    <a:pt x="307108" y="49"/>
                  </a:cubicBezTo>
                  <a:lnTo>
                    <a:pt x="10019" y="85207"/>
                  </a:lnTo>
                  <a:lnTo>
                    <a:pt x="0" y="88161"/>
                  </a:lnTo>
                  <a:cubicBezTo>
                    <a:pt x="3470" y="87139"/>
                    <a:pt x="7112" y="89123"/>
                    <a:pt x="8135" y="92594"/>
                  </a:cubicBezTo>
                  <a:cubicBezTo>
                    <a:pt x="8166" y="92700"/>
                    <a:pt x="8194" y="92806"/>
                    <a:pt x="8220" y="92914"/>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0" name="Freeform: Shape 229">
              <a:extLst>
                <a:ext uri="{FF2B5EF4-FFF2-40B4-BE49-F238E27FC236}">
                  <a16:creationId xmlns:a16="http://schemas.microsoft.com/office/drawing/2014/main" id="{F9E3263C-7441-4B5F-AE3D-3BDF13B5A966}"/>
                </a:ext>
              </a:extLst>
            </p:cNvPr>
            <p:cNvSpPr/>
            <p:nvPr/>
          </p:nvSpPr>
          <p:spPr>
            <a:xfrm>
              <a:off x="1720897" y="3274716"/>
              <a:ext cx="119196" cy="44782"/>
            </a:xfrm>
            <a:custGeom>
              <a:avLst/>
              <a:gdLst>
                <a:gd name="connsiteX0" fmla="*/ 6149 w 119196"/>
                <a:gd name="connsiteY0" fmla="*/ 44783 h 44782"/>
                <a:gd name="connsiteX1" fmla="*/ 10645 w 119196"/>
                <a:gd name="connsiteY1" fmla="*/ 43498 h 44782"/>
                <a:gd name="connsiteX2" fmla="*/ 22590 w 119196"/>
                <a:gd name="connsiteY2" fmla="*/ 40031 h 44782"/>
                <a:gd name="connsiteX3" fmla="*/ 113656 w 119196"/>
                <a:gd name="connsiteY3" fmla="*/ 14342 h 44782"/>
                <a:gd name="connsiteX4" fmla="*/ 113656 w 119196"/>
                <a:gd name="connsiteY4" fmla="*/ 14342 h 44782"/>
                <a:gd name="connsiteX5" fmla="*/ 119051 w 119196"/>
                <a:gd name="connsiteY5" fmla="*/ 5351 h 44782"/>
                <a:gd name="connsiteX6" fmla="*/ 111410 w 119196"/>
                <a:gd name="connsiteY6" fmla="*/ 112 h 44782"/>
                <a:gd name="connsiteX7" fmla="*/ 110959 w 119196"/>
                <a:gd name="connsiteY7" fmla="*/ 213 h 44782"/>
                <a:gd name="connsiteX8" fmla="*/ 106464 w 119196"/>
                <a:gd name="connsiteY8" fmla="*/ 1497 h 44782"/>
                <a:gd name="connsiteX9" fmla="*/ 3709 w 119196"/>
                <a:gd name="connsiteY9" fmla="*/ 31039 h 44782"/>
                <a:gd name="connsiteX10" fmla="*/ 3709 w 119196"/>
                <a:gd name="connsiteY10" fmla="*/ 31039 h 44782"/>
                <a:gd name="connsiteX11" fmla="*/ 1268 w 119196"/>
                <a:gd name="connsiteY11" fmla="*/ 32324 h 44782"/>
                <a:gd name="connsiteX12" fmla="*/ 1268 w 119196"/>
                <a:gd name="connsiteY12" fmla="*/ 32324 h 44782"/>
                <a:gd name="connsiteX13" fmla="*/ 1268 w 119196"/>
                <a:gd name="connsiteY13" fmla="*/ 32324 h 44782"/>
                <a:gd name="connsiteX14" fmla="*/ 241 w 119196"/>
                <a:gd name="connsiteY14" fmla="*/ 33480 h 44782"/>
                <a:gd name="connsiteX15" fmla="*/ 241 w 119196"/>
                <a:gd name="connsiteY15" fmla="*/ 33480 h 44782"/>
                <a:gd name="connsiteX16" fmla="*/ 241 w 119196"/>
                <a:gd name="connsiteY16" fmla="*/ 33480 h 44782"/>
                <a:gd name="connsiteX17" fmla="*/ 241 w 119196"/>
                <a:gd name="connsiteY17" fmla="*/ 34508 h 44782"/>
                <a:gd name="connsiteX18" fmla="*/ 241 w 119196"/>
                <a:gd name="connsiteY18" fmla="*/ 38489 h 44782"/>
                <a:gd name="connsiteX19" fmla="*/ 6149 w 119196"/>
                <a:gd name="connsiteY19" fmla="*/ 44783 h 44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9196" h="44782">
                  <a:moveTo>
                    <a:pt x="6149" y="44783"/>
                  </a:moveTo>
                  <a:lnTo>
                    <a:pt x="10645" y="43498"/>
                  </a:lnTo>
                  <a:lnTo>
                    <a:pt x="22590" y="40031"/>
                  </a:lnTo>
                  <a:lnTo>
                    <a:pt x="113656" y="14342"/>
                  </a:lnTo>
                  <a:lnTo>
                    <a:pt x="113656" y="14342"/>
                  </a:lnTo>
                  <a:cubicBezTo>
                    <a:pt x="117490" y="13167"/>
                    <a:pt x="119819" y="9287"/>
                    <a:pt x="119051" y="5351"/>
                  </a:cubicBezTo>
                  <a:cubicBezTo>
                    <a:pt x="118388" y="1794"/>
                    <a:pt x="114967" y="-551"/>
                    <a:pt x="111410" y="112"/>
                  </a:cubicBezTo>
                  <a:cubicBezTo>
                    <a:pt x="111259" y="140"/>
                    <a:pt x="111108" y="174"/>
                    <a:pt x="110959" y="213"/>
                  </a:cubicBezTo>
                  <a:lnTo>
                    <a:pt x="106464" y="1497"/>
                  </a:lnTo>
                  <a:lnTo>
                    <a:pt x="3709" y="31039"/>
                  </a:lnTo>
                  <a:lnTo>
                    <a:pt x="3709" y="31039"/>
                  </a:lnTo>
                  <a:cubicBezTo>
                    <a:pt x="2812" y="31286"/>
                    <a:pt x="1979" y="31724"/>
                    <a:pt x="1268" y="32324"/>
                  </a:cubicBezTo>
                  <a:lnTo>
                    <a:pt x="1268" y="32324"/>
                  </a:lnTo>
                  <a:lnTo>
                    <a:pt x="1268" y="32324"/>
                  </a:lnTo>
                  <a:lnTo>
                    <a:pt x="241" y="33480"/>
                  </a:lnTo>
                  <a:lnTo>
                    <a:pt x="241" y="33480"/>
                  </a:lnTo>
                  <a:lnTo>
                    <a:pt x="241" y="33480"/>
                  </a:lnTo>
                  <a:lnTo>
                    <a:pt x="241" y="34508"/>
                  </a:lnTo>
                  <a:cubicBezTo>
                    <a:pt x="-80" y="35815"/>
                    <a:pt x="-80" y="37182"/>
                    <a:pt x="241" y="38489"/>
                  </a:cubicBezTo>
                  <a:cubicBezTo>
                    <a:pt x="297" y="41795"/>
                    <a:pt x="2853" y="44519"/>
                    <a:pt x="6149" y="4478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1" name="Freeform: Shape 230">
              <a:extLst>
                <a:ext uri="{FF2B5EF4-FFF2-40B4-BE49-F238E27FC236}">
                  <a16:creationId xmlns:a16="http://schemas.microsoft.com/office/drawing/2014/main" id="{EC3F09B4-DDB6-464A-BFFB-5CEB20E21ADF}"/>
                </a:ext>
              </a:extLst>
            </p:cNvPr>
            <p:cNvSpPr/>
            <p:nvPr/>
          </p:nvSpPr>
          <p:spPr>
            <a:xfrm>
              <a:off x="2587487" y="4103262"/>
              <a:ext cx="297603" cy="193436"/>
            </a:xfrm>
            <a:custGeom>
              <a:avLst/>
              <a:gdLst>
                <a:gd name="connsiteX0" fmla="*/ 9505 w 297603"/>
                <a:gd name="connsiteY0" fmla="*/ 10019 h 193436"/>
                <a:gd name="connsiteX1" fmla="*/ 317 w 297603"/>
                <a:gd name="connsiteY1" fmla="*/ 12893 h 193436"/>
                <a:gd name="connsiteX2" fmla="*/ 0 w 297603"/>
                <a:gd name="connsiteY2" fmla="*/ 12716 h 193436"/>
                <a:gd name="connsiteX3" fmla="*/ 276795 w 297603"/>
                <a:gd name="connsiteY3" fmla="*/ 187656 h 193436"/>
                <a:gd name="connsiteX4" fmla="*/ 286043 w 297603"/>
                <a:gd name="connsiteY4" fmla="*/ 193436 h 193436"/>
                <a:gd name="connsiteX5" fmla="*/ 287071 w 297603"/>
                <a:gd name="connsiteY5" fmla="*/ 188427 h 193436"/>
                <a:gd name="connsiteX6" fmla="*/ 295163 w 297603"/>
                <a:gd name="connsiteY6" fmla="*/ 182390 h 193436"/>
                <a:gd name="connsiteX7" fmla="*/ 297603 w 297603"/>
                <a:gd name="connsiteY7" fmla="*/ 183289 h 193436"/>
                <a:gd name="connsiteX8" fmla="*/ 297603 w 297603"/>
                <a:gd name="connsiteY8" fmla="*/ 183289 h 193436"/>
                <a:gd name="connsiteX9" fmla="*/ 11560 w 297603"/>
                <a:gd name="connsiteY9" fmla="*/ 2440 h 193436"/>
                <a:gd name="connsiteX10" fmla="*/ 7707 w 297603"/>
                <a:gd name="connsiteY10" fmla="*/ 0 h 193436"/>
                <a:gd name="connsiteX11" fmla="*/ 9505 w 297603"/>
                <a:gd name="connsiteY11" fmla="*/ 10019 h 19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603" h="193436">
                  <a:moveTo>
                    <a:pt x="9505" y="10019"/>
                  </a:moveTo>
                  <a:cubicBezTo>
                    <a:pt x="7761" y="13350"/>
                    <a:pt x="3648" y="14636"/>
                    <a:pt x="317" y="12893"/>
                  </a:cubicBezTo>
                  <a:cubicBezTo>
                    <a:pt x="210" y="12837"/>
                    <a:pt x="104" y="12778"/>
                    <a:pt x="0" y="12716"/>
                  </a:cubicBezTo>
                  <a:lnTo>
                    <a:pt x="276795" y="187656"/>
                  </a:lnTo>
                  <a:lnTo>
                    <a:pt x="286043" y="193436"/>
                  </a:lnTo>
                  <a:lnTo>
                    <a:pt x="287071" y="188427"/>
                  </a:lnTo>
                  <a:cubicBezTo>
                    <a:pt x="287727" y="184579"/>
                    <a:pt x="291287" y="181924"/>
                    <a:pt x="295163" y="182390"/>
                  </a:cubicBezTo>
                  <a:cubicBezTo>
                    <a:pt x="296020" y="182554"/>
                    <a:pt x="296844" y="182858"/>
                    <a:pt x="297603" y="183289"/>
                  </a:cubicBezTo>
                  <a:lnTo>
                    <a:pt x="297603" y="183289"/>
                  </a:lnTo>
                  <a:lnTo>
                    <a:pt x="11560" y="2440"/>
                  </a:lnTo>
                  <a:lnTo>
                    <a:pt x="7707" y="0"/>
                  </a:lnTo>
                  <a:cubicBezTo>
                    <a:pt x="10850" y="2346"/>
                    <a:pt x="11636" y="6726"/>
                    <a:pt x="9505" y="1001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2" name="Freeform: Shape 231">
              <a:extLst>
                <a:ext uri="{FF2B5EF4-FFF2-40B4-BE49-F238E27FC236}">
                  <a16:creationId xmlns:a16="http://schemas.microsoft.com/office/drawing/2014/main" id="{2F6D58D6-9BF4-496E-9B19-E07E70444160}"/>
                </a:ext>
              </a:extLst>
            </p:cNvPr>
            <p:cNvSpPr/>
            <p:nvPr/>
          </p:nvSpPr>
          <p:spPr>
            <a:xfrm>
              <a:off x="2887915" y="4290148"/>
              <a:ext cx="21" cy="899"/>
            </a:xfrm>
            <a:custGeom>
              <a:avLst/>
              <a:gdLst>
                <a:gd name="connsiteX0" fmla="*/ 0 w 21"/>
                <a:gd name="connsiteY0" fmla="*/ 899 h 899"/>
                <a:gd name="connsiteX1" fmla="*/ 0 w 21"/>
                <a:gd name="connsiteY1" fmla="*/ 899 h 899"/>
                <a:gd name="connsiteX2" fmla="*/ 0 w 21"/>
                <a:gd name="connsiteY2" fmla="*/ 0 h 899"/>
                <a:gd name="connsiteX3" fmla="*/ 0 w 21"/>
                <a:gd name="connsiteY3" fmla="*/ 899 h 899"/>
              </a:gdLst>
              <a:ahLst/>
              <a:cxnLst>
                <a:cxn ang="0">
                  <a:pos x="connsiteX0" y="connsiteY0"/>
                </a:cxn>
                <a:cxn ang="0">
                  <a:pos x="connsiteX1" y="connsiteY1"/>
                </a:cxn>
                <a:cxn ang="0">
                  <a:pos x="connsiteX2" y="connsiteY2"/>
                </a:cxn>
                <a:cxn ang="0">
                  <a:pos x="connsiteX3" y="connsiteY3"/>
                </a:cxn>
              </a:cxnLst>
              <a:rect l="l" t="t" r="r" b="b"/>
              <a:pathLst>
                <a:path w="21" h="899">
                  <a:moveTo>
                    <a:pt x="0" y="899"/>
                  </a:moveTo>
                  <a:lnTo>
                    <a:pt x="0" y="899"/>
                  </a:lnTo>
                  <a:lnTo>
                    <a:pt x="0" y="0"/>
                  </a:lnTo>
                  <a:cubicBezTo>
                    <a:pt x="29" y="299"/>
                    <a:pt x="29" y="600"/>
                    <a:pt x="0" y="8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3" name="Freeform: Shape 232">
              <a:extLst>
                <a:ext uri="{FF2B5EF4-FFF2-40B4-BE49-F238E27FC236}">
                  <a16:creationId xmlns:a16="http://schemas.microsoft.com/office/drawing/2014/main" id="{8B57E037-1B14-4322-827C-CD4875BE33C4}"/>
                </a:ext>
              </a:extLst>
            </p:cNvPr>
            <p:cNvSpPr/>
            <p:nvPr/>
          </p:nvSpPr>
          <p:spPr>
            <a:xfrm>
              <a:off x="2887915" y="4292460"/>
              <a:ext cx="48" cy="1412"/>
            </a:xfrm>
            <a:custGeom>
              <a:avLst/>
              <a:gdLst>
                <a:gd name="connsiteX0" fmla="*/ 0 w 48"/>
                <a:gd name="connsiteY0" fmla="*/ 1413 h 1412"/>
                <a:gd name="connsiteX1" fmla="*/ 0 w 48"/>
                <a:gd name="connsiteY1" fmla="*/ 1413 h 1412"/>
                <a:gd name="connsiteX2" fmla="*/ 0 w 48"/>
                <a:gd name="connsiteY2" fmla="*/ 0 h 1412"/>
                <a:gd name="connsiteX3" fmla="*/ 0 w 48"/>
                <a:gd name="connsiteY3" fmla="*/ 1413 h 1412"/>
              </a:gdLst>
              <a:ahLst/>
              <a:cxnLst>
                <a:cxn ang="0">
                  <a:pos x="connsiteX0" y="connsiteY0"/>
                </a:cxn>
                <a:cxn ang="0">
                  <a:pos x="connsiteX1" y="connsiteY1"/>
                </a:cxn>
                <a:cxn ang="0">
                  <a:pos x="connsiteX2" y="connsiteY2"/>
                </a:cxn>
                <a:cxn ang="0">
                  <a:pos x="connsiteX3" y="connsiteY3"/>
                </a:cxn>
              </a:cxnLst>
              <a:rect l="l" t="t" r="r" b="b"/>
              <a:pathLst>
                <a:path w="48" h="1412">
                  <a:moveTo>
                    <a:pt x="0" y="1413"/>
                  </a:moveTo>
                  <a:lnTo>
                    <a:pt x="0" y="1413"/>
                  </a:lnTo>
                  <a:cubicBezTo>
                    <a:pt x="65" y="944"/>
                    <a:pt x="65" y="468"/>
                    <a:pt x="0" y="0"/>
                  </a:cubicBezTo>
                  <a:cubicBezTo>
                    <a:pt x="54" y="470"/>
                    <a:pt x="54" y="943"/>
                    <a:pt x="0" y="141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4" name="Freeform: Shape 233">
              <a:extLst>
                <a:ext uri="{FF2B5EF4-FFF2-40B4-BE49-F238E27FC236}">
                  <a16:creationId xmlns:a16="http://schemas.microsoft.com/office/drawing/2014/main" id="{9F7D22B0-F6EE-4FFB-AA9A-86A63D3F415F}"/>
                </a:ext>
              </a:extLst>
            </p:cNvPr>
            <p:cNvSpPr/>
            <p:nvPr/>
          </p:nvSpPr>
          <p:spPr>
            <a:xfrm>
              <a:off x="2886888" y="4288478"/>
              <a:ext cx="12844" cy="12844"/>
            </a:xfrm>
            <a:custGeom>
              <a:avLst/>
              <a:gdLst>
                <a:gd name="connsiteX0" fmla="*/ 0 w 12844"/>
                <a:gd name="connsiteY0" fmla="*/ 0 h 12844"/>
                <a:gd name="connsiteX1" fmla="*/ 0 w 12844"/>
                <a:gd name="connsiteY1" fmla="*/ 0 h 12844"/>
                <a:gd name="connsiteX2" fmla="*/ 0 w 12844"/>
                <a:gd name="connsiteY2" fmla="*/ 0 h 12844"/>
              </a:gdLst>
              <a:ahLst/>
              <a:cxnLst>
                <a:cxn ang="0">
                  <a:pos x="connsiteX0" y="connsiteY0"/>
                </a:cxn>
                <a:cxn ang="0">
                  <a:pos x="connsiteX1" y="connsiteY1"/>
                </a:cxn>
                <a:cxn ang="0">
                  <a:pos x="connsiteX2" y="connsiteY2"/>
                </a:cxn>
              </a:cxnLst>
              <a:rect l="l" t="t" r="r" b="b"/>
              <a:pathLst>
                <a:path w="12844" h="12844">
                  <a:moveTo>
                    <a:pt x="0" y="0"/>
                  </a:moveTo>
                  <a:lnTo>
                    <a:pt x="0" y="0"/>
                  </a:lnTo>
                  <a:lnTo>
                    <a:pt x="0"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5" name="Freeform: Shape 234">
              <a:extLst>
                <a:ext uri="{FF2B5EF4-FFF2-40B4-BE49-F238E27FC236}">
                  <a16:creationId xmlns:a16="http://schemas.microsoft.com/office/drawing/2014/main" id="{82E5DBFE-E319-415B-8CE7-B3671AA46020}"/>
                </a:ext>
              </a:extLst>
            </p:cNvPr>
            <p:cNvSpPr/>
            <p:nvPr/>
          </p:nvSpPr>
          <p:spPr>
            <a:xfrm>
              <a:off x="2443245" y="4010269"/>
              <a:ext cx="154773" cy="106534"/>
            </a:xfrm>
            <a:custGeom>
              <a:avLst/>
              <a:gdLst>
                <a:gd name="connsiteX0" fmla="*/ 5009 w 154773"/>
                <a:gd name="connsiteY0" fmla="*/ 129 h 106534"/>
                <a:gd name="connsiteX1" fmla="*/ 7963 w 154773"/>
                <a:gd name="connsiteY1" fmla="*/ 4496 h 106534"/>
                <a:gd name="connsiteX2" fmla="*/ 2826 w 154773"/>
                <a:gd name="connsiteY2" fmla="*/ 13615 h 106534"/>
                <a:gd name="connsiteX3" fmla="*/ 0 w 154773"/>
                <a:gd name="connsiteY3" fmla="*/ 14514 h 106534"/>
                <a:gd name="connsiteX4" fmla="*/ 144113 w 154773"/>
                <a:gd name="connsiteY4" fmla="*/ 105581 h 106534"/>
                <a:gd name="connsiteX5" fmla="*/ 144113 w 154773"/>
                <a:gd name="connsiteY5" fmla="*/ 105581 h 106534"/>
                <a:gd name="connsiteX6" fmla="*/ 153442 w 154773"/>
                <a:gd name="connsiteY6" fmla="*/ 103200 h 106534"/>
                <a:gd name="connsiteX7" fmla="*/ 153618 w 154773"/>
                <a:gd name="connsiteY7" fmla="*/ 102884 h 106534"/>
                <a:gd name="connsiteX8" fmla="*/ 151692 w 154773"/>
                <a:gd name="connsiteY8" fmla="*/ 92865 h 106534"/>
                <a:gd name="connsiteX9" fmla="*/ 143343 w 154773"/>
                <a:gd name="connsiteY9" fmla="*/ 87599 h 106534"/>
                <a:gd name="connsiteX10" fmla="*/ 4881 w 154773"/>
                <a:gd name="connsiteY10" fmla="*/ 0 h 10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73" h="106534">
                  <a:moveTo>
                    <a:pt x="5009" y="129"/>
                  </a:moveTo>
                  <a:cubicBezTo>
                    <a:pt x="6541" y="1129"/>
                    <a:pt x="7605" y="2702"/>
                    <a:pt x="7963" y="4496"/>
                  </a:cubicBezTo>
                  <a:cubicBezTo>
                    <a:pt x="8830" y="8401"/>
                    <a:pt x="6615" y="12333"/>
                    <a:pt x="2826" y="13615"/>
                  </a:cubicBezTo>
                  <a:lnTo>
                    <a:pt x="0" y="14514"/>
                  </a:lnTo>
                  <a:lnTo>
                    <a:pt x="144113" y="105581"/>
                  </a:lnTo>
                  <a:lnTo>
                    <a:pt x="144113" y="105581"/>
                  </a:lnTo>
                  <a:cubicBezTo>
                    <a:pt x="147347" y="107499"/>
                    <a:pt x="151523" y="106433"/>
                    <a:pt x="153442" y="103200"/>
                  </a:cubicBezTo>
                  <a:cubicBezTo>
                    <a:pt x="153503" y="103096"/>
                    <a:pt x="153562" y="102991"/>
                    <a:pt x="153618" y="102884"/>
                  </a:cubicBezTo>
                  <a:cubicBezTo>
                    <a:pt x="155722" y="99559"/>
                    <a:pt x="154878" y="95172"/>
                    <a:pt x="151692" y="92865"/>
                  </a:cubicBezTo>
                  <a:lnTo>
                    <a:pt x="143343" y="87599"/>
                  </a:lnTo>
                  <a:lnTo>
                    <a:pt x="4881" y="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6" name="Freeform: Shape 235">
              <a:extLst>
                <a:ext uri="{FF2B5EF4-FFF2-40B4-BE49-F238E27FC236}">
                  <a16:creationId xmlns:a16="http://schemas.microsoft.com/office/drawing/2014/main" id="{B39E1D52-7054-435C-B6E2-CA4ADBC02F7C}"/>
                </a:ext>
              </a:extLst>
            </p:cNvPr>
            <p:cNvSpPr/>
            <p:nvPr/>
          </p:nvSpPr>
          <p:spPr>
            <a:xfrm>
              <a:off x="2294251" y="4009755"/>
              <a:ext cx="157144" cy="61396"/>
            </a:xfrm>
            <a:custGeom>
              <a:avLst/>
              <a:gdLst>
                <a:gd name="connsiteX0" fmla="*/ 156958 w 157144"/>
                <a:gd name="connsiteY0" fmla="*/ 5009 h 61396"/>
                <a:gd name="connsiteX1" fmla="*/ 154003 w 157144"/>
                <a:gd name="connsiteY1" fmla="*/ 642 h 61396"/>
                <a:gd name="connsiteX2" fmla="*/ 152077 w 157144"/>
                <a:gd name="connsiteY2" fmla="*/ 0 h 61396"/>
                <a:gd name="connsiteX3" fmla="*/ 151435 w 157144"/>
                <a:gd name="connsiteY3" fmla="*/ 0 h 61396"/>
                <a:gd name="connsiteX4" fmla="*/ 148737 w 157144"/>
                <a:gd name="connsiteY4" fmla="*/ 0 h 61396"/>
                <a:gd name="connsiteX5" fmla="*/ 10404 w 157144"/>
                <a:gd name="connsiteY5" fmla="*/ 44056 h 61396"/>
                <a:gd name="connsiteX6" fmla="*/ 0 w 157144"/>
                <a:gd name="connsiteY6" fmla="*/ 47396 h 61396"/>
                <a:gd name="connsiteX7" fmla="*/ 8049 w 157144"/>
                <a:gd name="connsiteY7" fmla="*/ 51604 h 61396"/>
                <a:gd name="connsiteX8" fmla="*/ 8220 w 157144"/>
                <a:gd name="connsiteY8" fmla="*/ 52277 h 61396"/>
                <a:gd name="connsiteX9" fmla="*/ 3083 w 157144"/>
                <a:gd name="connsiteY9" fmla="*/ 61396 h 61396"/>
                <a:gd name="connsiteX10" fmla="*/ 148994 w 157144"/>
                <a:gd name="connsiteY10" fmla="*/ 15028 h 61396"/>
                <a:gd name="connsiteX11" fmla="*/ 151820 w 157144"/>
                <a:gd name="connsiteY11" fmla="*/ 14129 h 61396"/>
                <a:gd name="connsiteX12" fmla="*/ 156958 w 157144"/>
                <a:gd name="connsiteY12" fmla="*/ 5009 h 6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7144" h="61396">
                  <a:moveTo>
                    <a:pt x="156958" y="5009"/>
                  </a:moveTo>
                  <a:cubicBezTo>
                    <a:pt x="156600" y="3216"/>
                    <a:pt x="155535" y="1642"/>
                    <a:pt x="154003" y="642"/>
                  </a:cubicBezTo>
                  <a:lnTo>
                    <a:pt x="152077" y="0"/>
                  </a:lnTo>
                  <a:lnTo>
                    <a:pt x="151435" y="0"/>
                  </a:lnTo>
                  <a:lnTo>
                    <a:pt x="148737" y="0"/>
                  </a:lnTo>
                  <a:lnTo>
                    <a:pt x="10404" y="44056"/>
                  </a:lnTo>
                  <a:lnTo>
                    <a:pt x="0" y="47396"/>
                  </a:lnTo>
                  <a:cubicBezTo>
                    <a:pt x="3385" y="46335"/>
                    <a:pt x="6988" y="48219"/>
                    <a:pt x="8049" y="51604"/>
                  </a:cubicBezTo>
                  <a:cubicBezTo>
                    <a:pt x="8118" y="51825"/>
                    <a:pt x="8175" y="52049"/>
                    <a:pt x="8220" y="52277"/>
                  </a:cubicBezTo>
                  <a:cubicBezTo>
                    <a:pt x="9087" y="56182"/>
                    <a:pt x="6872" y="60114"/>
                    <a:pt x="3083" y="61396"/>
                  </a:cubicBezTo>
                  <a:lnTo>
                    <a:pt x="148994" y="15028"/>
                  </a:lnTo>
                  <a:lnTo>
                    <a:pt x="151820" y="14129"/>
                  </a:lnTo>
                  <a:cubicBezTo>
                    <a:pt x="155610" y="12847"/>
                    <a:pt x="157825" y="8915"/>
                    <a:pt x="156958" y="500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7" name="Freeform: Shape 236">
              <a:extLst>
                <a:ext uri="{FF2B5EF4-FFF2-40B4-BE49-F238E27FC236}">
                  <a16:creationId xmlns:a16="http://schemas.microsoft.com/office/drawing/2014/main" id="{87FA84FB-1309-428F-824B-DDE0A705FFF1}"/>
                </a:ext>
              </a:extLst>
            </p:cNvPr>
            <p:cNvSpPr/>
            <p:nvPr/>
          </p:nvSpPr>
          <p:spPr>
            <a:xfrm>
              <a:off x="-1" y="876114"/>
              <a:ext cx="124204" cy="82075"/>
            </a:xfrm>
            <a:custGeom>
              <a:avLst/>
              <a:gdLst>
                <a:gd name="connsiteX0" fmla="*/ 117269 w 124204"/>
                <a:gd name="connsiteY0" fmla="*/ 82076 h 82075"/>
                <a:gd name="connsiteX1" fmla="*/ 117269 w 124204"/>
                <a:gd name="connsiteY1" fmla="*/ 82076 h 82075"/>
                <a:gd name="connsiteX2" fmla="*/ 114828 w 124204"/>
                <a:gd name="connsiteY2" fmla="*/ 72185 h 82075"/>
                <a:gd name="connsiteX3" fmla="*/ 124074 w 124204"/>
                <a:gd name="connsiteY3" fmla="*/ 68911 h 82075"/>
                <a:gd name="connsiteX4" fmla="*/ 124205 w 124204"/>
                <a:gd name="connsiteY4" fmla="*/ 68974 h 82075"/>
                <a:gd name="connsiteX5" fmla="*/ 115599 w 124204"/>
                <a:gd name="connsiteY5" fmla="*/ 64222 h 82075"/>
                <a:gd name="connsiteX6" fmla="*/ 0 w 124204"/>
                <a:gd name="connsiteY6" fmla="*/ 0 h 82075"/>
                <a:gd name="connsiteX7" fmla="*/ 0 w 124204"/>
                <a:gd name="connsiteY7" fmla="*/ 16826 h 82075"/>
                <a:gd name="connsiteX8" fmla="*/ 117140 w 124204"/>
                <a:gd name="connsiteY8" fmla="*/ 82076 h 8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04" h="82075">
                  <a:moveTo>
                    <a:pt x="117269" y="82076"/>
                  </a:moveTo>
                  <a:lnTo>
                    <a:pt x="117269" y="82076"/>
                  </a:lnTo>
                  <a:cubicBezTo>
                    <a:pt x="113976" y="79937"/>
                    <a:pt x="112909" y="75610"/>
                    <a:pt x="114828" y="72185"/>
                  </a:cubicBezTo>
                  <a:cubicBezTo>
                    <a:pt x="116477" y="68728"/>
                    <a:pt x="120617" y="67262"/>
                    <a:pt x="124074" y="68911"/>
                  </a:cubicBezTo>
                  <a:cubicBezTo>
                    <a:pt x="124118" y="68931"/>
                    <a:pt x="124161" y="68953"/>
                    <a:pt x="124205" y="68974"/>
                  </a:cubicBezTo>
                  <a:lnTo>
                    <a:pt x="115599" y="64222"/>
                  </a:lnTo>
                  <a:lnTo>
                    <a:pt x="0" y="0"/>
                  </a:lnTo>
                  <a:lnTo>
                    <a:pt x="0" y="16826"/>
                  </a:lnTo>
                  <a:lnTo>
                    <a:pt x="117140" y="8207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8" name="Freeform: Shape 237">
              <a:extLst>
                <a:ext uri="{FF2B5EF4-FFF2-40B4-BE49-F238E27FC236}">
                  <a16:creationId xmlns:a16="http://schemas.microsoft.com/office/drawing/2014/main" id="{E7218A0B-A9E9-4017-B4E8-3B3C047B8956}"/>
                </a:ext>
              </a:extLst>
            </p:cNvPr>
            <p:cNvSpPr/>
            <p:nvPr/>
          </p:nvSpPr>
          <p:spPr>
            <a:xfrm>
              <a:off x="346795" y="1069165"/>
              <a:ext cx="1962" cy="3082"/>
            </a:xfrm>
            <a:custGeom>
              <a:avLst/>
              <a:gdLst>
                <a:gd name="connsiteX0" fmla="*/ 1927 w 1962"/>
                <a:gd name="connsiteY0" fmla="*/ 3083 h 3082"/>
                <a:gd name="connsiteX1" fmla="*/ 1927 w 1962"/>
                <a:gd name="connsiteY1" fmla="*/ 2055 h 3082"/>
                <a:gd name="connsiteX2" fmla="*/ 1927 w 1962"/>
                <a:gd name="connsiteY2" fmla="*/ 899 h 3082"/>
                <a:gd name="connsiteX3" fmla="*/ 0 w 1962"/>
                <a:gd name="connsiteY3" fmla="*/ 0 h 3082"/>
                <a:gd name="connsiteX4" fmla="*/ 0 w 1962"/>
                <a:gd name="connsiteY4" fmla="*/ 0 h 3082"/>
                <a:gd name="connsiteX5" fmla="*/ 1927 w 1962"/>
                <a:gd name="connsiteY5" fmla="*/ 3083 h 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 h="3082">
                  <a:moveTo>
                    <a:pt x="1927" y="3083"/>
                  </a:moveTo>
                  <a:cubicBezTo>
                    <a:pt x="1927" y="3083"/>
                    <a:pt x="1927" y="3083"/>
                    <a:pt x="1927" y="2055"/>
                  </a:cubicBezTo>
                  <a:cubicBezTo>
                    <a:pt x="1975" y="1671"/>
                    <a:pt x="1975" y="1283"/>
                    <a:pt x="1927" y="899"/>
                  </a:cubicBezTo>
                  <a:lnTo>
                    <a:pt x="0" y="0"/>
                  </a:lnTo>
                  <a:lnTo>
                    <a:pt x="0" y="0"/>
                  </a:lnTo>
                  <a:cubicBezTo>
                    <a:pt x="845" y="886"/>
                    <a:pt x="1501" y="1935"/>
                    <a:pt x="1927" y="308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39" name="Freeform: Shape 238">
              <a:extLst>
                <a:ext uri="{FF2B5EF4-FFF2-40B4-BE49-F238E27FC236}">
                  <a16:creationId xmlns:a16="http://schemas.microsoft.com/office/drawing/2014/main" id="{817C91B7-665F-4716-921E-EA7E558C2789}"/>
                </a:ext>
              </a:extLst>
            </p:cNvPr>
            <p:cNvSpPr/>
            <p:nvPr/>
          </p:nvSpPr>
          <p:spPr>
            <a:xfrm>
              <a:off x="348722" y="1072376"/>
              <a:ext cx="101" cy="2697"/>
            </a:xfrm>
            <a:custGeom>
              <a:avLst/>
              <a:gdLst>
                <a:gd name="connsiteX0" fmla="*/ 0 w 101"/>
                <a:gd name="connsiteY0" fmla="*/ 1541 h 2697"/>
                <a:gd name="connsiteX1" fmla="*/ 0 w 101"/>
                <a:gd name="connsiteY1" fmla="*/ 0 h 2697"/>
                <a:gd name="connsiteX2" fmla="*/ 0 w 101"/>
                <a:gd name="connsiteY2" fmla="*/ 2697 h 2697"/>
                <a:gd name="connsiteX3" fmla="*/ 0 w 101"/>
                <a:gd name="connsiteY3" fmla="*/ 1541 h 2697"/>
              </a:gdLst>
              <a:ahLst/>
              <a:cxnLst>
                <a:cxn ang="0">
                  <a:pos x="connsiteX0" y="connsiteY0"/>
                </a:cxn>
                <a:cxn ang="0">
                  <a:pos x="connsiteX1" y="connsiteY1"/>
                </a:cxn>
                <a:cxn ang="0">
                  <a:pos x="connsiteX2" y="connsiteY2"/>
                </a:cxn>
                <a:cxn ang="0">
                  <a:pos x="connsiteX3" y="connsiteY3"/>
                </a:cxn>
              </a:cxnLst>
              <a:rect l="l" t="t" r="r" b="b"/>
              <a:pathLst>
                <a:path w="101" h="2697">
                  <a:moveTo>
                    <a:pt x="0" y="1541"/>
                  </a:moveTo>
                  <a:lnTo>
                    <a:pt x="0" y="0"/>
                  </a:lnTo>
                  <a:cubicBezTo>
                    <a:pt x="136" y="894"/>
                    <a:pt x="136" y="1803"/>
                    <a:pt x="0" y="2697"/>
                  </a:cubicBezTo>
                  <a:cubicBezTo>
                    <a:pt x="62" y="2315"/>
                    <a:pt x="62" y="1924"/>
                    <a:pt x="0" y="154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0" name="Freeform: Shape 239">
              <a:extLst>
                <a:ext uri="{FF2B5EF4-FFF2-40B4-BE49-F238E27FC236}">
                  <a16:creationId xmlns:a16="http://schemas.microsoft.com/office/drawing/2014/main" id="{704B3169-C3A9-4E85-8FD3-4E964E329FF6}"/>
                </a:ext>
              </a:extLst>
            </p:cNvPr>
            <p:cNvSpPr/>
            <p:nvPr/>
          </p:nvSpPr>
          <p:spPr>
            <a:xfrm>
              <a:off x="114131" y="944476"/>
              <a:ext cx="231379" cy="134322"/>
            </a:xfrm>
            <a:custGeom>
              <a:avLst/>
              <a:gdLst>
                <a:gd name="connsiteX0" fmla="*/ 228939 w 231379"/>
                <a:gd name="connsiteY0" fmla="*/ 122762 h 134322"/>
                <a:gd name="connsiteX1" fmla="*/ 231379 w 231379"/>
                <a:gd name="connsiteY1" fmla="*/ 123533 h 134322"/>
                <a:gd name="connsiteX2" fmla="*/ 231379 w 231379"/>
                <a:gd name="connsiteY2" fmla="*/ 123533 h 134322"/>
                <a:gd name="connsiteX3" fmla="*/ 14310 w 231379"/>
                <a:gd name="connsiteY3" fmla="*/ 2924 h 134322"/>
                <a:gd name="connsiteX4" fmla="*/ 10329 w 231379"/>
                <a:gd name="connsiteY4" fmla="*/ 741 h 134322"/>
                <a:gd name="connsiteX5" fmla="*/ 1016 w 231379"/>
                <a:gd name="connsiteY5" fmla="*/ 3822 h 134322"/>
                <a:gd name="connsiteX6" fmla="*/ 952 w 231379"/>
                <a:gd name="connsiteY6" fmla="*/ 3952 h 134322"/>
                <a:gd name="connsiteX7" fmla="*/ 3393 w 231379"/>
                <a:gd name="connsiteY7" fmla="*/ 13842 h 134322"/>
                <a:gd name="connsiteX8" fmla="*/ 206975 w 231379"/>
                <a:gd name="connsiteY8" fmla="*/ 126873 h 134322"/>
                <a:gd name="connsiteX9" fmla="*/ 220462 w 231379"/>
                <a:gd name="connsiteY9" fmla="*/ 134322 h 134322"/>
                <a:gd name="connsiteX10" fmla="*/ 221104 w 231379"/>
                <a:gd name="connsiteY10" fmla="*/ 129313 h 134322"/>
                <a:gd name="connsiteX11" fmla="*/ 228939 w 231379"/>
                <a:gd name="connsiteY11" fmla="*/ 122762 h 13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379" h="134322">
                  <a:moveTo>
                    <a:pt x="228939" y="122762"/>
                  </a:moveTo>
                  <a:cubicBezTo>
                    <a:pt x="229812" y="122762"/>
                    <a:pt x="230665" y="123031"/>
                    <a:pt x="231379" y="123533"/>
                  </a:cubicBezTo>
                  <a:lnTo>
                    <a:pt x="231379" y="123533"/>
                  </a:lnTo>
                  <a:lnTo>
                    <a:pt x="14310" y="2924"/>
                  </a:lnTo>
                  <a:lnTo>
                    <a:pt x="10329" y="741"/>
                  </a:lnTo>
                  <a:cubicBezTo>
                    <a:pt x="6906" y="-980"/>
                    <a:pt x="2737" y="399"/>
                    <a:pt x="1016" y="3822"/>
                  </a:cubicBezTo>
                  <a:cubicBezTo>
                    <a:pt x="994" y="3865"/>
                    <a:pt x="973" y="3908"/>
                    <a:pt x="952" y="3952"/>
                  </a:cubicBezTo>
                  <a:cubicBezTo>
                    <a:pt x="-968" y="7377"/>
                    <a:pt x="100" y="11703"/>
                    <a:pt x="3393" y="13842"/>
                  </a:cubicBezTo>
                  <a:lnTo>
                    <a:pt x="206975" y="126873"/>
                  </a:lnTo>
                  <a:lnTo>
                    <a:pt x="220462" y="134322"/>
                  </a:lnTo>
                  <a:lnTo>
                    <a:pt x="221104" y="129313"/>
                  </a:lnTo>
                  <a:cubicBezTo>
                    <a:pt x="221631" y="125433"/>
                    <a:pt x="225027" y="122594"/>
                    <a:pt x="228939" y="12276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1" name="Freeform: Shape 240">
              <a:extLst>
                <a:ext uri="{FF2B5EF4-FFF2-40B4-BE49-F238E27FC236}">
                  <a16:creationId xmlns:a16="http://schemas.microsoft.com/office/drawing/2014/main" id="{53178798-8687-4DF5-9CA7-3C1653BCA221}"/>
                </a:ext>
              </a:extLst>
            </p:cNvPr>
            <p:cNvSpPr/>
            <p:nvPr/>
          </p:nvSpPr>
          <p:spPr>
            <a:xfrm>
              <a:off x="242404" y="1697769"/>
              <a:ext cx="20389" cy="57041"/>
            </a:xfrm>
            <a:custGeom>
              <a:avLst/>
              <a:gdLst>
                <a:gd name="connsiteX0" fmla="*/ 12554 w 20389"/>
                <a:gd name="connsiteY0" fmla="*/ 7963 h 57041"/>
                <a:gd name="connsiteX1" fmla="*/ 6727 w 20389"/>
                <a:gd name="connsiteY1" fmla="*/ 300 h 57041"/>
                <a:gd name="connsiteX2" fmla="*/ 6774 w 20389"/>
                <a:gd name="connsiteY2" fmla="*/ 0 h 57041"/>
                <a:gd name="connsiteX3" fmla="*/ 95 w 20389"/>
                <a:gd name="connsiteY3" fmla="*/ 49065 h 57041"/>
                <a:gd name="connsiteX4" fmla="*/ 95 w 20389"/>
                <a:gd name="connsiteY4" fmla="*/ 51249 h 57041"/>
                <a:gd name="connsiteX5" fmla="*/ 5747 w 20389"/>
                <a:gd name="connsiteY5" fmla="*/ 57029 h 57041"/>
                <a:gd name="connsiteX6" fmla="*/ 13582 w 20389"/>
                <a:gd name="connsiteY6" fmla="*/ 50350 h 57041"/>
                <a:gd name="connsiteX7" fmla="*/ 18848 w 20389"/>
                <a:gd name="connsiteY7" fmla="*/ 11817 h 57041"/>
                <a:gd name="connsiteX8" fmla="*/ 20389 w 20389"/>
                <a:gd name="connsiteY8" fmla="*/ 771 h 57041"/>
                <a:gd name="connsiteX9" fmla="*/ 12554 w 20389"/>
                <a:gd name="connsiteY9" fmla="*/ 7963 h 5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89" h="57041">
                  <a:moveTo>
                    <a:pt x="12554" y="7963"/>
                  </a:moveTo>
                  <a:cubicBezTo>
                    <a:pt x="8829" y="7457"/>
                    <a:pt x="6220" y="4026"/>
                    <a:pt x="6727" y="300"/>
                  </a:cubicBezTo>
                  <a:cubicBezTo>
                    <a:pt x="6740" y="200"/>
                    <a:pt x="6756" y="100"/>
                    <a:pt x="6774" y="0"/>
                  </a:cubicBezTo>
                  <a:lnTo>
                    <a:pt x="95" y="49065"/>
                  </a:lnTo>
                  <a:cubicBezTo>
                    <a:pt x="-32" y="49788"/>
                    <a:pt x="-32" y="50527"/>
                    <a:pt x="95" y="51249"/>
                  </a:cubicBezTo>
                  <a:cubicBezTo>
                    <a:pt x="467" y="54226"/>
                    <a:pt x="2779" y="56590"/>
                    <a:pt x="5747" y="57029"/>
                  </a:cubicBezTo>
                  <a:cubicBezTo>
                    <a:pt x="9724" y="57256"/>
                    <a:pt x="13176" y="54313"/>
                    <a:pt x="13582" y="50350"/>
                  </a:cubicBezTo>
                  <a:lnTo>
                    <a:pt x="18848" y="11817"/>
                  </a:lnTo>
                  <a:lnTo>
                    <a:pt x="20389" y="771"/>
                  </a:lnTo>
                  <a:cubicBezTo>
                    <a:pt x="20181" y="4906"/>
                    <a:pt x="16693" y="8109"/>
                    <a:pt x="12554" y="796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2" name="Freeform: Shape 241">
              <a:extLst>
                <a:ext uri="{FF2B5EF4-FFF2-40B4-BE49-F238E27FC236}">
                  <a16:creationId xmlns:a16="http://schemas.microsoft.com/office/drawing/2014/main" id="{D8DFAE7B-00E7-43F3-9191-E52529177E74}"/>
                </a:ext>
              </a:extLst>
            </p:cNvPr>
            <p:cNvSpPr/>
            <p:nvPr/>
          </p:nvSpPr>
          <p:spPr>
            <a:xfrm>
              <a:off x="249627" y="1067617"/>
              <a:ext cx="99324" cy="638121"/>
            </a:xfrm>
            <a:custGeom>
              <a:avLst/>
              <a:gdLst>
                <a:gd name="connsiteX0" fmla="*/ 5331 w 99324"/>
                <a:gd name="connsiteY0" fmla="*/ 638115 h 638121"/>
                <a:gd name="connsiteX1" fmla="*/ 13166 w 99324"/>
                <a:gd name="connsiteY1" fmla="*/ 631436 h 638121"/>
                <a:gd name="connsiteX2" fmla="*/ 13808 w 99324"/>
                <a:gd name="connsiteY2" fmla="*/ 626555 h 638121"/>
                <a:gd name="connsiteX3" fmla="*/ 99223 w 99324"/>
                <a:gd name="connsiteY3" fmla="*/ 7457 h 638121"/>
                <a:gd name="connsiteX4" fmla="*/ 99223 w 99324"/>
                <a:gd name="connsiteY4" fmla="*/ 7457 h 638121"/>
                <a:gd name="connsiteX5" fmla="*/ 99223 w 99324"/>
                <a:gd name="connsiteY5" fmla="*/ 4759 h 638121"/>
                <a:gd name="connsiteX6" fmla="*/ 99223 w 99324"/>
                <a:gd name="connsiteY6" fmla="*/ 4759 h 638121"/>
                <a:gd name="connsiteX7" fmla="*/ 97296 w 99324"/>
                <a:gd name="connsiteY7" fmla="*/ 1548 h 638121"/>
                <a:gd name="connsiteX8" fmla="*/ 96397 w 99324"/>
                <a:gd name="connsiteY8" fmla="*/ 778 h 638121"/>
                <a:gd name="connsiteX9" fmla="*/ 96397 w 99324"/>
                <a:gd name="connsiteY9" fmla="*/ 778 h 638121"/>
                <a:gd name="connsiteX10" fmla="*/ 93957 w 99324"/>
                <a:gd name="connsiteY10" fmla="*/ 7 h 638121"/>
                <a:gd name="connsiteX11" fmla="*/ 86122 w 99324"/>
                <a:gd name="connsiteY11" fmla="*/ 6558 h 638121"/>
                <a:gd name="connsiteX12" fmla="*/ 85480 w 99324"/>
                <a:gd name="connsiteY12" fmla="*/ 11567 h 638121"/>
                <a:gd name="connsiteX13" fmla="*/ 84837 w 99324"/>
                <a:gd name="connsiteY13" fmla="*/ 16319 h 638121"/>
                <a:gd name="connsiteX14" fmla="*/ 65 w 99324"/>
                <a:gd name="connsiteY14" fmla="*/ 630537 h 638121"/>
                <a:gd name="connsiteX15" fmla="*/ 5331 w 99324"/>
                <a:gd name="connsiteY15" fmla="*/ 638115 h 63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324" h="638121">
                  <a:moveTo>
                    <a:pt x="5331" y="638115"/>
                  </a:moveTo>
                  <a:cubicBezTo>
                    <a:pt x="9286" y="638277"/>
                    <a:pt x="12700" y="635368"/>
                    <a:pt x="13166" y="631436"/>
                  </a:cubicBezTo>
                  <a:lnTo>
                    <a:pt x="13808" y="626555"/>
                  </a:lnTo>
                  <a:lnTo>
                    <a:pt x="99223" y="7457"/>
                  </a:lnTo>
                  <a:lnTo>
                    <a:pt x="99223" y="7457"/>
                  </a:lnTo>
                  <a:cubicBezTo>
                    <a:pt x="99359" y="6563"/>
                    <a:pt x="99359" y="5653"/>
                    <a:pt x="99223" y="4759"/>
                  </a:cubicBezTo>
                  <a:lnTo>
                    <a:pt x="99223" y="4759"/>
                  </a:lnTo>
                  <a:cubicBezTo>
                    <a:pt x="98813" y="3566"/>
                    <a:pt x="98157" y="2472"/>
                    <a:pt x="97296" y="1548"/>
                  </a:cubicBezTo>
                  <a:lnTo>
                    <a:pt x="96397" y="778"/>
                  </a:lnTo>
                  <a:lnTo>
                    <a:pt x="96397" y="778"/>
                  </a:lnTo>
                  <a:cubicBezTo>
                    <a:pt x="95683" y="276"/>
                    <a:pt x="94830" y="6"/>
                    <a:pt x="93957" y="7"/>
                  </a:cubicBezTo>
                  <a:cubicBezTo>
                    <a:pt x="90045" y="-161"/>
                    <a:pt x="86649" y="2678"/>
                    <a:pt x="86122" y="6558"/>
                  </a:cubicBezTo>
                  <a:lnTo>
                    <a:pt x="85480" y="11567"/>
                  </a:lnTo>
                  <a:lnTo>
                    <a:pt x="84837" y="16319"/>
                  </a:lnTo>
                  <a:lnTo>
                    <a:pt x="65" y="630537"/>
                  </a:lnTo>
                  <a:cubicBezTo>
                    <a:pt x="-421" y="634049"/>
                    <a:pt x="1870" y="637346"/>
                    <a:pt x="5331" y="638115"/>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3" name="Freeform: Shape 242">
              <a:extLst>
                <a:ext uri="{FF2B5EF4-FFF2-40B4-BE49-F238E27FC236}">
                  <a16:creationId xmlns:a16="http://schemas.microsoft.com/office/drawing/2014/main" id="{98773EF1-8E9D-4145-9D21-56119B28E1D1}"/>
                </a:ext>
              </a:extLst>
            </p:cNvPr>
            <p:cNvSpPr/>
            <p:nvPr/>
          </p:nvSpPr>
          <p:spPr>
            <a:xfrm>
              <a:off x="130882" y="5035635"/>
              <a:ext cx="725061" cy="257273"/>
            </a:xfrm>
            <a:custGeom>
              <a:avLst/>
              <a:gdLst>
                <a:gd name="connsiteX0" fmla="*/ 725062 w 725061"/>
                <a:gd name="connsiteY0" fmla="*/ 0 h 257273"/>
                <a:gd name="connsiteX1" fmla="*/ 3211 w 725061"/>
                <a:gd name="connsiteY1" fmla="*/ 242116 h 257273"/>
                <a:gd name="connsiteX2" fmla="*/ 0 w 725061"/>
                <a:gd name="connsiteY2" fmla="*/ 243272 h 257273"/>
                <a:gd name="connsiteX3" fmla="*/ 8073 w 725061"/>
                <a:gd name="connsiteY3" fmla="*/ 247021 h 257273"/>
                <a:gd name="connsiteX4" fmla="*/ 8349 w 725061"/>
                <a:gd name="connsiteY4" fmla="*/ 248025 h 257273"/>
                <a:gd name="connsiteX5" fmla="*/ 3468 w 725061"/>
                <a:gd name="connsiteY5" fmla="*/ 257273 h 257273"/>
                <a:gd name="connsiteX6" fmla="*/ 722750 w 725061"/>
                <a:gd name="connsiteY6" fmla="*/ 15927 h 257273"/>
                <a:gd name="connsiteX7" fmla="*/ 724548 w 725061"/>
                <a:gd name="connsiteY7" fmla="*/ 4624 h 25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061" h="257273">
                  <a:moveTo>
                    <a:pt x="725062" y="0"/>
                  </a:moveTo>
                  <a:lnTo>
                    <a:pt x="3211" y="242116"/>
                  </a:lnTo>
                  <a:lnTo>
                    <a:pt x="0" y="243272"/>
                  </a:lnTo>
                  <a:cubicBezTo>
                    <a:pt x="3264" y="242078"/>
                    <a:pt x="6879" y="243756"/>
                    <a:pt x="8073" y="247021"/>
                  </a:cubicBezTo>
                  <a:cubicBezTo>
                    <a:pt x="8193" y="247347"/>
                    <a:pt x="8285" y="247683"/>
                    <a:pt x="8349" y="248025"/>
                  </a:cubicBezTo>
                  <a:cubicBezTo>
                    <a:pt x="9257" y="251894"/>
                    <a:pt x="7174" y="255840"/>
                    <a:pt x="3468" y="257273"/>
                  </a:cubicBezTo>
                  <a:lnTo>
                    <a:pt x="722750" y="15927"/>
                  </a:lnTo>
                  <a:lnTo>
                    <a:pt x="724548" y="4624"/>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4" name="Freeform: Shape 243">
              <a:extLst>
                <a:ext uri="{FF2B5EF4-FFF2-40B4-BE49-F238E27FC236}">
                  <a16:creationId xmlns:a16="http://schemas.microsoft.com/office/drawing/2014/main" id="{808402B0-0544-48F2-8DFF-9817F0D21EE1}"/>
                </a:ext>
              </a:extLst>
            </p:cNvPr>
            <p:cNvSpPr/>
            <p:nvPr/>
          </p:nvSpPr>
          <p:spPr>
            <a:xfrm>
              <a:off x="4418445" y="6190215"/>
              <a:ext cx="205509" cy="745744"/>
            </a:xfrm>
            <a:custGeom>
              <a:avLst/>
              <a:gdLst>
                <a:gd name="connsiteX0" fmla="*/ 205509 w 205509"/>
                <a:gd name="connsiteY0" fmla="*/ 3083 h 745744"/>
                <a:gd name="connsiteX1" fmla="*/ 197032 w 205509"/>
                <a:gd name="connsiteY1" fmla="*/ 8606 h 745744"/>
                <a:gd name="connsiteX2" fmla="*/ 192199 w 205509"/>
                <a:gd name="connsiteY2" fmla="*/ 279 h 745744"/>
                <a:gd name="connsiteX3" fmla="*/ 192279 w 205509"/>
                <a:gd name="connsiteY3" fmla="*/ 0 h 745744"/>
                <a:gd name="connsiteX4" fmla="*/ 0 w 205509"/>
                <a:gd name="connsiteY4" fmla="*/ 745745 h 745744"/>
                <a:gd name="connsiteX5" fmla="*/ 14000 w 205509"/>
                <a:gd name="connsiteY5" fmla="*/ 745745 h 745744"/>
                <a:gd name="connsiteX6" fmla="*/ 203454 w 205509"/>
                <a:gd name="connsiteY6" fmla="*/ 13615 h 74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09" h="745744">
                  <a:moveTo>
                    <a:pt x="205509" y="3083"/>
                  </a:moveTo>
                  <a:cubicBezTo>
                    <a:pt x="204675" y="6936"/>
                    <a:pt x="200894" y="9399"/>
                    <a:pt x="197032" y="8606"/>
                  </a:cubicBezTo>
                  <a:cubicBezTo>
                    <a:pt x="193398" y="7641"/>
                    <a:pt x="191234" y="3914"/>
                    <a:pt x="192199" y="279"/>
                  </a:cubicBezTo>
                  <a:cubicBezTo>
                    <a:pt x="192223" y="186"/>
                    <a:pt x="192250" y="93"/>
                    <a:pt x="192279" y="0"/>
                  </a:cubicBezTo>
                  <a:lnTo>
                    <a:pt x="0" y="745745"/>
                  </a:lnTo>
                  <a:lnTo>
                    <a:pt x="14000" y="745745"/>
                  </a:lnTo>
                  <a:lnTo>
                    <a:pt x="203454" y="13615"/>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5" name="Freeform: Shape 244">
              <a:extLst>
                <a:ext uri="{FF2B5EF4-FFF2-40B4-BE49-F238E27FC236}">
                  <a16:creationId xmlns:a16="http://schemas.microsoft.com/office/drawing/2014/main" id="{8DD3D143-BC79-4A8F-8390-B917B9C06E0D}"/>
                </a:ext>
              </a:extLst>
            </p:cNvPr>
            <p:cNvSpPr/>
            <p:nvPr/>
          </p:nvSpPr>
          <p:spPr>
            <a:xfrm>
              <a:off x="4610568" y="6086670"/>
              <a:ext cx="39516" cy="112299"/>
            </a:xfrm>
            <a:custGeom>
              <a:avLst/>
              <a:gdLst>
                <a:gd name="connsiteX0" fmla="*/ 5422 w 39516"/>
                <a:gd name="connsiteY0" fmla="*/ 112151 h 112299"/>
                <a:gd name="connsiteX1" fmla="*/ 13899 w 39516"/>
                <a:gd name="connsiteY1" fmla="*/ 106628 h 112299"/>
                <a:gd name="connsiteX2" fmla="*/ 15184 w 39516"/>
                <a:gd name="connsiteY2" fmla="*/ 101490 h 112299"/>
                <a:gd name="connsiteX3" fmla="*/ 36634 w 39516"/>
                <a:gd name="connsiteY3" fmla="*/ 18773 h 112299"/>
                <a:gd name="connsiteX4" fmla="*/ 39203 w 39516"/>
                <a:gd name="connsiteY4" fmla="*/ 8883 h 112299"/>
                <a:gd name="connsiteX5" fmla="*/ 34634 w 39516"/>
                <a:gd name="connsiteY5" fmla="*/ 203 h 112299"/>
                <a:gd name="connsiteX6" fmla="*/ 34450 w 39516"/>
                <a:gd name="connsiteY6" fmla="*/ 149 h 112299"/>
                <a:gd name="connsiteX7" fmla="*/ 25973 w 39516"/>
                <a:gd name="connsiteY7" fmla="*/ 5672 h 112299"/>
                <a:gd name="connsiteX8" fmla="*/ 284 w 39516"/>
                <a:gd name="connsiteY8" fmla="*/ 103546 h 112299"/>
                <a:gd name="connsiteX9" fmla="*/ 4868 w 39516"/>
                <a:gd name="connsiteY9" fmla="*/ 112012 h 112299"/>
                <a:gd name="connsiteX10" fmla="*/ 5422 w 39516"/>
                <a:gd name="connsiteY10" fmla="*/ 112151 h 11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516" h="112299">
                  <a:moveTo>
                    <a:pt x="5422" y="112151"/>
                  </a:moveTo>
                  <a:cubicBezTo>
                    <a:pt x="9284" y="112944"/>
                    <a:pt x="13065" y="110481"/>
                    <a:pt x="13899" y="106628"/>
                  </a:cubicBezTo>
                  <a:lnTo>
                    <a:pt x="15184" y="101490"/>
                  </a:lnTo>
                  <a:lnTo>
                    <a:pt x="36634" y="18773"/>
                  </a:lnTo>
                  <a:lnTo>
                    <a:pt x="39203" y="8883"/>
                  </a:lnTo>
                  <a:cubicBezTo>
                    <a:pt x="40338" y="5224"/>
                    <a:pt x="38292" y="1338"/>
                    <a:pt x="34634" y="203"/>
                  </a:cubicBezTo>
                  <a:cubicBezTo>
                    <a:pt x="34573" y="184"/>
                    <a:pt x="34511" y="166"/>
                    <a:pt x="34450" y="149"/>
                  </a:cubicBezTo>
                  <a:cubicBezTo>
                    <a:pt x="30588" y="-645"/>
                    <a:pt x="26807" y="1818"/>
                    <a:pt x="25973" y="5672"/>
                  </a:cubicBezTo>
                  <a:lnTo>
                    <a:pt x="284" y="103546"/>
                  </a:lnTo>
                  <a:cubicBezTo>
                    <a:pt x="-788" y="107149"/>
                    <a:pt x="1265" y="110939"/>
                    <a:pt x="4868" y="112012"/>
                  </a:cubicBezTo>
                  <a:cubicBezTo>
                    <a:pt x="5051" y="112066"/>
                    <a:pt x="5235" y="112113"/>
                    <a:pt x="5422" y="112151"/>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6" name="Freeform: Shape 245">
              <a:extLst>
                <a:ext uri="{FF2B5EF4-FFF2-40B4-BE49-F238E27FC236}">
                  <a16:creationId xmlns:a16="http://schemas.microsoft.com/office/drawing/2014/main" id="{ED6B1246-B730-4CF4-9353-CD108C41D7BD}"/>
                </a:ext>
              </a:extLst>
            </p:cNvPr>
            <p:cNvSpPr/>
            <p:nvPr/>
          </p:nvSpPr>
          <p:spPr>
            <a:xfrm>
              <a:off x="-1" y="4679332"/>
              <a:ext cx="131654" cy="55616"/>
            </a:xfrm>
            <a:custGeom>
              <a:avLst/>
              <a:gdLst>
                <a:gd name="connsiteX0" fmla="*/ 131654 w 131654"/>
                <a:gd name="connsiteY0" fmla="*/ 14000 h 55616"/>
                <a:gd name="connsiteX1" fmla="*/ 123605 w 131654"/>
                <a:gd name="connsiteY1" fmla="*/ 9792 h 55616"/>
                <a:gd name="connsiteX2" fmla="*/ 123434 w 131654"/>
                <a:gd name="connsiteY2" fmla="*/ 9119 h 55616"/>
                <a:gd name="connsiteX3" fmla="*/ 128572 w 131654"/>
                <a:gd name="connsiteY3" fmla="*/ 0 h 55616"/>
                <a:gd name="connsiteX4" fmla="*/ 128572 w 131654"/>
                <a:gd name="connsiteY4" fmla="*/ 0 h 55616"/>
                <a:gd name="connsiteX5" fmla="*/ 0 w 131654"/>
                <a:gd name="connsiteY5" fmla="*/ 40588 h 55616"/>
                <a:gd name="connsiteX6" fmla="*/ 0 w 131654"/>
                <a:gd name="connsiteY6" fmla="*/ 55616 h 55616"/>
                <a:gd name="connsiteX7" fmla="*/ 121764 w 131654"/>
                <a:gd name="connsiteY7" fmla="*/ 17083 h 5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654" h="55616">
                  <a:moveTo>
                    <a:pt x="131654" y="14000"/>
                  </a:moveTo>
                  <a:cubicBezTo>
                    <a:pt x="128270" y="15061"/>
                    <a:pt x="124666" y="13177"/>
                    <a:pt x="123605" y="9792"/>
                  </a:cubicBezTo>
                  <a:cubicBezTo>
                    <a:pt x="123536" y="9571"/>
                    <a:pt x="123479" y="9347"/>
                    <a:pt x="123434" y="9119"/>
                  </a:cubicBezTo>
                  <a:cubicBezTo>
                    <a:pt x="122628" y="5223"/>
                    <a:pt x="124821" y="1329"/>
                    <a:pt x="128572" y="0"/>
                  </a:cubicBezTo>
                  <a:lnTo>
                    <a:pt x="128572" y="0"/>
                  </a:lnTo>
                  <a:lnTo>
                    <a:pt x="0" y="40588"/>
                  </a:lnTo>
                  <a:lnTo>
                    <a:pt x="0" y="55616"/>
                  </a:lnTo>
                  <a:lnTo>
                    <a:pt x="121764" y="17083"/>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7" name="Freeform: Shape 246">
              <a:extLst>
                <a:ext uri="{FF2B5EF4-FFF2-40B4-BE49-F238E27FC236}">
                  <a16:creationId xmlns:a16="http://schemas.microsoft.com/office/drawing/2014/main" id="{7CE77844-5CA1-4FE0-AD71-899547275A8C}"/>
                </a:ext>
              </a:extLst>
            </p:cNvPr>
            <p:cNvSpPr/>
            <p:nvPr/>
          </p:nvSpPr>
          <p:spPr>
            <a:xfrm>
              <a:off x="2328160" y="6331504"/>
              <a:ext cx="137948" cy="604456"/>
            </a:xfrm>
            <a:custGeom>
              <a:avLst/>
              <a:gdLst>
                <a:gd name="connsiteX0" fmla="*/ 137948 w 137948"/>
                <a:gd name="connsiteY0" fmla="*/ 2312 h 604456"/>
                <a:gd name="connsiteX1" fmla="*/ 129728 w 137948"/>
                <a:gd name="connsiteY1" fmla="*/ 8349 h 604456"/>
                <a:gd name="connsiteX2" fmla="*/ 124590 w 137948"/>
                <a:gd name="connsiteY2" fmla="*/ 0 h 604456"/>
                <a:gd name="connsiteX3" fmla="*/ 0 w 137948"/>
                <a:gd name="connsiteY3" fmla="*/ 604456 h 604456"/>
                <a:gd name="connsiteX4" fmla="*/ 13744 w 137948"/>
                <a:gd name="connsiteY4" fmla="*/ 604456 h 604456"/>
                <a:gd name="connsiteX5" fmla="*/ 137948 w 137948"/>
                <a:gd name="connsiteY5" fmla="*/ 6422 h 604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948" h="604456">
                  <a:moveTo>
                    <a:pt x="137948" y="2312"/>
                  </a:moveTo>
                  <a:cubicBezTo>
                    <a:pt x="137291" y="6216"/>
                    <a:pt x="133649" y="8890"/>
                    <a:pt x="129728" y="8349"/>
                  </a:cubicBezTo>
                  <a:cubicBezTo>
                    <a:pt x="126005" y="7460"/>
                    <a:pt x="123706" y="3724"/>
                    <a:pt x="124590" y="0"/>
                  </a:cubicBezTo>
                  <a:lnTo>
                    <a:pt x="0" y="604456"/>
                  </a:lnTo>
                  <a:lnTo>
                    <a:pt x="13744" y="604456"/>
                  </a:lnTo>
                  <a:lnTo>
                    <a:pt x="137948" y="6422"/>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8" name="Freeform: Shape 247">
              <a:extLst>
                <a:ext uri="{FF2B5EF4-FFF2-40B4-BE49-F238E27FC236}">
                  <a16:creationId xmlns:a16="http://schemas.microsoft.com/office/drawing/2014/main" id="{46EBF08D-B845-46D7-81B7-BE8667B3DFB4}"/>
                </a:ext>
              </a:extLst>
            </p:cNvPr>
            <p:cNvSpPr/>
            <p:nvPr/>
          </p:nvSpPr>
          <p:spPr>
            <a:xfrm>
              <a:off x="-1" y="6563473"/>
              <a:ext cx="29979" cy="208849"/>
            </a:xfrm>
            <a:custGeom>
              <a:avLst/>
              <a:gdLst>
                <a:gd name="connsiteX0" fmla="*/ 29927 w 29979"/>
                <a:gd name="connsiteY0" fmla="*/ 7321 h 208849"/>
                <a:gd name="connsiteX1" fmla="*/ 29927 w 29979"/>
                <a:gd name="connsiteY1" fmla="*/ 5652 h 208849"/>
                <a:gd name="connsiteX2" fmla="*/ 29927 w 29979"/>
                <a:gd name="connsiteY2" fmla="*/ 4367 h 208849"/>
                <a:gd name="connsiteX3" fmla="*/ 29927 w 29979"/>
                <a:gd name="connsiteY3" fmla="*/ 3083 h 208849"/>
                <a:gd name="connsiteX4" fmla="*/ 29927 w 29979"/>
                <a:gd name="connsiteY4" fmla="*/ 1927 h 208849"/>
                <a:gd name="connsiteX5" fmla="*/ 28771 w 29979"/>
                <a:gd name="connsiteY5" fmla="*/ 899 h 208849"/>
                <a:gd name="connsiteX6" fmla="*/ 26716 w 29979"/>
                <a:gd name="connsiteY6" fmla="*/ 0 h 208849"/>
                <a:gd name="connsiteX7" fmla="*/ 25689 w 29979"/>
                <a:gd name="connsiteY7" fmla="*/ 0 h 208849"/>
                <a:gd name="connsiteX8" fmla="*/ 24918 w 29979"/>
                <a:gd name="connsiteY8" fmla="*/ 0 h 208849"/>
                <a:gd name="connsiteX9" fmla="*/ 22606 w 29979"/>
                <a:gd name="connsiteY9" fmla="*/ 0 h 208849"/>
                <a:gd name="connsiteX10" fmla="*/ 21450 w 29979"/>
                <a:gd name="connsiteY10" fmla="*/ 0 h 208849"/>
                <a:gd name="connsiteX11" fmla="*/ 16441 w 29979"/>
                <a:gd name="connsiteY11" fmla="*/ 6165 h 208849"/>
                <a:gd name="connsiteX12" fmla="*/ 14643 w 29979"/>
                <a:gd name="connsiteY12" fmla="*/ 17725 h 208849"/>
                <a:gd name="connsiteX13" fmla="*/ 0 w 29979"/>
                <a:gd name="connsiteY13" fmla="*/ 116370 h 208849"/>
                <a:gd name="connsiteX14" fmla="*/ 0 w 29979"/>
                <a:gd name="connsiteY14" fmla="*/ 208850 h 208849"/>
                <a:gd name="connsiteX15" fmla="*/ 29927 w 29979"/>
                <a:gd name="connsiteY15" fmla="*/ 7450 h 20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979" h="208849">
                  <a:moveTo>
                    <a:pt x="29927" y="7321"/>
                  </a:moveTo>
                  <a:cubicBezTo>
                    <a:pt x="29992" y="6767"/>
                    <a:pt x="29992" y="6206"/>
                    <a:pt x="29927" y="5652"/>
                  </a:cubicBezTo>
                  <a:cubicBezTo>
                    <a:pt x="29927" y="5652"/>
                    <a:pt x="29927" y="4752"/>
                    <a:pt x="29927" y="4367"/>
                  </a:cubicBezTo>
                  <a:cubicBezTo>
                    <a:pt x="29997" y="3942"/>
                    <a:pt x="29997" y="3508"/>
                    <a:pt x="29927" y="3083"/>
                  </a:cubicBezTo>
                  <a:cubicBezTo>
                    <a:pt x="29976" y="2699"/>
                    <a:pt x="29976" y="2310"/>
                    <a:pt x="29927" y="1927"/>
                  </a:cubicBezTo>
                  <a:lnTo>
                    <a:pt x="28771" y="899"/>
                  </a:lnTo>
                  <a:lnTo>
                    <a:pt x="26716" y="0"/>
                  </a:lnTo>
                  <a:lnTo>
                    <a:pt x="25689" y="0"/>
                  </a:lnTo>
                  <a:lnTo>
                    <a:pt x="24918" y="0"/>
                  </a:lnTo>
                  <a:lnTo>
                    <a:pt x="22606" y="0"/>
                  </a:lnTo>
                  <a:lnTo>
                    <a:pt x="21450" y="0"/>
                  </a:lnTo>
                  <a:cubicBezTo>
                    <a:pt x="18751" y="945"/>
                    <a:pt x="16813" y="3329"/>
                    <a:pt x="16441" y="6165"/>
                  </a:cubicBezTo>
                  <a:lnTo>
                    <a:pt x="14643" y="17725"/>
                  </a:lnTo>
                  <a:lnTo>
                    <a:pt x="0" y="116370"/>
                  </a:lnTo>
                  <a:lnTo>
                    <a:pt x="0" y="208850"/>
                  </a:lnTo>
                  <a:lnTo>
                    <a:pt x="29927" y="7450"/>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49" name="Freeform: Shape 248">
              <a:extLst>
                <a:ext uri="{FF2B5EF4-FFF2-40B4-BE49-F238E27FC236}">
                  <a16:creationId xmlns:a16="http://schemas.microsoft.com/office/drawing/2014/main" id="{C3D6B078-16F1-47C0-A916-057EE83D9D11}"/>
                </a:ext>
              </a:extLst>
            </p:cNvPr>
            <p:cNvSpPr/>
            <p:nvPr/>
          </p:nvSpPr>
          <p:spPr>
            <a:xfrm>
              <a:off x="-1" y="5278523"/>
              <a:ext cx="139444" cy="59340"/>
            </a:xfrm>
            <a:custGeom>
              <a:avLst/>
              <a:gdLst>
                <a:gd name="connsiteX0" fmla="*/ 139232 w 139444"/>
                <a:gd name="connsiteY0" fmla="*/ 5137 h 59340"/>
                <a:gd name="connsiteX1" fmla="*/ 131888 w 139444"/>
                <a:gd name="connsiteY1" fmla="*/ 109 h 59340"/>
                <a:gd name="connsiteX2" fmla="*/ 130884 w 139444"/>
                <a:gd name="connsiteY2" fmla="*/ 384 h 59340"/>
                <a:gd name="connsiteX3" fmla="*/ 117269 w 139444"/>
                <a:gd name="connsiteY3" fmla="*/ 4880 h 59340"/>
                <a:gd name="connsiteX4" fmla="*/ 0 w 139444"/>
                <a:gd name="connsiteY4" fmla="*/ 44312 h 59340"/>
                <a:gd name="connsiteX5" fmla="*/ 0 w 139444"/>
                <a:gd name="connsiteY5" fmla="*/ 59340 h 59340"/>
                <a:gd name="connsiteX6" fmla="*/ 134352 w 139444"/>
                <a:gd name="connsiteY6" fmla="*/ 14385 h 59340"/>
                <a:gd name="connsiteX7" fmla="*/ 139232 w 139444"/>
                <a:gd name="connsiteY7" fmla="*/ 5137 h 5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444" h="59340">
                  <a:moveTo>
                    <a:pt x="139232" y="5137"/>
                  </a:moveTo>
                  <a:cubicBezTo>
                    <a:pt x="138593" y="1720"/>
                    <a:pt x="135305" y="-531"/>
                    <a:pt x="131888" y="109"/>
                  </a:cubicBezTo>
                  <a:cubicBezTo>
                    <a:pt x="131546" y="172"/>
                    <a:pt x="131210" y="265"/>
                    <a:pt x="130884" y="384"/>
                  </a:cubicBezTo>
                  <a:lnTo>
                    <a:pt x="117269" y="4880"/>
                  </a:lnTo>
                  <a:lnTo>
                    <a:pt x="0" y="44312"/>
                  </a:lnTo>
                  <a:lnTo>
                    <a:pt x="0" y="59340"/>
                  </a:lnTo>
                  <a:lnTo>
                    <a:pt x="134352" y="14385"/>
                  </a:lnTo>
                  <a:cubicBezTo>
                    <a:pt x="138058" y="12952"/>
                    <a:pt x="140141" y="9006"/>
                    <a:pt x="139232" y="513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0" name="Freeform: Shape 249">
              <a:extLst>
                <a:ext uri="{FF2B5EF4-FFF2-40B4-BE49-F238E27FC236}">
                  <a16:creationId xmlns:a16="http://schemas.microsoft.com/office/drawing/2014/main" id="{975E9CBA-B89E-47D4-B526-207F9FD90BA0}"/>
                </a:ext>
              </a:extLst>
            </p:cNvPr>
            <p:cNvSpPr/>
            <p:nvPr/>
          </p:nvSpPr>
          <p:spPr>
            <a:xfrm>
              <a:off x="2453074" y="6235685"/>
              <a:ext cx="33070" cy="104236"/>
            </a:xfrm>
            <a:custGeom>
              <a:avLst/>
              <a:gdLst>
                <a:gd name="connsiteX0" fmla="*/ 30759 w 33070"/>
                <a:gd name="connsiteY0" fmla="*/ 13486 h 104236"/>
                <a:gd name="connsiteX1" fmla="*/ 33071 w 33070"/>
                <a:gd name="connsiteY1" fmla="*/ 2440 h 104236"/>
                <a:gd name="connsiteX2" fmla="*/ 24850 w 33070"/>
                <a:gd name="connsiteY2" fmla="*/ 8477 h 104236"/>
                <a:gd name="connsiteX3" fmla="*/ 19677 w 33070"/>
                <a:gd name="connsiteY3" fmla="*/ 143 h 104236"/>
                <a:gd name="connsiteX4" fmla="*/ 19712 w 33070"/>
                <a:gd name="connsiteY4" fmla="*/ 0 h 104236"/>
                <a:gd name="connsiteX5" fmla="*/ 189 w 33070"/>
                <a:gd name="connsiteY5" fmla="*/ 95819 h 104236"/>
                <a:gd name="connsiteX6" fmla="*/ 5327 w 33070"/>
                <a:gd name="connsiteY6" fmla="*/ 104167 h 104236"/>
                <a:gd name="connsiteX7" fmla="*/ 13547 w 33070"/>
                <a:gd name="connsiteY7" fmla="*/ 98130 h 104236"/>
                <a:gd name="connsiteX8" fmla="*/ 16116 w 33070"/>
                <a:gd name="connsiteY8" fmla="*/ 85286 h 10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70" h="104236">
                  <a:moveTo>
                    <a:pt x="30759" y="13486"/>
                  </a:moveTo>
                  <a:lnTo>
                    <a:pt x="33071" y="2440"/>
                  </a:lnTo>
                  <a:cubicBezTo>
                    <a:pt x="32413" y="6344"/>
                    <a:pt x="28772" y="9018"/>
                    <a:pt x="24850" y="8477"/>
                  </a:cubicBezTo>
                  <a:cubicBezTo>
                    <a:pt x="21120" y="7604"/>
                    <a:pt x="18804" y="3873"/>
                    <a:pt x="19677" y="143"/>
                  </a:cubicBezTo>
                  <a:cubicBezTo>
                    <a:pt x="19689" y="95"/>
                    <a:pt x="19700" y="47"/>
                    <a:pt x="19712" y="0"/>
                  </a:cubicBezTo>
                  <a:lnTo>
                    <a:pt x="189" y="95819"/>
                  </a:lnTo>
                  <a:cubicBezTo>
                    <a:pt x="-695" y="99542"/>
                    <a:pt x="1604" y="103279"/>
                    <a:pt x="5327" y="104167"/>
                  </a:cubicBezTo>
                  <a:cubicBezTo>
                    <a:pt x="9248" y="104708"/>
                    <a:pt x="12890" y="102034"/>
                    <a:pt x="13547" y="98130"/>
                  </a:cubicBezTo>
                  <a:lnTo>
                    <a:pt x="16116" y="85286"/>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1" name="Freeform: Shape 250">
              <a:extLst>
                <a:ext uri="{FF2B5EF4-FFF2-40B4-BE49-F238E27FC236}">
                  <a16:creationId xmlns:a16="http://schemas.microsoft.com/office/drawing/2014/main" id="{F4BD97DF-8E54-4BDB-888C-69EE6D761189}"/>
                </a:ext>
              </a:extLst>
            </p:cNvPr>
            <p:cNvSpPr/>
            <p:nvPr/>
          </p:nvSpPr>
          <p:spPr>
            <a:xfrm>
              <a:off x="1883104" y="4056856"/>
              <a:ext cx="419554" cy="145179"/>
            </a:xfrm>
            <a:custGeom>
              <a:avLst/>
              <a:gdLst>
                <a:gd name="connsiteX0" fmla="*/ 419367 w 419554"/>
                <a:gd name="connsiteY0" fmla="*/ 5176 h 145179"/>
                <a:gd name="connsiteX1" fmla="*/ 411820 w 419554"/>
                <a:gd name="connsiteY1" fmla="*/ 123 h 145179"/>
                <a:gd name="connsiteX2" fmla="*/ 411147 w 419554"/>
                <a:gd name="connsiteY2" fmla="*/ 295 h 145179"/>
                <a:gd name="connsiteX3" fmla="*/ 406908 w 419554"/>
                <a:gd name="connsiteY3" fmla="*/ 1708 h 145179"/>
                <a:gd name="connsiteX4" fmla="*/ 10404 w 419554"/>
                <a:gd name="connsiteY4" fmla="*/ 127840 h 145179"/>
                <a:gd name="connsiteX5" fmla="*/ 0 w 419554"/>
                <a:gd name="connsiteY5" fmla="*/ 131179 h 145179"/>
                <a:gd name="connsiteX6" fmla="*/ 8049 w 419554"/>
                <a:gd name="connsiteY6" fmla="*/ 135387 h 145179"/>
                <a:gd name="connsiteX7" fmla="*/ 8220 w 419554"/>
                <a:gd name="connsiteY7" fmla="*/ 136060 h 145179"/>
                <a:gd name="connsiteX8" fmla="*/ 3211 w 419554"/>
                <a:gd name="connsiteY8" fmla="*/ 145180 h 145179"/>
                <a:gd name="connsiteX9" fmla="*/ 414229 w 419554"/>
                <a:gd name="connsiteY9" fmla="*/ 14295 h 145179"/>
                <a:gd name="connsiteX10" fmla="*/ 419367 w 419554"/>
                <a:gd name="connsiteY10" fmla="*/ 5176 h 14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9554" h="145179">
                  <a:moveTo>
                    <a:pt x="419367" y="5176"/>
                  </a:moveTo>
                  <a:cubicBezTo>
                    <a:pt x="418678" y="1697"/>
                    <a:pt x="415299" y="-565"/>
                    <a:pt x="411820" y="123"/>
                  </a:cubicBezTo>
                  <a:cubicBezTo>
                    <a:pt x="411592" y="169"/>
                    <a:pt x="411368" y="226"/>
                    <a:pt x="411147" y="295"/>
                  </a:cubicBezTo>
                  <a:lnTo>
                    <a:pt x="406908" y="1708"/>
                  </a:lnTo>
                  <a:lnTo>
                    <a:pt x="10404" y="127840"/>
                  </a:lnTo>
                  <a:lnTo>
                    <a:pt x="0" y="131179"/>
                  </a:lnTo>
                  <a:cubicBezTo>
                    <a:pt x="3385" y="130119"/>
                    <a:pt x="6988" y="132002"/>
                    <a:pt x="8049" y="135387"/>
                  </a:cubicBezTo>
                  <a:cubicBezTo>
                    <a:pt x="8118" y="135608"/>
                    <a:pt x="8175" y="135833"/>
                    <a:pt x="8220" y="136060"/>
                  </a:cubicBezTo>
                  <a:cubicBezTo>
                    <a:pt x="9101" y="139930"/>
                    <a:pt x="6950" y="143847"/>
                    <a:pt x="3211" y="145180"/>
                  </a:cubicBezTo>
                  <a:lnTo>
                    <a:pt x="414229" y="14295"/>
                  </a:lnTo>
                  <a:cubicBezTo>
                    <a:pt x="418019" y="13013"/>
                    <a:pt x="420234" y="9082"/>
                    <a:pt x="419367" y="517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2" name="Freeform: Shape 251">
              <a:extLst>
                <a:ext uri="{FF2B5EF4-FFF2-40B4-BE49-F238E27FC236}">
                  <a16:creationId xmlns:a16="http://schemas.microsoft.com/office/drawing/2014/main" id="{671FC3AA-585A-4AC1-A2E0-6820298A7C9D}"/>
                </a:ext>
              </a:extLst>
            </p:cNvPr>
            <p:cNvSpPr/>
            <p:nvPr/>
          </p:nvSpPr>
          <p:spPr>
            <a:xfrm>
              <a:off x="1550051" y="4187740"/>
              <a:ext cx="341470" cy="120390"/>
            </a:xfrm>
            <a:custGeom>
              <a:avLst/>
              <a:gdLst>
                <a:gd name="connsiteX0" fmla="*/ 341274 w 341470"/>
                <a:gd name="connsiteY0" fmla="*/ 5176 h 120390"/>
                <a:gd name="connsiteX1" fmla="*/ 333726 w 341470"/>
                <a:gd name="connsiteY1" fmla="*/ 123 h 120390"/>
                <a:gd name="connsiteX2" fmla="*/ 333053 w 341470"/>
                <a:gd name="connsiteY2" fmla="*/ 295 h 120390"/>
                <a:gd name="connsiteX3" fmla="*/ 328686 w 341470"/>
                <a:gd name="connsiteY3" fmla="*/ 1708 h 120390"/>
                <a:gd name="connsiteX4" fmla="*/ 10275 w 341470"/>
                <a:gd name="connsiteY4" fmla="*/ 103050 h 120390"/>
                <a:gd name="connsiteX5" fmla="*/ 0 w 341470"/>
                <a:gd name="connsiteY5" fmla="*/ 106390 h 120390"/>
                <a:gd name="connsiteX6" fmla="*/ 7981 w 341470"/>
                <a:gd name="connsiteY6" fmla="*/ 110331 h 120390"/>
                <a:gd name="connsiteX7" fmla="*/ 8220 w 341470"/>
                <a:gd name="connsiteY7" fmla="*/ 111271 h 120390"/>
                <a:gd name="connsiteX8" fmla="*/ 3211 w 341470"/>
                <a:gd name="connsiteY8" fmla="*/ 120390 h 120390"/>
                <a:gd name="connsiteX9" fmla="*/ 336264 w 341470"/>
                <a:gd name="connsiteY9" fmla="*/ 14295 h 120390"/>
                <a:gd name="connsiteX10" fmla="*/ 341274 w 341470"/>
                <a:gd name="connsiteY10" fmla="*/ 5176 h 12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70" h="120390">
                  <a:moveTo>
                    <a:pt x="341274" y="5176"/>
                  </a:moveTo>
                  <a:cubicBezTo>
                    <a:pt x="340585" y="1697"/>
                    <a:pt x="337206" y="-565"/>
                    <a:pt x="333726" y="123"/>
                  </a:cubicBezTo>
                  <a:cubicBezTo>
                    <a:pt x="333499" y="169"/>
                    <a:pt x="333274" y="226"/>
                    <a:pt x="333053" y="295"/>
                  </a:cubicBezTo>
                  <a:lnTo>
                    <a:pt x="328686" y="1708"/>
                  </a:lnTo>
                  <a:lnTo>
                    <a:pt x="10275" y="103050"/>
                  </a:lnTo>
                  <a:lnTo>
                    <a:pt x="0" y="106390"/>
                  </a:lnTo>
                  <a:cubicBezTo>
                    <a:pt x="3292" y="105274"/>
                    <a:pt x="6865" y="107039"/>
                    <a:pt x="7981" y="110331"/>
                  </a:cubicBezTo>
                  <a:cubicBezTo>
                    <a:pt x="8085" y="110638"/>
                    <a:pt x="8165" y="110952"/>
                    <a:pt x="8220" y="111271"/>
                  </a:cubicBezTo>
                  <a:cubicBezTo>
                    <a:pt x="9101" y="115140"/>
                    <a:pt x="6950" y="119058"/>
                    <a:pt x="3211" y="120390"/>
                  </a:cubicBezTo>
                  <a:lnTo>
                    <a:pt x="336264" y="14295"/>
                  </a:lnTo>
                  <a:cubicBezTo>
                    <a:pt x="340003" y="12963"/>
                    <a:pt x="342155" y="9046"/>
                    <a:pt x="341274" y="5176"/>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3" name="Freeform: Shape 252">
              <a:extLst>
                <a:ext uri="{FF2B5EF4-FFF2-40B4-BE49-F238E27FC236}">
                  <a16:creationId xmlns:a16="http://schemas.microsoft.com/office/drawing/2014/main" id="{D0292E2A-32FE-4C83-AEC0-60892B762416}"/>
                </a:ext>
              </a:extLst>
            </p:cNvPr>
            <p:cNvSpPr/>
            <p:nvPr/>
          </p:nvSpPr>
          <p:spPr>
            <a:xfrm>
              <a:off x="1091509" y="4293796"/>
              <a:ext cx="466702" cy="160246"/>
            </a:xfrm>
            <a:custGeom>
              <a:avLst/>
              <a:gdLst>
                <a:gd name="connsiteX0" fmla="*/ 8477 w 466702"/>
                <a:gd name="connsiteY0" fmla="*/ 150998 h 160246"/>
                <a:gd name="connsiteX1" fmla="*/ 3339 w 466702"/>
                <a:gd name="connsiteY1" fmla="*/ 160246 h 160246"/>
                <a:gd name="connsiteX2" fmla="*/ 461496 w 466702"/>
                <a:gd name="connsiteY2" fmla="*/ 14334 h 160246"/>
                <a:gd name="connsiteX3" fmla="*/ 461496 w 466702"/>
                <a:gd name="connsiteY3" fmla="*/ 14334 h 160246"/>
                <a:gd name="connsiteX4" fmla="*/ 466506 w 466702"/>
                <a:gd name="connsiteY4" fmla="*/ 5215 h 160246"/>
                <a:gd name="connsiteX5" fmla="*/ 459225 w 466702"/>
                <a:gd name="connsiteY5" fmla="*/ 94 h 160246"/>
                <a:gd name="connsiteX6" fmla="*/ 458285 w 466702"/>
                <a:gd name="connsiteY6" fmla="*/ 334 h 160246"/>
                <a:gd name="connsiteX7" fmla="*/ 453918 w 466702"/>
                <a:gd name="connsiteY7" fmla="*/ 1618 h 160246"/>
                <a:gd name="connsiteX8" fmla="*/ 10147 w 466702"/>
                <a:gd name="connsiteY8" fmla="*/ 142907 h 160246"/>
                <a:gd name="connsiteX9" fmla="*/ 0 w 466702"/>
                <a:gd name="connsiteY9" fmla="*/ 146118 h 160246"/>
                <a:gd name="connsiteX10" fmla="*/ 8209 w 466702"/>
                <a:gd name="connsiteY10" fmla="*/ 150003 h 160246"/>
                <a:gd name="connsiteX11" fmla="*/ 8477 w 466702"/>
                <a:gd name="connsiteY11" fmla="*/ 150998 h 16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6702" h="160246">
                  <a:moveTo>
                    <a:pt x="8477" y="150998"/>
                  </a:moveTo>
                  <a:cubicBezTo>
                    <a:pt x="9355" y="154937"/>
                    <a:pt x="7148" y="158911"/>
                    <a:pt x="3339" y="160246"/>
                  </a:cubicBezTo>
                  <a:lnTo>
                    <a:pt x="461496" y="14334"/>
                  </a:lnTo>
                  <a:lnTo>
                    <a:pt x="461496" y="14334"/>
                  </a:lnTo>
                  <a:cubicBezTo>
                    <a:pt x="465235" y="13002"/>
                    <a:pt x="467387" y="9084"/>
                    <a:pt x="466506" y="5215"/>
                  </a:cubicBezTo>
                  <a:cubicBezTo>
                    <a:pt x="465909" y="1791"/>
                    <a:pt x="462650" y="-502"/>
                    <a:pt x="459225" y="94"/>
                  </a:cubicBezTo>
                  <a:cubicBezTo>
                    <a:pt x="458906" y="150"/>
                    <a:pt x="458592" y="230"/>
                    <a:pt x="458285" y="334"/>
                  </a:cubicBezTo>
                  <a:lnTo>
                    <a:pt x="453918" y="1618"/>
                  </a:lnTo>
                  <a:lnTo>
                    <a:pt x="10147" y="142907"/>
                  </a:lnTo>
                  <a:lnTo>
                    <a:pt x="0" y="146118"/>
                  </a:lnTo>
                  <a:cubicBezTo>
                    <a:pt x="3340" y="144924"/>
                    <a:pt x="7015" y="146663"/>
                    <a:pt x="8209" y="150003"/>
                  </a:cubicBezTo>
                  <a:cubicBezTo>
                    <a:pt x="8325" y="150327"/>
                    <a:pt x="8415" y="150660"/>
                    <a:pt x="8477" y="15099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4" name="Freeform: Shape 253">
              <a:extLst>
                <a:ext uri="{FF2B5EF4-FFF2-40B4-BE49-F238E27FC236}">
                  <a16:creationId xmlns:a16="http://schemas.microsoft.com/office/drawing/2014/main" id="{C6EF1310-50E0-4A7C-899D-B10A7E0B18E2}"/>
                </a:ext>
              </a:extLst>
            </p:cNvPr>
            <p:cNvSpPr/>
            <p:nvPr/>
          </p:nvSpPr>
          <p:spPr>
            <a:xfrm>
              <a:off x="949708" y="4439618"/>
              <a:ext cx="150470" cy="58095"/>
            </a:xfrm>
            <a:custGeom>
              <a:avLst/>
              <a:gdLst>
                <a:gd name="connsiteX0" fmla="*/ 8477 w 150470"/>
                <a:gd name="connsiteY0" fmla="*/ 53342 h 58095"/>
                <a:gd name="connsiteX1" fmla="*/ 7707 w 150470"/>
                <a:gd name="connsiteY1" fmla="*/ 58095 h 58095"/>
                <a:gd name="connsiteX2" fmla="*/ 17982 w 150470"/>
                <a:gd name="connsiteY2" fmla="*/ 54884 h 58095"/>
                <a:gd name="connsiteX3" fmla="*/ 145141 w 150470"/>
                <a:gd name="connsiteY3" fmla="*/ 14424 h 58095"/>
                <a:gd name="connsiteX4" fmla="*/ 145141 w 150470"/>
                <a:gd name="connsiteY4" fmla="*/ 14424 h 58095"/>
                <a:gd name="connsiteX5" fmla="*/ 150279 w 150470"/>
                <a:gd name="connsiteY5" fmla="*/ 5176 h 58095"/>
                <a:gd name="connsiteX6" fmla="*/ 142731 w 150470"/>
                <a:gd name="connsiteY6" fmla="*/ 123 h 58095"/>
                <a:gd name="connsiteX7" fmla="*/ 142058 w 150470"/>
                <a:gd name="connsiteY7" fmla="*/ 295 h 58095"/>
                <a:gd name="connsiteX8" fmla="*/ 137563 w 150470"/>
                <a:gd name="connsiteY8" fmla="*/ 1708 h 58095"/>
                <a:gd name="connsiteX9" fmla="*/ 771 w 150470"/>
                <a:gd name="connsiteY9" fmla="*/ 45508 h 58095"/>
                <a:gd name="connsiteX10" fmla="*/ 0 w 150470"/>
                <a:gd name="connsiteY10" fmla="*/ 45508 h 58095"/>
                <a:gd name="connsiteX11" fmla="*/ 3596 w 150470"/>
                <a:gd name="connsiteY11" fmla="*/ 44866 h 58095"/>
                <a:gd name="connsiteX12" fmla="*/ 8603 w 150470"/>
                <a:gd name="connsiteY12" fmla="*/ 52875 h 58095"/>
                <a:gd name="connsiteX13" fmla="*/ 8477 w 150470"/>
                <a:gd name="connsiteY13" fmla="*/ 53342 h 5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0470" h="58095">
                  <a:moveTo>
                    <a:pt x="8477" y="53342"/>
                  </a:moveTo>
                  <a:lnTo>
                    <a:pt x="7707" y="58095"/>
                  </a:lnTo>
                  <a:lnTo>
                    <a:pt x="17982" y="54884"/>
                  </a:lnTo>
                  <a:lnTo>
                    <a:pt x="145141" y="14424"/>
                  </a:lnTo>
                  <a:lnTo>
                    <a:pt x="145141" y="14424"/>
                  </a:lnTo>
                  <a:cubicBezTo>
                    <a:pt x="148949" y="13089"/>
                    <a:pt x="151157" y="9115"/>
                    <a:pt x="150279" y="5176"/>
                  </a:cubicBezTo>
                  <a:cubicBezTo>
                    <a:pt x="149590" y="1697"/>
                    <a:pt x="146211" y="-565"/>
                    <a:pt x="142731" y="123"/>
                  </a:cubicBezTo>
                  <a:cubicBezTo>
                    <a:pt x="142504" y="169"/>
                    <a:pt x="142279" y="226"/>
                    <a:pt x="142058" y="295"/>
                  </a:cubicBezTo>
                  <a:lnTo>
                    <a:pt x="137563" y="1708"/>
                  </a:lnTo>
                  <a:lnTo>
                    <a:pt x="771" y="45508"/>
                  </a:lnTo>
                  <a:lnTo>
                    <a:pt x="0" y="45508"/>
                  </a:lnTo>
                  <a:cubicBezTo>
                    <a:pt x="1120" y="44976"/>
                    <a:pt x="2362" y="44754"/>
                    <a:pt x="3596" y="44866"/>
                  </a:cubicBezTo>
                  <a:cubicBezTo>
                    <a:pt x="7191" y="45695"/>
                    <a:pt x="9432" y="49281"/>
                    <a:pt x="8603" y="52875"/>
                  </a:cubicBezTo>
                  <a:cubicBezTo>
                    <a:pt x="8567" y="53032"/>
                    <a:pt x="8525" y="53188"/>
                    <a:pt x="8477" y="5334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5" name="Freeform: Shape 254">
              <a:extLst>
                <a:ext uri="{FF2B5EF4-FFF2-40B4-BE49-F238E27FC236}">
                  <a16:creationId xmlns:a16="http://schemas.microsoft.com/office/drawing/2014/main" id="{3F95446B-0190-4D06-BBBC-39024E730B11}"/>
                </a:ext>
              </a:extLst>
            </p:cNvPr>
            <p:cNvSpPr/>
            <p:nvPr/>
          </p:nvSpPr>
          <p:spPr>
            <a:xfrm>
              <a:off x="945516" y="4488593"/>
              <a:ext cx="81" cy="2312"/>
            </a:xfrm>
            <a:custGeom>
              <a:avLst/>
              <a:gdLst>
                <a:gd name="connsiteX0" fmla="*/ 82 w 81"/>
                <a:gd name="connsiteY0" fmla="*/ 0 h 2312"/>
                <a:gd name="connsiteX1" fmla="*/ 82 w 81"/>
                <a:gd name="connsiteY1" fmla="*/ 1413 h 2312"/>
                <a:gd name="connsiteX2" fmla="*/ 82 w 81"/>
                <a:gd name="connsiteY2" fmla="*/ 2312 h 2312"/>
                <a:gd name="connsiteX3" fmla="*/ 82 w 81"/>
                <a:gd name="connsiteY3" fmla="*/ 0 h 2312"/>
              </a:gdLst>
              <a:ahLst/>
              <a:cxnLst>
                <a:cxn ang="0">
                  <a:pos x="connsiteX0" y="connsiteY0"/>
                </a:cxn>
                <a:cxn ang="0">
                  <a:pos x="connsiteX1" y="connsiteY1"/>
                </a:cxn>
                <a:cxn ang="0">
                  <a:pos x="connsiteX2" y="connsiteY2"/>
                </a:cxn>
                <a:cxn ang="0">
                  <a:pos x="connsiteX3" y="connsiteY3"/>
                </a:cxn>
              </a:cxnLst>
              <a:rect l="l" t="t" r="r" b="b"/>
              <a:pathLst>
                <a:path w="81" h="2312">
                  <a:moveTo>
                    <a:pt x="82" y="0"/>
                  </a:moveTo>
                  <a:cubicBezTo>
                    <a:pt x="82" y="0"/>
                    <a:pt x="82" y="1028"/>
                    <a:pt x="82" y="1413"/>
                  </a:cubicBezTo>
                  <a:cubicBezTo>
                    <a:pt x="40" y="1711"/>
                    <a:pt x="40" y="2014"/>
                    <a:pt x="82" y="2312"/>
                  </a:cubicBezTo>
                  <a:cubicBezTo>
                    <a:pt x="-27" y="1546"/>
                    <a:pt x="-27" y="767"/>
                    <a:pt x="82"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6" name="Freeform: Shape 255">
              <a:extLst>
                <a:ext uri="{FF2B5EF4-FFF2-40B4-BE49-F238E27FC236}">
                  <a16:creationId xmlns:a16="http://schemas.microsoft.com/office/drawing/2014/main" id="{69D7845B-7488-475F-9F69-C8764779DFE3}"/>
                </a:ext>
              </a:extLst>
            </p:cNvPr>
            <p:cNvSpPr/>
            <p:nvPr/>
          </p:nvSpPr>
          <p:spPr>
            <a:xfrm>
              <a:off x="946625" y="4486410"/>
              <a:ext cx="770" cy="1027"/>
            </a:xfrm>
            <a:custGeom>
              <a:avLst/>
              <a:gdLst>
                <a:gd name="connsiteX0" fmla="*/ 771 w 770"/>
                <a:gd name="connsiteY0" fmla="*/ 0 h 1027"/>
                <a:gd name="connsiteX1" fmla="*/ 0 w 770"/>
                <a:gd name="connsiteY1" fmla="*/ 1027 h 1027"/>
                <a:gd name="connsiteX2" fmla="*/ 0 w 770"/>
                <a:gd name="connsiteY2" fmla="*/ 1027 h 1027"/>
                <a:gd name="connsiteX3" fmla="*/ 771 w 770"/>
                <a:gd name="connsiteY3" fmla="*/ 0 h 1027"/>
              </a:gdLst>
              <a:ahLst/>
              <a:cxnLst>
                <a:cxn ang="0">
                  <a:pos x="connsiteX0" y="connsiteY0"/>
                </a:cxn>
                <a:cxn ang="0">
                  <a:pos x="connsiteX1" y="connsiteY1"/>
                </a:cxn>
                <a:cxn ang="0">
                  <a:pos x="connsiteX2" y="connsiteY2"/>
                </a:cxn>
                <a:cxn ang="0">
                  <a:pos x="connsiteX3" y="connsiteY3"/>
                </a:cxn>
              </a:cxnLst>
              <a:rect l="l" t="t" r="r" b="b"/>
              <a:pathLst>
                <a:path w="770" h="1027">
                  <a:moveTo>
                    <a:pt x="771" y="0"/>
                  </a:moveTo>
                  <a:lnTo>
                    <a:pt x="0" y="1027"/>
                  </a:lnTo>
                  <a:lnTo>
                    <a:pt x="0" y="1027"/>
                  </a:lnTo>
                  <a:cubicBezTo>
                    <a:pt x="208" y="651"/>
                    <a:pt x="467" y="305"/>
                    <a:pt x="771" y="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7" name="Freeform: Shape 256">
              <a:extLst>
                <a:ext uri="{FF2B5EF4-FFF2-40B4-BE49-F238E27FC236}">
                  <a16:creationId xmlns:a16="http://schemas.microsoft.com/office/drawing/2014/main" id="{64738F12-3DA4-4EC1-9B09-935F6C11D4A7}"/>
                </a:ext>
              </a:extLst>
            </p:cNvPr>
            <p:cNvSpPr/>
            <p:nvPr/>
          </p:nvSpPr>
          <p:spPr>
            <a:xfrm>
              <a:off x="546267" y="6505031"/>
              <a:ext cx="83744" cy="430928"/>
            </a:xfrm>
            <a:custGeom>
              <a:avLst/>
              <a:gdLst>
                <a:gd name="connsiteX0" fmla="*/ 75782 w 83744"/>
                <a:gd name="connsiteY0" fmla="*/ 8092 h 430928"/>
                <a:gd name="connsiteX1" fmla="*/ 70165 w 83744"/>
                <a:gd name="connsiteY1" fmla="*/ 498 h 430928"/>
                <a:gd name="connsiteX2" fmla="*/ 70258 w 83744"/>
                <a:gd name="connsiteY2" fmla="*/ 0 h 430928"/>
                <a:gd name="connsiteX3" fmla="*/ 68332 w 83744"/>
                <a:gd name="connsiteY3" fmla="*/ 11817 h 430928"/>
                <a:gd name="connsiteX4" fmla="*/ 0 w 83744"/>
                <a:gd name="connsiteY4" fmla="*/ 430929 h 430928"/>
                <a:gd name="connsiteX5" fmla="*/ 13872 w 83744"/>
                <a:gd name="connsiteY5" fmla="*/ 430929 h 430928"/>
                <a:gd name="connsiteX6" fmla="*/ 83745 w 83744"/>
                <a:gd name="connsiteY6" fmla="*/ 1670 h 430928"/>
                <a:gd name="connsiteX7" fmla="*/ 75782 w 83744"/>
                <a:gd name="connsiteY7" fmla="*/ 8092 h 43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744" h="430928">
                  <a:moveTo>
                    <a:pt x="75782" y="8092"/>
                  </a:moveTo>
                  <a:cubicBezTo>
                    <a:pt x="72133" y="7546"/>
                    <a:pt x="69619" y="4146"/>
                    <a:pt x="70165" y="498"/>
                  </a:cubicBezTo>
                  <a:cubicBezTo>
                    <a:pt x="70190" y="331"/>
                    <a:pt x="70221" y="165"/>
                    <a:pt x="70258" y="0"/>
                  </a:cubicBezTo>
                  <a:lnTo>
                    <a:pt x="68332" y="11817"/>
                  </a:lnTo>
                  <a:lnTo>
                    <a:pt x="0" y="430929"/>
                  </a:lnTo>
                  <a:lnTo>
                    <a:pt x="13872" y="430929"/>
                  </a:lnTo>
                  <a:lnTo>
                    <a:pt x="83745" y="1670"/>
                  </a:lnTo>
                  <a:cubicBezTo>
                    <a:pt x="83212" y="5583"/>
                    <a:pt x="79719" y="8401"/>
                    <a:pt x="75782" y="809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8" name="Freeform: Shape 257">
              <a:extLst>
                <a:ext uri="{FF2B5EF4-FFF2-40B4-BE49-F238E27FC236}">
                  <a16:creationId xmlns:a16="http://schemas.microsoft.com/office/drawing/2014/main" id="{CA38F4D5-A2FC-4637-B25C-2FEC9B73A400}"/>
                </a:ext>
              </a:extLst>
            </p:cNvPr>
            <p:cNvSpPr/>
            <p:nvPr/>
          </p:nvSpPr>
          <p:spPr>
            <a:xfrm>
              <a:off x="616357" y="6076414"/>
              <a:ext cx="83528" cy="436732"/>
            </a:xfrm>
            <a:custGeom>
              <a:avLst/>
              <a:gdLst>
                <a:gd name="connsiteX0" fmla="*/ 75565 w 83528"/>
                <a:gd name="connsiteY0" fmla="*/ 8092 h 436732"/>
                <a:gd name="connsiteX1" fmla="*/ 69948 w 83528"/>
                <a:gd name="connsiteY1" fmla="*/ 498 h 436732"/>
                <a:gd name="connsiteX2" fmla="*/ 70042 w 83528"/>
                <a:gd name="connsiteY2" fmla="*/ 0 h 436732"/>
                <a:gd name="connsiteX3" fmla="*/ 68115 w 83528"/>
                <a:gd name="connsiteY3" fmla="*/ 11688 h 436732"/>
                <a:gd name="connsiteX4" fmla="*/ 940 w 83528"/>
                <a:gd name="connsiteY4" fmla="*/ 424121 h 436732"/>
                <a:gd name="connsiteX5" fmla="*/ 169 w 83528"/>
                <a:gd name="connsiteY5" fmla="*/ 428617 h 436732"/>
                <a:gd name="connsiteX6" fmla="*/ 5194 w 83528"/>
                <a:gd name="connsiteY6" fmla="*/ 436615 h 436732"/>
                <a:gd name="connsiteX7" fmla="*/ 5692 w 83528"/>
                <a:gd name="connsiteY7" fmla="*/ 436709 h 436732"/>
                <a:gd name="connsiteX8" fmla="*/ 13656 w 83528"/>
                <a:gd name="connsiteY8" fmla="*/ 430287 h 436732"/>
                <a:gd name="connsiteX9" fmla="*/ 83529 w 83528"/>
                <a:gd name="connsiteY9" fmla="*/ 1670 h 436732"/>
                <a:gd name="connsiteX10" fmla="*/ 75565 w 83528"/>
                <a:gd name="connsiteY10" fmla="*/ 8092 h 43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28" h="436732">
                  <a:moveTo>
                    <a:pt x="75565" y="8092"/>
                  </a:moveTo>
                  <a:cubicBezTo>
                    <a:pt x="71917" y="7546"/>
                    <a:pt x="69402" y="4146"/>
                    <a:pt x="69948" y="498"/>
                  </a:cubicBezTo>
                  <a:cubicBezTo>
                    <a:pt x="69973" y="331"/>
                    <a:pt x="70004" y="165"/>
                    <a:pt x="70042" y="0"/>
                  </a:cubicBezTo>
                  <a:lnTo>
                    <a:pt x="68115" y="11688"/>
                  </a:lnTo>
                  <a:lnTo>
                    <a:pt x="940" y="424121"/>
                  </a:lnTo>
                  <a:lnTo>
                    <a:pt x="169" y="428617"/>
                  </a:lnTo>
                  <a:cubicBezTo>
                    <a:pt x="-652" y="432213"/>
                    <a:pt x="1598" y="435794"/>
                    <a:pt x="5194" y="436615"/>
                  </a:cubicBezTo>
                  <a:cubicBezTo>
                    <a:pt x="5359" y="436653"/>
                    <a:pt x="5525" y="436684"/>
                    <a:pt x="5692" y="436709"/>
                  </a:cubicBezTo>
                  <a:cubicBezTo>
                    <a:pt x="9629" y="437017"/>
                    <a:pt x="13123" y="434200"/>
                    <a:pt x="13656" y="430287"/>
                  </a:cubicBezTo>
                  <a:lnTo>
                    <a:pt x="83529" y="1670"/>
                  </a:lnTo>
                  <a:cubicBezTo>
                    <a:pt x="83058" y="5618"/>
                    <a:pt x="79523" y="8469"/>
                    <a:pt x="75565" y="8092"/>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59" name="Freeform: Shape 258">
              <a:extLst>
                <a:ext uri="{FF2B5EF4-FFF2-40B4-BE49-F238E27FC236}">
                  <a16:creationId xmlns:a16="http://schemas.microsoft.com/office/drawing/2014/main" id="{809A87A3-80CB-4230-85B5-22EC02806EEB}"/>
                </a:ext>
              </a:extLst>
            </p:cNvPr>
            <p:cNvSpPr/>
            <p:nvPr/>
          </p:nvSpPr>
          <p:spPr>
            <a:xfrm>
              <a:off x="2472099" y="5014699"/>
              <a:ext cx="266051" cy="1229532"/>
            </a:xfrm>
            <a:custGeom>
              <a:avLst/>
              <a:gdLst>
                <a:gd name="connsiteX0" fmla="*/ 5826 w 266051"/>
                <a:gd name="connsiteY0" fmla="*/ 1229463 h 1229532"/>
                <a:gd name="connsiteX1" fmla="*/ 14046 w 266051"/>
                <a:gd name="connsiteY1" fmla="*/ 1223426 h 1229532"/>
                <a:gd name="connsiteX2" fmla="*/ 15074 w 266051"/>
                <a:gd name="connsiteY2" fmla="*/ 1218674 h 1229532"/>
                <a:gd name="connsiteX3" fmla="*/ 263740 w 266051"/>
                <a:gd name="connsiteY3" fmla="*/ 12973 h 1229532"/>
                <a:gd name="connsiteX4" fmla="*/ 266051 w 266051"/>
                <a:gd name="connsiteY4" fmla="*/ 2312 h 1229532"/>
                <a:gd name="connsiteX5" fmla="*/ 257831 w 266051"/>
                <a:gd name="connsiteY5" fmla="*/ 8349 h 1229532"/>
                <a:gd name="connsiteX6" fmla="*/ 252574 w 266051"/>
                <a:gd name="connsiteY6" fmla="*/ 501 h 1229532"/>
                <a:gd name="connsiteX7" fmla="*/ 252693 w 266051"/>
                <a:gd name="connsiteY7" fmla="*/ 0 h 1229532"/>
                <a:gd name="connsiteX8" fmla="*/ 252693 w 266051"/>
                <a:gd name="connsiteY8" fmla="*/ 0 h 1229532"/>
                <a:gd name="connsiteX9" fmla="*/ 431 w 266051"/>
                <a:gd name="connsiteY9" fmla="*/ 1220215 h 1229532"/>
                <a:gd name="connsiteX10" fmla="*/ 431 w 266051"/>
                <a:gd name="connsiteY10" fmla="*/ 1220215 h 1229532"/>
                <a:gd name="connsiteX11" fmla="*/ 4536 w 266051"/>
                <a:gd name="connsiteY11" fmla="*/ 1229124 h 1229532"/>
                <a:gd name="connsiteX12" fmla="*/ 5826 w 266051"/>
                <a:gd name="connsiteY12" fmla="*/ 1229463 h 1229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051" h="1229532">
                  <a:moveTo>
                    <a:pt x="5826" y="1229463"/>
                  </a:moveTo>
                  <a:cubicBezTo>
                    <a:pt x="9747" y="1230004"/>
                    <a:pt x="13389" y="1227330"/>
                    <a:pt x="14046" y="1223426"/>
                  </a:cubicBezTo>
                  <a:lnTo>
                    <a:pt x="15074" y="1218674"/>
                  </a:lnTo>
                  <a:lnTo>
                    <a:pt x="263740" y="12973"/>
                  </a:lnTo>
                  <a:lnTo>
                    <a:pt x="266051" y="2312"/>
                  </a:lnTo>
                  <a:cubicBezTo>
                    <a:pt x="265334" y="6178"/>
                    <a:pt x="261735" y="8821"/>
                    <a:pt x="257831" y="8349"/>
                  </a:cubicBezTo>
                  <a:cubicBezTo>
                    <a:pt x="254212" y="7633"/>
                    <a:pt x="251859" y="4120"/>
                    <a:pt x="252574" y="501"/>
                  </a:cubicBezTo>
                  <a:cubicBezTo>
                    <a:pt x="252607" y="333"/>
                    <a:pt x="252647" y="165"/>
                    <a:pt x="252693" y="0"/>
                  </a:cubicBezTo>
                  <a:lnTo>
                    <a:pt x="252693" y="0"/>
                  </a:lnTo>
                  <a:lnTo>
                    <a:pt x="431" y="1220215"/>
                  </a:lnTo>
                  <a:lnTo>
                    <a:pt x="431" y="1220215"/>
                  </a:lnTo>
                  <a:cubicBezTo>
                    <a:pt x="-895" y="1223809"/>
                    <a:pt x="943" y="1227797"/>
                    <a:pt x="4536" y="1229124"/>
                  </a:cubicBezTo>
                  <a:cubicBezTo>
                    <a:pt x="4954" y="1229278"/>
                    <a:pt x="5386" y="1229392"/>
                    <a:pt x="5826" y="1229463"/>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0" name="Freeform: Shape 259">
              <a:extLst>
                <a:ext uri="{FF2B5EF4-FFF2-40B4-BE49-F238E27FC236}">
                  <a16:creationId xmlns:a16="http://schemas.microsoft.com/office/drawing/2014/main" id="{A28CA41A-38D0-40BA-8F0A-8269D4973A92}"/>
                </a:ext>
              </a:extLst>
            </p:cNvPr>
            <p:cNvSpPr/>
            <p:nvPr/>
          </p:nvSpPr>
          <p:spPr>
            <a:xfrm>
              <a:off x="2724930" y="5000441"/>
              <a:ext cx="16431" cy="22661"/>
            </a:xfrm>
            <a:custGeom>
              <a:avLst/>
              <a:gdLst>
                <a:gd name="connsiteX0" fmla="*/ 5386 w 16431"/>
                <a:gd name="connsiteY0" fmla="*/ 22607 h 22661"/>
                <a:gd name="connsiteX1" fmla="*/ 13606 w 16431"/>
                <a:gd name="connsiteY1" fmla="*/ 16570 h 22661"/>
                <a:gd name="connsiteX2" fmla="*/ 14505 w 16431"/>
                <a:gd name="connsiteY2" fmla="*/ 11689 h 22661"/>
                <a:gd name="connsiteX3" fmla="*/ 15533 w 16431"/>
                <a:gd name="connsiteY3" fmla="*/ 6679 h 22661"/>
                <a:gd name="connsiteX4" fmla="*/ 16432 w 16431"/>
                <a:gd name="connsiteY4" fmla="*/ 2312 h 22661"/>
                <a:gd name="connsiteX5" fmla="*/ 8340 w 16431"/>
                <a:gd name="connsiteY5" fmla="*/ 8349 h 22661"/>
                <a:gd name="connsiteX6" fmla="*/ 2996 w 16431"/>
                <a:gd name="connsiteY6" fmla="*/ 341 h 22661"/>
                <a:gd name="connsiteX7" fmla="*/ 3073 w 16431"/>
                <a:gd name="connsiteY7" fmla="*/ 0 h 22661"/>
                <a:gd name="connsiteX8" fmla="*/ 3074 w 16431"/>
                <a:gd name="connsiteY8" fmla="*/ 0 h 22661"/>
                <a:gd name="connsiteX9" fmla="*/ 248 w 16431"/>
                <a:gd name="connsiteY9" fmla="*/ 14258 h 22661"/>
                <a:gd name="connsiteX10" fmla="*/ 248 w 16431"/>
                <a:gd name="connsiteY10" fmla="*/ 14258 h 22661"/>
                <a:gd name="connsiteX11" fmla="*/ 4884 w 16431"/>
                <a:gd name="connsiteY11" fmla="*/ 22487 h 22661"/>
                <a:gd name="connsiteX12" fmla="*/ 5386 w 16431"/>
                <a:gd name="connsiteY12" fmla="*/ 22607 h 2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431" h="22661">
                  <a:moveTo>
                    <a:pt x="5386" y="22607"/>
                  </a:moveTo>
                  <a:cubicBezTo>
                    <a:pt x="9290" y="23079"/>
                    <a:pt x="12889" y="20436"/>
                    <a:pt x="13606" y="16570"/>
                  </a:cubicBezTo>
                  <a:lnTo>
                    <a:pt x="14505" y="11689"/>
                  </a:lnTo>
                  <a:lnTo>
                    <a:pt x="15533" y="6679"/>
                  </a:lnTo>
                  <a:lnTo>
                    <a:pt x="16432" y="2312"/>
                  </a:lnTo>
                  <a:cubicBezTo>
                    <a:pt x="15775" y="6160"/>
                    <a:pt x="12215" y="8816"/>
                    <a:pt x="8340" y="8349"/>
                  </a:cubicBezTo>
                  <a:cubicBezTo>
                    <a:pt x="4653" y="7613"/>
                    <a:pt x="2260" y="4028"/>
                    <a:pt x="2996" y="341"/>
                  </a:cubicBezTo>
                  <a:cubicBezTo>
                    <a:pt x="3019" y="227"/>
                    <a:pt x="3045" y="113"/>
                    <a:pt x="3073" y="0"/>
                  </a:cubicBezTo>
                  <a:lnTo>
                    <a:pt x="3074" y="0"/>
                  </a:lnTo>
                  <a:lnTo>
                    <a:pt x="248" y="14258"/>
                  </a:lnTo>
                  <a:lnTo>
                    <a:pt x="248" y="14258"/>
                  </a:lnTo>
                  <a:cubicBezTo>
                    <a:pt x="-744" y="17811"/>
                    <a:pt x="1332" y="21495"/>
                    <a:pt x="4884" y="22487"/>
                  </a:cubicBezTo>
                  <a:cubicBezTo>
                    <a:pt x="5050" y="22534"/>
                    <a:pt x="5217" y="22574"/>
                    <a:pt x="5386" y="2260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1" name="Freeform: Shape 260">
              <a:extLst>
                <a:ext uri="{FF2B5EF4-FFF2-40B4-BE49-F238E27FC236}">
                  <a16:creationId xmlns:a16="http://schemas.microsoft.com/office/drawing/2014/main" id="{AF3D390C-91C5-448F-AC0C-65741C034B3D}"/>
                </a:ext>
              </a:extLst>
            </p:cNvPr>
            <p:cNvSpPr/>
            <p:nvPr/>
          </p:nvSpPr>
          <p:spPr>
            <a:xfrm>
              <a:off x="2727883" y="4907705"/>
              <a:ext cx="32874" cy="101652"/>
            </a:xfrm>
            <a:custGeom>
              <a:avLst/>
              <a:gdLst>
                <a:gd name="connsiteX0" fmla="*/ 5387 w 32874"/>
                <a:gd name="connsiteY0" fmla="*/ 101599 h 101652"/>
                <a:gd name="connsiteX1" fmla="*/ 13479 w 32874"/>
                <a:gd name="connsiteY1" fmla="*/ 95562 h 101652"/>
                <a:gd name="connsiteX2" fmla="*/ 16048 w 32874"/>
                <a:gd name="connsiteY2" fmla="*/ 83617 h 101652"/>
                <a:gd name="connsiteX3" fmla="*/ 30562 w 32874"/>
                <a:gd name="connsiteY3" fmla="*/ 12973 h 101652"/>
                <a:gd name="connsiteX4" fmla="*/ 32874 w 32874"/>
                <a:gd name="connsiteY4" fmla="*/ 2312 h 101652"/>
                <a:gd name="connsiteX5" fmla="*/ 24654 w 32874"/>
                <a:gd name="connsiteY5" fmla="*/ 8349 h 101652"/>
                <a:gd name="connsiteX6" fmla="*/ 19397 w 32874"/>
                <a:gd name="connsiteY6" fmla="*/ 501 h 101652"/>
                <a:gd name="connsiteX7" fmla="*/ 19516 w 32874"/>
                <a:gd name="connsiteY7" fmla="*/ 0 h 101652"/>
                <a:gd name="connsiteX8" fmla="*/ 19516 w 32874"/>
                <a:gd name="connsiteY8" fmla="*/ 0 h 101652"/>
                <a:gd name="connsiteX9" fmla="*/ 249 w 32874"/>
                <a:gd name="connsiteY9" fmla="*/ 93122 h 101652"/>
                <a:gd name="connsiteX10" fmla="*/ 249 w 32874"/>
                <a:gd name="connsiteY10" fmla="*/ 93122 h 101652"/>
                <a:gd name="connsiteX11" fmla="*/ 4989 w 32874"/>
                <a:gd name="connsiteY11" fmla="*/ 101501 h 101652"/>
                <a:gd name="connsiteX12" fmla="*/ 5387 w 32874"/>
                <a:gd name="connsiteY12" fmla="*/ 101599 h 10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74" h="101652">
                  <a:moveTo>
                    <a:pt x="5387" y="101599"/>
                  </a:moveTo>
                  <a:cubicBezTo>
                    <a:pt x="9263" y="102065"/>
                    <a:pt x="12822" y="99410"/>
                    <a:pt x="13479" y="95562"/>
                  </a:cubicBezTo>
                  <a:lnTo>
                    <a:pt x="16048" y="83617"/>
                  </a:lnTo>
                  <a:lnTo>
                    <a:pt x="30562" y="12973"/>
                  </a:lnTo>
                  <a:lnTo>
                    <a:pt x="32874" y="2312"/>
                  </a:lnTo>
                  <a:cubicBezTo>
                    <a:pt x="32157" y="6178"/>
                    <a:pt x="28558" y="8821"/>
                    <a:pt x="24654" y="8349"/>
                  </a:cubicBezTo>
                  <a:cubicBezTo>
                    <a:pt x="21035" y="7633"/>
                    <a:pt x="18681" y="4120"/>
                    <a:pt x="19397" y="501"/>
                  </a:cubicBezTo>
                  <a:cubicBezTo>
                    <a:pt x="19430" y="333"/>
                    <a:pt x="19470" y="165"/>
                    <a:pt x="19516" y="0"/>
                  </a:cubicBezTo>
                  <a:lnTo>
                    <a:pt x="19516" y="0"/>
                  </a:lnTo>
                  <a:lnTo>
                    <a:pt x="249" y="93122"/>
                  </a:lnTo>
                  <a:lnTo>
                    <a:pt x="249" y="93122"/>
                  </a:lnTo>
                  <a:cubicBezTo>
                    <a:pt x="-756" y="96744"/>
                    <a:pt x="1366" y="100496"/>
                    <a:pt x="4989" y="101501"/>
                  </a:cubicBezTo>
                  <a:cubicBezTo>
                    <a:pt x="5121" y="101538"/>
                    <a:pt x="5254" y="101570"/>
                    <a:pt x="5387" y="1015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2" name="Freeform: Shape 261">
              <a:extLst>
                <a:ext uri="{FF2B5EF4-FFF2-40B4-BE49-F238E27FC236}">
                  <a16:creationId xmlns:a16="http://schemas.microsoft.com/office/drawing/2014/main" id="{B0BCF502-405F-46F2-B04C-5CC53A4CE5C1}"/>
                </a:ext>
              </a:extLst>
            </p:cNvPr>
            <p:cNvSpPr/>
            <p:nvPr/>
          </p:nvSpPr>
          <p:spPr>
            <a:xfrm>
              <a:off x="2749064" y="4286241"/>
              <a:ext cx="138899" cy="629353"/>
            </a:xfrm>
            <a:custGeom>
              <a:avLst/>
              <a:gdLst>
                <a:gd name="connsiteX0" fmla="*/ 3473 w 138899"/>
                <a:gd name="connsiteY0" fmla="*/ 629299 h 629353"/>
                <a:gd name="connsiteX1" fmla="*/ 11693 w 138899"/>
                <a:gd name="connsiteY1" fmla="*/ 623262 h 629353"/>
                <a:gd name="connsiteX2" fmla="*/ 12592 w 138899"/>
                <a:gd name="connsiteY2" fmla="*/ 618253 h 629353"/>
                <a:gd name="connsiteX3" fmla="*/ 138852 w 138899"/>
                <a:gd name="connsiteY3" fmla="*/ 7760 h 629353"/>
                <a:gd name="connsiteX4" fmla="*/ 138852 w 138899"/>
                <a:gd name="connsiteY4" fmla="*/ 7760 h 629353"/>
                <a:gd name="connsiteX5" fmla="*/ 138852 w 138899"/>
                <a:gd name="connsiteY5" fmla="*/ 6219 h 629353"/>
                <a:gd name="connsiteX6" fmla="*/ 138852 w 138899"/>
                <a:gd name="connsiteY6" fmla="*/ 6219 h 629353"/>
                <a:gd name="connsiteX7" fmla="*/ 138852 w 138899"/>
                <a:gd name="connsiteY7" fmla="*/ 5063 h 629353"/>
                <a:gd name="connsiteX8" fmla="*/ 138852 w 138899"/>
                <a:gd name="connsiteY8" fmla="*/ 3907 h 629353"/>
                <a:gd name="connsiteX9" fmla="*/ 138852 w 138899"/>
                <a:gd name="connsiteY9" fmla="*/ 3907 h 629353"/>
                <a:gd name="connsiteX10" fmla="*/ 138852 w 138899"/>
                <a:gd name="connsiteY10" fmla="*/ 2622 h 629353"/>
                <a:gd name="connsiteX11" fmla="*/ 138852 w 138899"/>
                <a:gd name="connsiteY11" fmla="*/ 1852 h 629353"/>
                <a:gd name="connsiteX12" fmla="*/ 138852 w 138899"/>
                <a:gd name="connsiteY12" fmla="*/ 1852 h 629353"/>
                <a:gd name="connsiteX13" fmla="*/ 137953 w 138899"/>
                <a:gd name="connsiteY13" fmla="*/ 952 h 629353"/>
                <a:gd name="connsiteX14" fmla="*/ 135512 w 138899"/>
                <a:gd name="connsiteY14" fmla="*/ 53 h 629353"/>
                <a:gd name="connsiteX15" fmla="*/ 127420 w 138899"/>
                <a:gd name="connsiteY15" fmla="*/ 6090 h 629353"/>
                <a:gd name="connsiteX16" fmla="*/ 126393 w 138899"/>
                <a:gd name="connsiteY16" fmla="*/ 11099 h 629353"/>
                <a:gd name="connsiteX17" fmla="*/ 124980 w 138899"/>
                <a:gd name="connsiteY17" fmla="*/ 17907 h 629353"/>
                <a:gd name="connsiteX18" fmla="*/ 261 w 138899"/>
                <a:gd name="connsiteY18" fmla="*/ 621592 h 629353"/>
                <a:gd name="connsiteX19" fmla="*/ 3473 w 138899"/>
                <a:gd name="connsiteY19" fmla="*/ 629299 h 62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8899" h="629353">
                  <a:moveTo>
                    <a:pt x="3473" y="629299"/>
                  </a:moveTo>
                  <a:cubicBezTo>
                    <a:pt x="7376" y="629772"/>
                    <a:pt x="10976" y="627129"/>
                    <a:pt x="11693" y="623262"/>
                  </a:cubicBezTo>
                  <a:lnTo>
                    <a:pt x="12592" y="618253"/>
                  </a:lnTo>
                  <a:lnTo>
                    <a:pt x="138852" y="7760"/>
                  </a:lnTo>
                  <a:lnTo>
                    <a:pt x="138852" y="7760"/>
                  </a:lnTo>
                  <a:cubicBezTo>
                    <a:pt x="138916" y="7248"/>
                    <a:pt x="138916" y="6730"/>
                    <a:pt x="138852" y="6219"/>
                  </a:cubicBezTo>
                  <a:lnTo>
                    <a:pt x="138852" y="6219"/>
                  </a:lnTo>
                  <a:lnTo>
                    <a:pt x="138852" y="5063"/>
                  </a:lnTo>
                  <a:cubicBezTo>
                    <a:pt x="138900" y="4679"/>
                    <a:pt x="138900" y="4290"/>
                    <a:pt x="138852" y="3907"/>
                  </a:cubicBezTo>
                  <a:lnTo>
                    <a:pt x="138852" y="3907"/>
                  </a:lnTo>
                  <a:cubicBezTo>
                    <a:pt x="138903" y="3480"/>
                    <a:pt x="138903" y="3049"/>
                    <a:pt x="138852" y="2622"/>
                  </a:cubicBezTo>
                  <a:lnTo>
                    <a:pt x="138852" y="1852"/>
                  </a:lnTo>
                  <a:lnTo>
                    <a:pt x="138852" y="1852"/>
                  </a:lnTo>
                  <a:lnTo>
                    <a:pt x="137953" y="952"/>
                  </a:lnTo>
                  <a:cubicBezTo>
                    <a:pt x="137194" y="521"/>
                    <a:pt x="136369" y="217"/>
                    <a:pt x="135512" y="53"/>
                  </a:cubicBezTo>
                  <a:cubicBezTo>
                    <a:pt x="131637" y="-413"/>
                    <a:pt x="128077" y="2242"/>
                    <a:pt x="127420" y="6090"/>
                  </a:cubicBezTo>
                  <a:lnTo>
                    <a:pt x="126393" y="11099"/>
                  </a:lnTo>
                  <a:lnTo>
                    <a:pt x="124980" y="17907"/>
                  </a:lnTo>
                  <a:lnTo>
                    <a:pt x="261" y="621592"/>
                  </a:lnTo>
                  <a:cubicBezTo>
                    <a:pt x="-603" y="624596"/>
                    <a:pt x="731" y="627798"/>
                    <a:pt x="3473" y="629299"/>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3" name="Freeform: Shape 262">
              <a:extLst>
                <a:ext uri="{FF2B5EF4-FFF2-40B4-BE49-F238E27FC236}">
                  <a16:creationId xmlns:a16="http://schemas.microsoft.com/office/drawing/2014/main" id="{3A52FF18-A24F-439C-A4E1-935815DC625E}"/>
                </a:ext>
              </a:extLst>
            </p:cNvPr>
            <p:cNvSpPr/>
            <p:nvPr/>
          </p:nvSpPr>
          <p:spPr>
            <a:xfrm>
              <a:off x="686230" y="5040259"/>
              <a:ext cx="182558" cy="1044280"/>
            </a:xfrm>
            <a:custGeom>
              <a:avLst/>
              <a:gdLst>
                <a:gd name="connsiteX0" fmla="*/ 5692 w 182558"/>
                <a:gd name="connsiteY0" fmla="*/ 1044247 h 1044280"/>
                <a:gd name="connsiteX1" fmla="*/ 13656 w 182558"/>
                <a:gd name="connsiteY1" fmla="*/ 1037825 h 1044280"/>
                <a:gd name="connsiteX2" fmla="*/ 182558 w 182558"/>
                <a:gd name="connsiteY2" fmla="*/ 1670 h 1044280"/>
                <a:gd name="connsiteX3" fmla="*/ 174595 w 182558"/>
                <a:gd name="connsiteY3" fmla="*/ 8092 h 1044280"/>
                <a:gd name="connsiteX4" fmla="*/ 168883 w 182558"/>
                <a:gd name="connsiteY4" fmla="*/ 343 h 1044280"/>
                <a:gd name="connsiteX5" fmla="*/ 168943 w 182558"/>
                <a:gd name="connsiteY5" fmla="*/ 0 h 1044280"/>
                <a:gd name="connsiteX6" fmla="*/ 167145 w 182558"/>
                <a:gd name="connsiteY6" fmla="*/ 11303 h 1044280"/>
                <a:gd name="connsiteX7" fmla="*/ 940 w 182558"/>
                <a:gd name="connsiteY7" fmla="*/ 1031660 h 1044280"/>
                <a:gd name="connsiteX8" fmla="*/ 169 w 182558"/>
                <a:gd name="connsiteY8" fmla="*/ 1036155 h 1044280"/>
                <a:gd name="connsiteX9" fmla="*/ 5194 w 182558"/>
                <a:gd name="connsiteY9" fmla="*/ 1044153 h 1044280"/>
                <a:gd name="connsiteX10" fmla="*/ 5692 w 182558"/>
                <a:gd name="connsiteY10" fmla="*/ 1044247 h 104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558" h="1044280">
                  <a:moveTo>
                    <a:pt x="5692" y="1044247"/>
                  </a:moveTo>
                  <a:cubicBezTo>
                    <a:pt x="9650" y="1044624"/>
                    <a:pt x="13185" y="1041773"/>
                    <a:pt x="13656" y="1037825"/>
                  </a:cubicBezTo>
                  <a:lnTo>
                    <a:pt x="182558" y="1670"/>
                  </a:lnTo>
                  <a:cubicBezTo>
                    <a:pt x="182026" y="5583"/>
                    <a:pt x="178532" y="8401"/>
                    <a:pt x="174595" y="8092"/>
                  </a:cubicBezTo>
                  <a:cubicBezTo>
                    <a:pt x="170878" y="7530"/>
                    <a:pt x="168320" y="4060"/>
                    <a:pt x="168883" y="343"/>
                  </a:cubicBezTo>
                  <a:cubicBezTo>
                    <a:pt x="168900" y="228"/>
                    <a:pt x="168920" y="114"/>
                    <a:pt x="168943" y="0"/>
                  </a:cubicBezTo>
                  <a:lnTo>
                    <a:pt x="167145" y="11303"/>
                  </a:lnTo>
                  <a:lnTo>
                    <a:pt x="940" y="1031660"/>
                  </a:lnTo>
                  <a:lnTo>
                    <a:pt x="169" y="1036155"/>
                  </a:lnTo>
                  <a:cubicBezTo>
                    <a:pt x="-652" y="1039752"/>
                    <a:pt x="1598" y="1043332"/>
                    <a:pt x="5194" y="1044153"/>
                  </a:cubicBezTo>
                  <a:cubicBezTo>
                    <a:pt x="5359" y="1044191"/>
                    <a:pt x="5525" y="1044222"/>
                    <a:pt x="5692" y="1044247"/>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4" name="Freeform: Shape 263">
              <a:extLst>
                <a:ext uri="{FF2B5EF4-FFF2-40B4-BE49-F238E27FC236}">
                  <a16:creationId xmlns:a16="http://schemas.microsoft.com/office/drawing/2014/main" id="{0E97199C-A4C2-4AED-83CA-7266195254A5}"/>
                </a:ext>
              </a:extLst>
            </p:cNvPr>
            <p:cNvSpPr/>
            <p:nvPr/>
          </p:nvSpPr>
          <p:spPr>
            <a:xfrm>
              <a:off x="856026" y="4484840"/>
              <a:ext cx="102327" cy="563020"/>
            </a:xfrm>
            <a:custGeom>
              <a:avLst/>
              <a:gdLst>
                <a:gd name="connsiteX0" fmla="*/ 102159 w 102327"/>
                <a:gd name="connsiteY0" fmla="*/ 8120 h 563020"/>
                <a:gd name="connsiteX1" fmla="*/ 97134 w 102327"/>
                <a:gd name="connsiteY1" fmla="*/ 122 h 563020"/>
                <a:gd name="connsiteX2" fmla="*/ 96636 w 102327"/>
                <a:gd name="connsiteY2" fmla="*/ 28 h 563020"/>
                <a:gd name="connsiteX3" fmla="*/ 93039 w 102327"/>
                <a:gd name="connsiteY3" fmla="*/ 670 h 563020"/>
                <a:gd name="connsiteX4" fmla="*/ 93039 w 102327"/>
                <a:gd name="connsiteY4" fmla="*/ 670 h 563020"/>
                <a:gd name="connsiteX5" fmla="*/ 91755 w 102327"/>
                <a:gd name="connsiteY5" fmla="*/ 670 h 563020"/>
                <a:gd name="connsiteX6" fmla="*/ 91755 w 102327"/>
                <a:gd name="connsiteY6" fmla="*/ 670 h 563020"/>
                <a:gd name="connsiteX7" fmla="*/ 90856 w 102327"/>
                <a:gd name="connsiteY7" fmla="*/ 1955 h 563020"/>
                <a:gd name="connsiteX8" fmla="*/ 90856 w 102327"/>
                <a:gd name="connsiteY8" fmla="*/ 2726 h 563020"/>
                <a:gd name="connsiteX9" fmla="*/ 90856 w 102327"/>
                <a:gd name="connsiteY9" fmla="*/ 2726 h 563020"/>
                <a:gd name="connsiteX10" fmla="*/ 90085 w 102327"/>
                <a:gd name="connsiteY10" fmla="*/ 5037 h 563020"/>
                <a:gd name="connsiteX11" fmla="*/ 90085 w 102327"/>
                <a:gd name="connsiteY11" fmla="*/ 5037 h 563020"/>
                <a:gd name="connsiteX12" fmla="*/ 90085 w 102327"/>
                <a:gd name="connsiteY12" fmla="*/ 5037 h 563020"/>
                <a:gd name="connsiteX13" fmla="*/ 1331 w 102327"/>
                <a:gd name="connsiteY13" fmla="*/ 549253 h 563020"/>
                <a:gd name="connsiteX14" fmla="*/ 560 w 102327"/>
                <a:gd name="connsiteY14" fmla="*/ 553878 h 563020"/>
                <a:gd name="connsiteX15" fmla="*/ 4109 w 102327"/>
                <a:gd name="connsiteY15" fmla="*/ 562827 h 563020"/>
                <a:gd name="connsiteX16" fmla="*/ 4542 w 102327"/>
                <a:gd name="connsiteY16" fmla="*/ 562997 h 563020"/>
                <a:gd name="connsiteX17" fmla="*/ 12506 w 102327"/>
                <a:gd name="connsiteY17" fmla="*/ 556575 h 563020"/>
                <a:gd name="connsiteX18" fmla="*/ 99975 w 102327"/>
                <a:gd name="connsiteY18" fmla="*/ 19166 h 563020"/>
                <a:gd name="connsiteX19" fmla="*/ 101131 w 102327"/>
                <a:gd name="connsiteY19" fmla="*/ 12359 h 56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2327" h="563020">
                  <a:moveTo>
                    <a:pt x="102159" y="8120"/>
                  </a:moveTo>
                  <a:cubicBezTo>
                    <a:pt x="102980" y="4524"/>
                    <a:pt x="100730" y="943"/>
                    <a:pt x="97134" y="122"/>
                  </a:cubicBezTo>
                  <a:cubicBezTo>
                    <a:pt x="96969" y="84"/>
                    <a:pt x="96803" y="53"/>
                    <a:pt x="96636" y="28"/>
                  </a:cubicBezTo>
                  <a:cubicBezTo>
                    <a:pt x="95401" y="-83"/>
                    <a:pt x="94159" y="139"/>
                    <a:pt x="93039" y="670"/>
                  </a:cubicBezTo>
                  <a:lnTo>
                    <a:pt x="93039" y="670"/>
                  </a:lnTo>
                  <a:lnTo>
                    <a:pt x="91755" y="670"/>
                  </a:lnTo>
                  <a:lnTo>
                    <a:pt x="91755" y="670"/>
                  </a:lnTo>
                  <a:cubicBezTo>
                    <a:pt x="91384" y="1044"/>
                    <a:pt x="91080" y="1479"/>
                    <a:pt x="90856" y="1955"/>
                  </a:cubicBezTo>
                  <a:cubicBezTo>
                    <a:pt x="90856" y="1955"/>
                    <a:pt x="90856" y="1955"/>
                    <a:pt x="90856" y="2726"/>
                  </a:cubicBezTo>
                  <a:lnTo>
                    <a:pt x="90856" y="2726"/>
                  </a:lnTo>
                  <a:cubicBezTo>
                    <a:pt x="90486" y="3454"/>
                    <a:pt x="90226" y="4233"/>
                    <a:pt x="90085" y="5037"/>
                  </a:cubicBezTo>
                  <a:lnTo>
                    <a:pt x="90085" y="5037"/>
                  </a:lnTo>
                  <a:lnTo>
                    <a:pt x="90085" y="5037"/>
                  </a:lnTo>
                  <a:lnTo>
                    <a:pt x="1331" y="549253"/>
                  </a:lnTo>
                  <a:lnTo>
                    <a:pt x="560" y="553878"/>
                  </a:lnTo>
                  <a:cubicBezTo>
                    <a:pt x="-931" y="557329"/>
                    <a:pt x="657" y="561336"/>
                    <a:pt x="4109" y="562827"/>
                  </a:cubicBezTo>
                  <a:cubicBezTo>
                    <a:pt x="4251" y="562889"/>
                    <a:pt x="4396" y="562946"/>
                    <a:pt x="4542" y="562997"/>
                  </a:cubicBezTo>
                  <a:cubicBezTo>
                    <a:pt x="8479" y="563306"/>
                    <a:pt x="11973" y="560488"/>
                    <a:pt x="12506" y="556575"/>
                  </a:cubicBezTo>
                  <a:lnTo>
                    <a:pt x="99975" y="19166"/>
                  </a:lnTo>
                  <a:lnTo>
                    <a:pt x="101131" y="1235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5" name="Freeform: Shape 264">
              <a:extLst>
                <a:ext uri="{FF2B5EF4-FFF2-40B4-BE49-F238E27FC236}">
                  <a16:creationId xmlns:a16="http://schemas.microsoft.com/office/drawing/2014/main" id="{EFDF66E1-B966-4F87-A7C7-26B59E3229D2}"/>
                </a:ext>
              </a:extLst>
            </p:cNvPr>
            <p:cNvSpPr/>
            <p:nvPr/>
          </p:nvSpPr>
          <p:spPr>
            <a:xfrm>
              <a:off x="3405653" y="1212251"/>
              <a:ext cx="44178" cy="20809"/>
            </a:xfrm>
            <a:custGeom>
              <a:avLst/>
              <a:gdLst>
                <a:gd name="connsiteX0" fmla="*/ 6824 w 44178"/>
                <a:gd name="connsiteY0" fmla="*/ 20808 h 20809"/>
                <a:gd name="connsiteX1" fmla="*/ 11449 w 44178"/>
                <a:gd name="connsiteY1" fmla="*/ 19652 h 20809"/>
                <a:gd name="connsiteX2" fmla="*/ 27504 w 44178"/>
                <a:gd name="connsiteY2" fmla="*/ 16055 h 20809"/>
                <a:gd name="connsiteX3" fmla="*/ 36109 w 44178"/>
                <a:gd name="connsiteY3" fmla="*/ 14000 h 20809"/>
                <a:gd name="connsiteX4" fmla="*/ 38422 w 44178"/>
                <a:gd name="connsiteY4" fmla="*/ 14000 h 20809"/>
                <a:gd name="connsiteX5" fmla="*/ 44073 w 44178"/>
                <a:gd name="connsiteY5" fmla="*/ 5395 h 20809"/>
                <a:gd name="connsiteX6" fmla="*/ 39706 w 44178"/>
                <a:gd name="connsiteY6" fmla="*/ 0 h 20809"/>
                <a:gd name="connsiteX7" fmla="*/ 38422 w 44178"/>
                <a:gd name="connsiteY7" fmla="*/ 0 h 20809"/>
                <a:gd name="connsiteX8" fmla="*/ 36623 w 44178"/>
                <a:gd name="connsiteY8" fmla="*/ 0 h 20809"/>
                <a:gd name="connsiteX9" fmla="*/ 5155 w 44178"/>
                <a:gd name="connsiteY9" fmla="*/ 7193 h 20809"/>
                <a:gd name="connsiteX10" fmla="*/ 5155 w 44178"/>
                <a:gd name="connsiteY10" fmla="*/ 7193 h 20809"/>
                <a:gd name="connsiteX11" fmla="*/ 3613 w 44178"/>
                <a:gd name="connsiteY11" fmla="*/ 7964 h 20809"/>
                <a:gd name="connsiteX12" fmla="*/ 2714 w 44178"/>
                <a:gd name="connsiteY12" fmla="*/ 7964 h 20809"/>
                <a:gd name="connsiteX13" fmla="*/ 1430 w 44178"/>
                <a:gd name="connsiteY13" fmla="*/ 9376 h 20809"/>
                <a:gd name="connsiteX14" fmla="*/ 788 w 44178"/>
                <a:gd name="connsiteY14" fmla="*/ 9376 h 20809"/>
                <a:gd name="connsiteX15" fmla="*/ 146 w 44178"/>
                <a:gd name="connsiteY15" fmla="*/ 10789 h 20809"/>
                <a:gd name="connsiteX16" fmla="*/ 146 w 44178"/>
                <a:gd name="connsiteY16" fmla="*/ 10789 h 20809"/>
                <a:gd name="connsiteX17" fmla="*/ 146 w 44178"/>
                <a:gd name="connsiteY17" fmla="*/ 11688 h 20809"/>
                <a:gd name="connsiteX18" fmla="*/ 146 w 44178"/>
                <a:gd name="connsiteY18" fmla="*/ 14514 h 20809"/>
                <a:gd name="connsiteX19" fmla="*/ 6824 w 44178"/>
                <a:gd name="connsiteY19" fmla="*/ 20808 h 20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178" h="20809">
                  <a:moveTo>
                    <a:pt x="6824" y="20808"/>
                  </a:moveTo>
                  <a:lnTo>
                    <a:pt x="11449" y="19652"/>
                  </a:lnTo>
                  <a:lnTo>
                    <a:pt x="27504" y="16055"/>
                  </a:lnTo>
                  <a:lnTo>
                    <a:pt x="36109" y="14000"/>
                  </a:lnTo>
                  <a:lnTo>
                    <a:pt x="38422" y="14000"/>
                  </a:lnTo>
                  <a:cubicBezTo>
                    <a:pt x="42264" y="13048"/>
                    <a:pt x="44726" y="9299"/>
                    <a:pt x="44073" y="5395"/>
                  </a:cubicBezTo>
                  <a:cubicBezTo>
                    <a:pt x="43740" y="2922"/>
                    <a:pt x="42055" y="841"/>
                    <a:pt x="39706" y="0"/>
                  </a:cubicBezTo>
                  <a:lnTo>
                    <a:pt x="38422" y="0"/>
                  </a:lnTo>
                  <a:lnTo>
                    <a:pt x="36623" y="0"/>
                  </a:lnTo>
                  <a:lnTo>
                    <a:pt x="5155" y="7193"/>
                  </a:lnTo>
                  <a:lnTo>
                    <a:pt x="5155" y="7193"/>
                  </a:lnTo>
                  <a:cubicBezTo>
                    <a:pt x="4605" y="7371"/>
                    <a:pt x="4086" y="7631"/>
                    <a:pt x="3613" y="7964"/>
                  </a:cubicBezTo>
                  <a:lnTo>
                    <a:pt x="2714" y="7964"/>
                  </a:lnTo>
                  <a:cubicBezTo>
                    <a:pt x="2221" y="8371"/>
                    <a:pt x="1788" y="8846"/>
                    <a:pt x="1430" y="9376"/>
                  </a:cubicBezTo>
                  <a:cubicBezTo>
                    <a:pt x="1430" y="9376"/>
                    <a:pt x="1430" y="9376"/>
                    <a:pt x="788" y="9376"/>
                  </a:cubicBezTo>
                  <a:cubicBezTo>
                    <a:pt x="549" y="9836"/>
                    <a:pt x="335" y="10308"/>
                    <a:pt x="146" y="10789"/>
                  </a:cubicBezTo>
                  <a:cubicBezTo>
                    <a:pt x="146" y="10789"/>
                    <a:pt x="146" y="10789"/>
                    <a:pt x="146" y="10789"/>
                  </a:cubicBezTo>
                  <a:lnTo>
                    <a:pt x="146" y="11688"/>
                  </a:lnTo>
                  <a:cubicBezTo>
                    <a:pt x="-49" y="12620"/>
                    <a:pt x="-49" y="13582"/>
                    <a:pt x="146" y="14514"/>
                  </a:cubicBezTo>
                  <a:cubicBezTo>
                    <a:pt x="285" y="18082"/>
                    <a:pt x="3255" y="20881"/>
                    <a:pt x="6824" y="20808"/>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6" name="Freeform: Shape 265">
              <a:extLst>
                <a:ext uri="{FF2B5EF4-FFF2-40B4-BE49-F238E27FC236}">
                  <a16:creationId xmlns:a16="http://schemas.microsoft.com/office/drawing/2014/main" id="{14DED69F-AD4E-4733-BE23-8FC142EFA391}"/>
                </a:ext>
              </a:extLst>
            </p:cNvPr>
            <p:cNvSpPr/>
            <p:nvPr/>
          </p:nvSpPr>
          <p:spPr>
            <a:xfrm>
              <a:off x="123266" y="4653757"/>
              <a:ext cx="93227" cy="40126"/>
            </a:xfrm>
            <a:custGeom>
              <a:avLst/>
              <a:gdLst>
                <a:gd name="connsiteX0" fmla="*/ 88021 w 93227"/>
                <a:gd name="connsiteY0" fmla="*/ 14400 h 40126"/>
                <a:gd name="connsiteX1" fmla="*/ 93031 w 93227"/>
                <a:gd name="connsiteY1" fmla="*/ 5281 h 40126"/>
                <a:gd name="connsiteX2" fmla="*/ 87508 w 93227"/>
                <a:gd name="connsiteY2" fmla="*/ 143 h 40126"/>
                <a:gd name="connsiteX3" fmla="*/ 84810 w 93227"/>
                <a:gd name="connsiteY3" fmla="*/ 143 h 40126"/>
                <a:gd name="connsiteX4" fmla="*/ 5304 w 93227"/>
                <a:gd name="connsiteY4" fmla="*/ 25832 h 40126"/>
                <a:gd name="connsiteX5" fmla="*/ 166 w 93227"/>
                <a:gd name="connsiteY5" fmla="*/ 34951 h 40126"/>
                <a:gd name="connsiteX6" fmla="*/ 7713 w 93227"/>
                <a:gd name="connsiteY6" fmla="*/ 40004 h 40126"/>
                <a:gd name="connsiteX7" fmla="*/ 8387 w 93227"/>
                <a:gd name="connsiteY7" fmla="*/ 39832 h 40126"/>
                <a:gd name="connsiteX8" fmla="*/ 12882 w 93227"/>
                <a:gd name="connsiteY8" fmla="*/ 38419 h 40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227" h="40126">
                  <a:moveTo>
                    <a:pt x="88021" y="14400"/>
                  </a:moveTo>
                  <a:cubicBezTo>
                    <a:pt x="91760" y="13068"/>
                    <a:pt x="93912" y="9150"/>
                    <a:pt x="93031" y="5281"/>
                  </a:cubicBezTo>
                  <a:cubicBezTo>
                    <a:pt x="92495" y="2553"/>
                    <a:pt x="90266" y="480"/>
                    <a:pt x="87508" y="143"/>
                  </a:cubicBezTo>
                  <a:cubicBezTo>
                    <a:pt x="86619" y="-48"/>
                    <a:pt x="85699" y="-48"/>
                    <a:pt x="84810" y="143"/>
                  </a:cubicBezTo>
                  <a:lnTo>
                    <a:pt x="5304" y="25832"/>
                  </a:lnTo>
                  <a:cubicBezTo>
                    <a:pt x="1554" y="27161"/>
                    <a:pt x="-640" y="31055"/>
                    <a:pt x="166" y="34951"/>
                  </a:cubicBezTo>
                  <a:cubicBezTo>
                    <a:pt x="855" y="38430"/>
                    <a:pt x="4234" y="40692"/>
                    <a:pt x="7713" y="40004"/>
                  </a:cubicBezTo>
                  <a:cubicBezTo>
                    <a:pt x="7941" y="39958"/>
                    <a:pt x="8165" y="39901"/>
                    <a:pt x="8387" y="39832"/>
                  </a:cubicBezTo>
                  <a:lnTo>
                    <a:pt x="12882" y="38419"/>
                  </a:ln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sp>
          <p:nvSpPr>
            <p:cNvPr id="267" name="Freeform: Shape 266">
              <a:extLst>
                <a:ext uri="{FF2B5EF4-FFF2-40B4-BE49-F238E27FC236}">
                  <a16:creationId xmlns:a16="http://schemas.microsoft.com/office/drawing/2014/main" id="{DA0C02A4-4705-445C-B381-08E62F049C02}"/>
                </a:ext>
              </a:extLst>
            </p:cNvPr>
            <p:cNvSpPr/>
            <p:nvPr/>
          </p:nvSpPr>
          <p:spPr>
            <a:xfrm>
              <a:off x="307800" y="1725598"/>
              <a:ext cx="317803" cy="193033"/>
            </a:xfrm>
            <a:custGeom>
              <a:avLst/>
              <a:gdLst>
                <a:gd name="connsiteX0" fmla="*/ 316690 w 317803"/>
                <a:gd name="connsiteY0" fmla="*/ 189240 h 193033"/>
                <a:gd name="connsiteX1" fmla="*/ 314506 w 317803"/>
                <a:gd name="connsiteY1" fmla="*/ 179350 h 193033"/>
                <a:gd name="connsiteX2" fmla="*/ 312323 w 317803"/>
                <a:gd name="connsiteY2" fmla="*/ 178065 h 193033"/>
                <a:gd name="connsiteX3" fmla="*/ 14334 w 317803"/>
                <a:gd name="connsiteY3" fmla="*/ 3125 h 193033"/>
                <a:gd name="connsiteX4" fmla="*/ 10481 w 317803"/>
                <a:gd name="connsiteY4" fmla="*/ 813 h 193033"/>
                <a:gd name="connsiteX5" fmla="*/ 1262 w 317803"/>
                <a:gd name="connsiteY5" fmla="*/ 3585 h 193033"/>
                <a:gd name="connsiteX6" fmla="*/ 1105 w 317803"/>
                <a:gd name="connsiteY6" fmla="*/ 3896 h 193033"/>
                <a:gd name="connsiteX7" fmla="*/ 77 w 317803"/>
                <a:gd name="connsiteY7" fmla="*/ 6593 h 193033"/>
                <a:gd name="connsiteX8" fmla="*/ 1619 w 317803"/>
                <a:gd name="connsiteY8" fmla="*/ 12244 h 193033"/>
                <a:gd name="connsiteX9" fmla="*/ 3288 w 317803"/>
                <a:gd name="connsiteY9" fmla="*/ 13786 h 193033"/>
                <a:gd name="connsiteX10" fmla="*/ 3288 w 317803"/>
                <a:gd name="connsiteY10" fmla="*/ 13786 h 193033"/>
                <a:gd name="connsiteX11" fmla="*/ 307313 w 317803"/>
                <a:gd name="connsiteY11" fmla="*/ 192194 h 193033"/>
                <a:gd name="connsiteX12" fmla="*/ 316555 w 317803"/>
                <a:gd name="connsiteY12" fmla="*/ 189498 h 193033"/>
                <a:gd name="connsiteX13" fmla="*/ 316690 w 317803"/>
                <a:gd name="connsiteY13" fmla="*/ 189240 h 19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803" h="193033">
                  <a:moveTo>
                    <a:pt x="316690" y="189240"/>
                  </a:moveTo>
                  <a:cubicBezTo>
                    <a:pt x="318800" y="185903"/>
                    <a:pt x="317825" y="181488"/>
                    <a:pt x="314506" y="179350"/>
                  </a:cubicBezTo>
                  <a:lnTo>
                    <a:pt x="312323" y="178065"/>
                  </a:lnTo>
                  <a:lnTo>
                    <a:pt x="14334" y="3125"/>
                  </a:lnTo>
                  <a:lnTo>
                    <a:pt x="10481" y="813"/>
                  </a:lnTo>
                  <a:cubicBezTo>
                    <a:pt x="7170" y="-967"/>
                    <a:pt x="3042" y="274"/>
                    <a:pt x="1262" y="3585"/>
                  </a:cubicBezTo>
                  <a:cubicBezTo>
                    <a:pt x="1207" y="3687"/>
                    <a:pt x="1154" y="3791"/>
                    <a:pt x="1105" y="3896"/>
                  </a:cubicBezTo>
                  <a:cubicBezTo>
                    <a:pt x="651" y="4748"/>
                    <a:pt x="306" y="5654"/>
                    <a:pt x="77" y="6593"/>
                  </a:cubicBezTo>
                  <a:cubicBezTo>
                    <a:pt x="-218" y="8609"/>
                    <a:pt x="341" y="10657"/>
                    <a:pt x="1619" y="12244"/>
                  </a:cubicBezTo>
                  <a:cubicBezTo>
                    <a:pt x="2111" y="12823"/>
                    <a:pt x="2672" y="13341"/>
                    <a:pt x="3288" y="13786"/>
                  </a:cubicBezTo>
                  <a:lnTo>
                    <a:pt x="3288" y="13786"/>
                  </a:lnTo>
                  <a:lnTo>
                    <a:pt x="307313" y="192194"/>
                  </a:lnTo>
                  <a:cubicBezTo>
                    <a:pt x="310610" y="194002"/>
                    <a:pt x="314748" y="192795"/>
                    <a:pt x="316555" y="189498"/>
                  </a:cubicBezTo>
                  <a:cubicBezTo>
                    <a:pt x="316602" y="189413"/>
                    <a:pt x="316647" y="189327"/>
                    <a:pt x="316690" y="189240"/>
                  </a:cubicBezTo>
                  <a:close/>
                </a:path>
              </a:pathLst>
            </a:custGeom>
            <a:solidFill>
              <a:srgbClr val="000000"/>
            </a:solidFill>
            <a:ln w="12844" cap="flat">
              <a:noFill/>
              <a:prstDash val="solid"/>
              <a:miter/>
            </a:ln>
          </p:spPr>
          <p:txBody>
            <a:bodyPr rtlCol="0" anchor="ctr"/>
            <a:lstStyle/>
            <a:p>
              <a:pPr rtl="0"/>
              <a:endParaRPr lang="ru-RU" noProof="0">
                <a:latin typeface="Calibri Light" panose="020F0302020204030204" pitchFamily="34" charset="0"/>
              </a:endParaRPr>
            </a:p>
          </p:txBody>
        </p:sp>
      </p:grpSp>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a:xfrm>
            <a:off x="6016893" y="365125"/>
            <a:ext cx="5669280" cy="1325563"/>
          </a:xfrm>
        </p:spPr>
        <p:txBody>
          <a:bodyPr rtlCol="0"/>
          <a:lstStyle>
            <a:lvl1pPr>
              <a:defRPr baseline="0"/>
            </a:lvl1pPr>
          </a:lstStyle>
          <a:p>
            <a:pPr rtl="0"/>
            <a:r>
              <a:rPr lang="ru-RU" noProof="0"/>
              <a:t>ЩЕЛКНИТЕ, ЧТОБЫ ИЗМЕНИТЬ ЗАГОЛОВОК</a:t>
            </a:r>
          </a:p>
        </p:txBody>
      </p:sp>
      <p:sp>
        <p:nvSpPr>
          <p:cNvPr id="4" name="Дата 3">
            <a:extLst>
              <a:ext uri="{FF2B5EF4-FFF2-40B4-BE49-F238E27FC236}">
                <a16:creationId xmlns:a16="http://schemas.microsoft.com/office/drawing/2014/main" id="{3EDAC16E-5725-4AC1-AB85-871F25D26688}"/>
              </a:ext>
            </a:extLst>
          </p:cNvPr>
          <p:cNvSpPr>
            <a:spLocks noGrp="1"/>
          </p:cNvSpPr>
          <p:nvPr>
            <p:ph type="dt" sz="half" idx="10"/>
          </p:nvPr>
        </p:nvSpPr>
        <p:spPr/>
        <p:txBody>
          <a:bodyPr rtlCol="0"/>
          <a:lstStyle/>
          <a:p>
            <a:pPr rtl="0"/>
            <a:r>
              <a:rPr lang="ru-RU" noProof="0"/>
              <a:t>01.07.20ГГ</a:t>
            </a:r>
          </a:p>
        </p:txBody>
      </p:sp>
      <p:sp>
        <p:nvSpPr>
          <p:cNvPr id="10" name="Текст 7">
            <a:extLst>
              <a:ext uri="{FF2B5EF4-FFF2-40B4-BE49-F238E27FC236}">
                <a16:creationId xmlns:a16="http://schemas.microsoft.com/office/drawing/2014/main" id="{8CAA5FDF-024E-4518-94A8-CCFF36F61770}"/>
              </a:ext>
            </a:extLst>
          </p:cNvPr>
          <p:cNvSpPr>
            <a:spLocks noGrp="1"/>
          </p:cNvSpPr>
          <p:nvPr>
            <p:ph type="body" sz="quarter" idx="13" hasCustomPrompt="1"/>
          </p:nvPr>
        </p:nvSpPr>
        <p:spPr>
          <a:xfrm>
            <a:off x="6015158" y="2103120"/>
            <a:ext cx="5669280" cy="64008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1" name="Текст 7">
            <a:extLst>
              <a:ext uri="{FF2B5EF4-FFF2-40B4-BE49-F238E27FC236}">
                <a16:creationId xmlns:a16="http://schemas.microsoft.com/office/drawing/2014/main" id="{7C8A1D56-1555-4374-8016-842861FD554F}"/>
              </a:ext>
            </a:extLst>
          </p:cNvPr>
          <p:cNvSpPr>
            <a:spLocks noGrp="1"/>
          </p:cNvSpPr>
          <p:nvPr>
            <p:ph type="body" sz="quarter" idx="14" hasCustomPrompt="1"/>
          </p:nvPr>
        </p:nvSpPr>
        <p:spPr>
          <a:xfrm>
            <a:off x="6015158" y="1691640"/>
            <a:ext cx="566928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2" name="Текст 7">
            <a:extLst>
              <a:ext uri="{FF2B5EF4-FFF2-40B4-BE49-F238E27FC236}">
                <a16:creationId xmlns:a16="http://schemas.microsoft.com/office/drawing/2014/main" id="{A9FD7831-866F-4D83-9851-7C1EC44256F9}"/>
              </a:ext>
            </a:extLst>
          </p:cNvPr>
          <p:cNvSpPr>
            <a:spLocks noGrp="1"/>
          </p:cNvSpPr>
          <p:nvPr>
            <p:ph type="body" sz="quarter" idx="15" hasCustomPrompt="1"/>
          </p:nvPr>
        </p:nvSpPr>
        <p:spPr>
          <a:xfrm>
            <a:off x="6023174" y="3319272"/>
            <a:ext cx="5669280" cy="36576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13" name="Текст 7">
            <a:extLst>
              <a:ext uri="{FF2B5EF4-FFF2-40B4-BE49-F238E27FC236}">
                <a16:creationId xmlns:a16="http://schemas.microsoft.com/office/drawing/2014/main" id="{F88E22F4-8FE4-4E59-A16B-40858C5C60FC}"/>
              </a:ext>
            </a:extLst>
          </p:cNvPr>
          <p:cNvSpPr>
            <a:spLocks noGrp="1"/>
          </p:cNvSpPr>
          <p:nvPr>
            <p:ph type="body" sz="quarter" idx="16" hasCustomPrompt="1"/>
          </p:nvPr>
        </p:nvSpPr>
        <p:spPr>
          <a:xfrm>
            <a:off x="6023174" y="2898648"/>
            <a:ext cx="566928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9" name="Текст 7">
            <a:extLst>
              <a:ext uri="{FF2B5EF4-FFF2-40B4-BE49-F238E27FC236}">
                <a16:creationId xmlns:a16="http://schemas.microsoft.com/office/drawing/2014/main" id="{270A9661-E377-43D7-96E8-70CD35163958}"/>
              </a:ext>
            </a:extLst>
          </p:cNvPr>
          <p:cNvSpPr>
            <a:spLocks noGrp="1"/>
          </p:cNvSpPr>
          <p:nvPr>
            <p:ph type="body" sz="quarter" idx="17" hasCustomPrompt="1"/>
          </p:nvPr>
        </p:nvSpPr>
        <p:spPr>
          <a:xfrm>
            <a:off x="6024437" y="4270248"/>
            <a:ext cx="5669280" cy="36576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20" name="Текст 7">
            <a:extLst>
              <a:ext uri="{FF2B5EF4-FFF2-40B4-BE49-F238E27FC236}">
                <a16:creationId xmlns:a16="http://schemas.microsoft.com/office/drawing/2014/main" id="{3B3F01A4-87E3-450B-951E-0784E7C2B6DA}"/>
              </a:ext>
            </a:extLst>
          </p:cNvPr>
          <p:cNvSpPr>
            <a:spLocks noGrp="1"/>
          </p:cNvSpPr>
          <p:nvPr>
            <p:ph type="body" sz="quarter" idx="18" hasCustomPrompt="1"/>
          </p:nvPr>
        </p:nvSpPr>
        <p:spPr>
          <a:xfrm>
            <a:off x="6024437" y="3858768"/>
            <a:ext cx="566928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21" name="Текст 7">
            <a:extLst>
              <a:ext uri="{FF2B5EF4-FFF2-40B4-BE49-F238E27FC236}">
                <a16:creationId xmlns:a16="http://schemas.microsoft.com/office/drawing/2014/main" id="{07183A59-7582-4A62-94A7-0FC05D4E3F13}"/>
              </a:ext>
            </a:extLst>
          </p:cNvPr>
          <p:cNvSpPr>
            <a:spLocks noGrp="1"/>
          </p:cNvSpPr>
          <p:nvPr>
            <p:ph type="body" sz="quarter" idx="19" hasCustomPrompt="1"/>
          </p:nvPr>
        </p:nvSpPr>
        <p:spPr>
          <a:xfrm>
            <a:off x="6025896" y="5230368"/>
            <a:ext cx="5669280" cy="640080"/>
          </a:xfrm>
        </p:spPr>
        <p:txBody>
          <a:bodyPr rtlCol="0">
            <a:normAutofit/>
          </a:bodyPr>
          <a:lstStyle>
            <a:lvl1pPr marL="0" indent="0">
              <a:lnSpc>
                <a:spcPts val="2000"/>
              </a:lnSpc>
              <a:spcBef>
                <a:spcPts val="0"/>
              </a:spcBef>
              <a:buNone/>
              <a:defRPr sz="1400"/>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текст</a:t>
            </a:r>
          </a:p>
        </p:txBody>
      </p:sp>
      <p:sp>
        <p:nvSpPr>
          <p:cNvPr id="22" name="Текст 7">
            <a:extLst>
              <a:ext uri="{FF2B5EF4-FFF2-40B4-BE49-F238E27FC236}">
                <a16:creationId xmlns:a16="http://schemas.microsoft.com/office/drawing/2014/main" id="{AF629732-FB4B-4F7C-85A0-756352911849}"/>
              </a:ext>
            </a:extLst>
          </p:cNvPr>
          <p:cNvSpPr>
            <a:spLocks noGrp="1"/>
          </p:cNvSpPr>
          <p:nvPr>
            <p:ph type="body" sz="quarter" idx="20" hasCustomPrompt="1"/>
          </p:nvPr>
        </p:nvSpPr>
        <p:spPr>
          <a:xfrm>
            <a:off x="6025896" y="4800600"/>
            <a:ext cx="5669280" cy="365760"/>
          </a:xfrm>
        </p:spPr>
        <p:txBody>
          <a:bodyPr rtlCol="0">
            <a:noAutofit/>
          </a:bodyPr>
          <a:lstStyle>
            <a:lvl1pPr marL="0" indent="0">
              <a:lnSpc>
                <a:spcPts val="2600"/>
              </a:lnSpc>
              <a:buNone/>
              <a:defRPr sz="1800">
                <a:solidFill>
                  <a:schemeClr val="bg1">
                    <a:lumMod val="50000"/>
                  </a:schemeClr>
                </a:solidFill>
                <a:latin typeface="+mj-lt"/>
              </a:defRPr>
            </a:lvl1pPr>
            <a:lvl2pPr marL="457200" indent="0">
              <a:lnSpc>
                <a:spcPts val="2600"/>
              </a:lnSpc>
              <a:buNone/>
              <a:defRPr sz="1600"/>
            </a:lvl2pPr>
            <a:lvl3pPr marL="914400" indent="0">
              <a:lnSpc>
                <a:spcPts val="2600"/>
              </a:lnSpc>
              <a:buNone/>
              <a:defRPr sz="1600"/>
            </a:lvl3pPr>
            <a:lvl4pPr marL="1371600" indent="0">
              <a:lnSpc>
                <a:spcPts val="2600"/>
              </a:lnSpc>
              <a:buNone/>
              <a:defRPr sz="1600"/>
            </a:lvl4pPr>
            <a:lvl5pPr marL="1828800" indent="0">
              <a:lnSpc>
                <a:spcPts val="2600"/>
              </a:lnSpc>
              <a:buNone/>
              <a:defRPr sz="1600"/>
            </a:lvl5pPr>
          </a:lstStyle>
          <a:p>
            <a:pPr lvl="0" rtl="0"/>
            <a:r>
              <a:rPr lang="ru-RU" noProof="0"/>
              <a:t>ЩЕЛКНИТЕ, ЧТОБЫ ИЗМЕНИТЬ ЗАГОЛОВОК</a:t>
            </a:r>
          </a:p>
        </p:txBody>
      </p:sp>
      <p:sp>
        <p:nvSpPr>
          <p:cNvPr id="15" name="Нижний колонтитул 4">
            <a:extLst>
              <a:ext uri="{FF2B5EF4-FFF2-40B4-BE49-F238E27FC236}">
                <a16:creationId xmlns:a16="http://schemas.microsoft.com/office/drawing/2014/main" id="{EF9214E9-6126-4AC1-90E2-D969038661B4}"/>
              </a:ext>
            </a:extLst>
          </p:cNvPr>
          <p:cNvSpPr>
            <a:spLocks noGrp="1"/>
          </p:cNvSpPr>
          <p:nvPr>
            <p:ph type="ftr" sz="quarter" idx="11"/>
          </p:nvPr>
        </p:nvSpPr>
        <p:spPr>
          <a:xfrm>
            <a:off x="6025896" y="6356350"/>
            <a:ext cx="3017520" cy="365125"/>
          </a:xfrm>
        </p:spPr>
        <p:txBody>
          <a:bodyPr rtlCol="0"/>
          <a:lstStyle>
            <a:lvl1pPr algn="l">
              <a:defRPr/>
            </a:lvl1pPr>
          </a:lstStyle>
          <a:p>
            <a:pPr rtl="0"/>
            <a:r>
              <a:rPr lang="ru-RU" noProof="0"/>
              <a:t>Заголовок презентации</a:t>
            </a:r>
          </a:p>
        </p:txBody>
      </p:sp>
      <p:sp>
        <p:nvSpPr>
          <p:cNvPr id="16" name="Номер слайда 5">
            <a:extLst>
              <a:ext uri="{FF2B5EF4-FFF2-40B4-BE49-F238E27FC236}">
                <a16:creationId xmlns:a16="http://schemas.microsoft.com/office/drawing/2014/main" id="{F79F1588-A4C7-4DC1-A75C-D24B4A0CAA28}"/>
              </a:ext>
            </a:extLst>
          </p:cNvPr>
          <p:cNvSpPr>
            <a:spLocks noGrp="1"/>
          </p:cNvSpPr>
          <p:nvPr>
            <p:ph type="sldNum" sz="quarter" idx="12"/>
          </p:nvPr>
        </p:nvSpPr>
        <p:spPr>
          <a:xfrm>
            <a:off x="10065684" y="6356350"/>
            <a:ext cx="1645920" cy="365125"/>
          </a:xfrm>
        </p:spPr>
        <p:txBody>
          <a:bodyPr rtlCol="0"/>
          <a:lstStyle/>
          <a:p>
            <a:pPr rtl="0"/>
            <a:fld id="{B5CEABB6-07DC-46E8-9B57-56EC44A396E5}" type="slidenum">
              <a:rPr lang="ru-RU" noProof="0" smtClean="0"/>
              <a:t>‹#›</a:t>
            </a:fld>
            <a:endParaRPr lang="ru-RU" noProof="0"/>
          </a:p>
        </p:txBody>
      </p:sp>
    </p:spTree>
    <p:extLst>
      <p:ext uri="{BB962C8B-B14F-4D97-AF65-F5344CB8AC3E}">
        <p14:creationId xmlns:p14="http://schemas.microsoft.com/office/powerpoint/2010/main" val="1724775318"/>
      </p:ext>
    </p:extLst>
  </p:cSld>
  <p:clrMapOvr>
    <a:masterClrMapping/>
  </p:clrMapOvr>
  <p:extLst>
    <p:ext uri="{DCECCB84-F9BA-43D5-87BE-67443E8EF086}">
      <p15:sldGuideLst xmlns:p15="http://schemas.microsoft.com/office/powerpoint/2012/main">
        <p15:guide id="1" pos="3840">
          <p15:clr>
            <a:srgbClr val="FBAE40"/>
          </p15:clr>
        </p15:guide>
        <p15:guide id="2" pos="2568">
          <p15:clr>
            <a:srgbClr val="5ACBF0"/>
          </p15:clr>
        </p15:guide>
        <p15:guide id="3" pos="5136">
          <p15:clr>
            <a:srgbClr val="5ACBF0"/>
          </p15:clr>
        </p15:guide>
        <p15:guide id="4" pos="73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Разделитель">
    <p:bg>
      <p:bgPr>
        <a:solidFill>
          <a:schemeClr val="accent6"/>
        </a:solidFill>
        <a:effectLst/>
      </p:bgPr>
    </p:bg>
    <p:spTree>
      <p:nvGrpSpPr>
        <p:cNvPr id="1" name=""/>
        <p:cNvGrpSpPr/>
        <p:nvPr/>
      </p:nvGrpSpPr>
      <p:grpSpPr>
        <a:xfrm>
          <a:off x="0" y="0"/>
          <a:ext cx="0" cy="0"/>
          <a:chOff x="0" y="0"/>
          <a:chExt cx="0" cy="0"/>
        </a:xfrm>
      </p:grpSpPr>
      <p:sp>
        <p:nvSpPr>
          <p:cNvPr id="5" name="Рисунок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ru-RU" noProof="0"/>
              <a:t>Щелкните, чтобы добавить фотографию</a:t>
            </a:r>
          </a:p>
        </p:txBody>
      </p:sp>
      <p:sp>
        <p:nvSpPr>
          <p:cNvPr id="4" name="Текст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rtlCol="0"/>
          <a:lstStyle>
            <a:lvl1pPr marL="0" indent="0" algn="ctr">
              <a:lnSpc>
                <a:spcPct val="40000"/>
              </a:lnSpc>
              <a:spcBef>
                <a:spcPts val="0"/>
              </a:spcBef>
              <a:buNone/>
              <a:defRPr sz="50000" i="1" baseline="0">
                <a:solidFill>
                  <a:schemeClr val="bg1">
                    <a:alpha val="8000"/>
                  </a:schemeClr>
                </a:solidFill>
                <a:latin typeface="Times New Roman" panose="02020603050405020304" pitchFamily="18" charset="0"/>
                <a:cs typeface="Times New Roman" panose="02020603050405020304" pitchFamily="18" charset="0"/>
              </a:defRPr>
            </a:lvl1pPr>
          </a:lstStyle>
          <a:p>
            <a:pPr rtl="0"/>
            <a:r>
              <a:rPr lang="ru-RU" noProof="0"/>
              <a:t>Компания</a:t>
            </a:r>
          </a:p>
        </p:txBody>
      </p:sp>
      <p:sp>
        <p:nvSpPr>
          <p:cNvPr id="6" name="Заголовок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rtlCol="0" anchor="ctr"/>
          <a:lstStyle>
            <a:lvl1pPr algn="ctr">
              <a:defRPr sz="5000" cap="all" spc="200" baseline="0">
                <a:solidFill>
                  <a:schemeClr val="accent6">
                    <a:lumMod val="10000"/>
                    <a:lumOff val="90000"/>
                  </a:schemeClr>
                </a:solidFill>
                <a:latin typeface="Calibri" panose="020F0502020204030204" pitchFamily="34" charset="0"/>
              </a:defRPr>
            </a:lvl1pPr>
          </a:lstStyle>
          <a:p>
            <a:pPr rtl="0"/>
            <a:r>
              <a:rPr lang="ru-RU" noProof="0"/>
              <a:t>Заголовок слайда</a:t>
            </a:r>
          </a:p>
        </p:txBody>
      </p:sp>
    </p:spTree>
    <p:extLst>
      <p:ext uri="{BB962C8B-B14F-4D97-AF65-F5344CB8AC3E}">
        <p14:creationId xmlns:p14="http://schemas.microsoft.com/office/powerpoint/2010/main" val="336774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D9475C-EF82-4532-B8C1-A5B7EBAA6B2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647BF1D-13C3-4755-8595-6C6AA56C5EE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4189C9E-6CB0-43FE-8E0B-3FDC05FC29BD}"/>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Нижний колонтитул 4">
            <a:extLst>
              <a:ext uri="{FF2B5EF4-FFF2-40B4-BE49-F238E27FC236}">
                <a16:creationId xmlns:a16="http://schemas.microsoft.com/office/drawing/2014/main" id="{AB596C19-E88B-41C5-B804-0B9BB51F087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A1784DB-56DF-4880-B003-9D61815C7C30}"/>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138423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3FD020-9C47-4321-9136-E658215F63C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991957A-F247-4F85-80F7-0E3FA577E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874146D-B296-4921-8F71-0E94F4E77799}"/>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5" name="Нижний колонтитул 4">
            <a:extLst>
              <a:ext uri="{FF2B5EF4-FFF2-40B4-BE49-F238E27FC236}">
                <a16:creationId xmlns:a16="http://schemas.microsoft.com/office/drawing/2014/main" id="{1BC5C087-35B5-4C28-B4CA-69514740A9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36806C-B69B-4117-9C2F-F56138377597}"/>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23213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A6BC51-B00A-4DF0-9507-EDC017471D1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30BDD96-868B-4EDF-B8E8-4F58737187E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A10177D-95F9-4E08-B8A9-C7FE94CB9FD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7238E88-CEA0-4626-8CFF-24F7C052F444}"/>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6" name="Нижний колонтитул 5">
            <a:extLst>
              <a:ext uri="{FF2B5EF4-FFF2-40B4-BE49-F238E27FC236}">
                <a16:creationId xmlns:a16="http://schemas.microsoft.com/office/drawing/2014/main" id="{4813FFC5-03EF-4698-AA86-65684F3A9FD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30F0A76-F723-459F-AFF4-4CB81159884E}"/>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125549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BEDC71-4219-4FF9-8BDE-4107BB37622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D34C3F3-D4A1-4FF0-9E90-50A26ADCA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CA09988-64F3-42AC-98C1-FB87D25968E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B1C6ADA-D877-4C9F-8085-D899F4CA7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6F46CCC-0EBD-44BC-BC53-81726FDBA45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3C1BC29-5D9A-4BD2-BC67-5BF14B6B1A96}"/>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8" name="Нижний колонтитул 7">
            <a:extLst>
              <a:ext uri="{FF2B5EF4-FFF2-40B4-BE49-F238E27FC236}">
                <a16:creationId xmlns:a16="http://schemas.microsoft.com/office/drawing/2014/main" id="{5AB9E234-519B-43F0-AC98-15DF1D83CE5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174A37C-A3F8-4215-9E20-F0C9CB978693}"/>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162429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6C8C49-E344-4FDB-A00A-7E0CA81198C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69D70B79-BEA5-41BE-AA2C-830A0399988B}"/>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4" name="Нижний колонтитул 3">
            <a:extLst>
              <a:ext uri="{FF2B5EF4-FFF2-40B4-BE49-F238E27FC236}">
                <a16:creationId xmlns:a16="http://schemas.microsoft.com/office/drawing/2014/main" id="{34D5BFB6-F8DA-429D-A768-308DE25EBC8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E532ED0-ADB7-438F-A9F9-52D8DF685F9E}"/>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44498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0A6EA72-D030-42FD-96F1-EB02B3EC9345}"/>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3" name="Нижний колонтитул 2">
            <a:extLst>
              <a:ext uri="{FF2B5EF4-FFF2-40B4-BE49-F238E27FC236}">
                <a16:creationId xmlns:a16="http://schemas.microsoft.com/office/drawing/2014/main" id="{38717635-C71D-409D-ADAC-09D8F3D4E18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7A51E18-CD29-4D8B-87F5-7206D32D784E}"/>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377595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DE7A8A-9D3E-43EC-B930-EAC019B2F9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87157AB-8C44-4260-AED9-BA41FE722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015BCC5-15E1-4BBC-BF8A-F01F3CE98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3368176-342E-43C0-B99D-D0028C2BB555}"/>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6" name="Нижний колонтитул 5">
            <a:extLst>
              <a:ext uri="{FF2B5EF4-FFF2-40B4-BE49-F238E27FC236}">
                <a16:creationId xmlns:a16="http://schemas.microsoft.com/office/drawing/2014/main" id="{2B1D8097-B3DA-4192-90CB-525B642697F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2249735-B79D-48FD-8FBF-6F1990F51CA1}"/>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34128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9180E-16B3-450C-94BC-9AC9E7107BF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ACE8873-55CD-4AA2-BCAD-D97F156A2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6296534-6D27-4B21-8F51-A24153C41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F725103-DD5B-458E-9D1B-53751C8A003A}"/>
              </a:ext>
            </a:extLst>
          </p:cNvPr>
          <p:cNvSpPr>
            <a:spLocks noGrp="1"/>
          </p:cNvSpPr>
          <p:nvPr>
            <p:ph type="dt" sz="half" idx="10"/>
          </p:nvPr>
        </p:nvSpPr>
        <p:spPr/>
        <p:txBody>
          <a:bodyPr/>
          <a:lstStyle/>
          <a:p>
            <a:fld id="{B68A0C10-5685-4FFB-8C85-978FEA7AC33B}" type="datetimeFigureOut">
              <a:rPr lang="ru-RU" smtClean="0"/>
              <a:t>26.12.2022</a:t>
            </a:fld>
            <a:endParaRPr lang="ru-RU"/>
          </a:p>
        </p:txBody>
      </p:sp>
      <p:sp>
        <p:nvSpPr>
          <p:cNvPr id="6" name="Нижний колонтитул 5">
            <a:extLst>
              <a:ext uri="{FF2B5EF4-FFF2-40B4-BE49-F238E27FC236}">
                <a16:creationId xmlns:a16="http://schemas.microsoft.com/office/drawing/2014/main" id="{54CCB2EB-0CB5-41AE-B285-E530ADDF3EB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F76958E-50A5-4DF8-8956-BA0C3AFAC8D7}"/>
              </a:ext>
            </a:extLst>
          </p:cNvPr>
          <p:cNvSpPr>
            <a:spLocks noGrp="1"/>
          </p:cNvSpPr>
          <p:nvPr>
            <p:ph type="sldNum" sz="quarter" idx="12"/>
          </p:nvPr>
        </p:nvSpPr>
        <p:spPr/>
        <p:txBody>
          <a:bodyPr/>
          <a:lstStyle/>
          <a:p>
            <a:fld id="{FC2F4833-7E2F-4C9B-BE15-85381CEC9CFD}" type="slidenum">
              <a:rPr lang="ru-RU" smtClean="0"/>
              <a:t>‹#›</a:t>
            </a:fld>
            <a:endParaRPr lang="ru-RU"/>
          </a:p>
        </p:txBody>
      </p:sp>
    </p:spTree>
    <p:extLst>
      <p:ext uri="{BB962C8B-B14F-4D97-AF65-F5344CB8AC3E}">
        <p14:creationId xmlns:p14="http://schemas.microsoft.com/office/powerpoint/2010/main" val="251240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1FD715-B56B-4B77-A4A8-9345B3CAAC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27225CC-5E88-4644-A6B7-238C312EC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5D2900-CF16-4A40-B474-1B76FA6DC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A0C10-5685-4FFB-8C85-978FEA7AC33B}" type="datetimeFigureOut">
              <a:rPr lang="ru-RU" smtClean="0"/>
              <a:t>26.12.2022</a:t>
            </a:fld>
            <a:endParaRPr lang="ru-RU"/>
          </a:p>
        </p:txBody>
      </p:sp>
      <p:sp>
        <p:nvSpPr>
          <p:cNvPr id="5" name="Нижний колонтитул 4">
            <a:extLst>
              <a:ext uri="{FF2B5EF4-FFF2-40B4-BE49-F238E27FC236}">
                <a16:creationId xmlns:a16="http://schemas.microsoft.com/office/drawing/2014/main" id="{E3BABF00-6027-4F86-BB2E-AFC5EC5E7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6708F78-7245-427A-98FB-ABE4AC29B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F4833-7E2F-4C9B-BE15-85381CEC9CFD}" type="slidenum">
              <a:rPr lang="ru-RU" smtClean="0"/>
              <a:t>‹#›</a:t>
            </a:fld>
            <a:endParaRPr lang="ru-RU"/>
          </a:p>
        </p:txBody>
      </p:sp>
    </p:spTree>
    <p:extLst>
      <p:ext uri="{BB962C8B-B14F-4D97-AF65-F5344CB8AC3E}">
        <p14:creationId xmlns:p14="http://schemas.microsoft.com/office/powerpoint/2010/main" val="353704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50A5A485-6B16-4038-9160-4F501060C696}"/>
              </a:ext>
            </a:extLst>
          </p:cNvPr>
          <p:cNvSpPr/>
          <p:nvPr/>
        </p:nvSpPr>
        <p:spPr>
          <a:xfrm rot="10027646">
            <a:off x="473717" y="6634029"/>
            <a:ext cx="15650588" cy="1332335"/>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758AE5D1-1D18-4FE4-ABBA-07B409C764A7}"/>
              </a:ext>
            </a:extLst>
          </p:cNvPr>
          <p:cNvSpPr/>
          <p:nvPr/>
        </p:nvSpPr>
        <p:spPr>
          <a:xfrm rot="9542810">
            <a:off x="-5507996" y="1215162"/>
            <a:ext cx="15650588" cy="425141"/>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9EFBC93F-A0DD-414F-A94C-62229FBBDA80}"/>
              </a:ext>
            </a:extLst>
          </p:cNvPr>
          <p:cNvSpPr>
            <a:spLocks noGrp="1"/>
          </p:cNvSpPr>
          <p:nvPr>
            <p:ph type="ctrTitle"/>
          </p:nvPr>
        </p:nvSpPr>
        <p:spPr>
          <a:xfrm>
            <a:off x="1617518" y="332509"/>
            <a:ext cx="9490364" cy="4821381"/>
          </a:xfrm>
        </p:spPr>
        <p:txBody>
          <a:bodyPr>
            <a:normAutofit/>
          </a:bodyPr>
          <a:lstStyle/>
          <a:p>
            <a:r>
              <a:rPr lang="ru-RU" sz="2000" dirty="0">
                <a:solidFill>
                  <a:schemeClr val="tx1">
                    <a:lumMod val="50000"/>
                    <a:lumOff val="50000"/>
                  </a:schemeClr>
                </a:solidFill>
                <a:latin typeface="Candara" panose="020E0502030303020204" pitchFamily="34" charset="0"/>
              </a:rPr>
              <a:t>Министерство образования Тульской области</a:t>
            </a:r>
            <a:br>
              <a:rPr lang="ru-RU" sz="2000" dirty="0">
                <a:solidFill>
                  <a:schemeClr val="tx1">
                    <a:lumMod val="50000"/>
                    <a:lumOff val="50000"/>
                  </a:schemeClr>
                </a:solidFill>
                <a:latin typeface="Candara" panose="020E0502030303020204" pitchFamily="34" charset="0"/>
              </a:rPr>
            </a:br>
            <a:r>
              <a:rPr lang="ru-RU" sz="2000" dirty="0">
                <a:solidFill>
                  <a:schemeClr val="tx1">
                    <a:lumMod val="50000"/>
                    <a:lumOff val="50000"/>
                  </a:schemeClr>
                </a:solidFill>
                <a:latin typeface="Candara" panose="020E0502030303020204" pitchFamily="34" charset="0"/>
              </a:rPr>
              <a:t>Государственное профессиональное образовательное учреждение </a:t>
            </a:r>
            <a:br>
              <a:rPr lang="ru-RU" sz="2000" dirty="0">
                <a:solidFill>
                  <a:schemeClr val="tx1">
                    <a:lumMod val="50000"/>
                    <a:lumOff val="50000"/>
                  </a:schemeClr>
                </a:solidFill>
                <a:latin typeface="Candara" panose="020E0502030303020204" pitchFamily="34" charset="0"/>
              </a:rPr>
            </a:br>
            <a:r>
              <a:rPr lang="ru-RU" sz="2000" dirty="0">
                <a:solidFill>
                  <a:schemeClr val="tx1">
                    <a:lumMod val="50000"/>
                    <a:lumOff val="50000"/>
                  </a:schemeClr>
                </a:solidFill>
                <a:latin typeface="Candara" panose="020E0502030303020204" pitchFamily="34" charset="0"/>
              </a:rPr>
              <a:t>Тульской области</a:t>
            </a:r>
            <a:br>
              <a:rPr lang="ru-RU" sz="2000" dirty="0">
                <a:solidFill>
                  <a:schemeClr val="tx1">
                    <a:lumMod val="50000"/>
                    <a:lumOff val="50000"/>
                  </a:schemeClr>
                </a:solidFill>
                <a:latin typeface="Candara" panose="020E0502030303020204" pitchFamily="34" charset="0"/>
              </a:rPr>
            </a:br>
            <a:r>
              <a:rPr lang="ru-RU" sz="2000" dirty="0">
                <a:solidFill>
                  <a:schemeClr val="tx1">
                    <a:lumMod val="50000"/>
                    <a:lumOff val="50000"/>
                  </a:schemeClr>
                </a:solidFill>
                <a:latin typeface="Candara" panose="020E0502030303020204" pitchFamily="34" charset="0"/>
              </a:rPr>
              <a:t>   «Донской политехнический колледж»</a:t>
            </a:r>
            <a:br>
              <a:rPr lang="ru-RU" sz="2000" dirty="0">
                <a:solidFill>
                  <a:schemeClr val="tx1">
                    <a:lumMod val="50000"/>
                    <a:lumOff val="50000"/>
                  </a:schemeClr>
                </a:solidFill>
                <a:latin typeface="Candara" panose="020E0502030303020204" pitchFamily="34" charset="0"/>
              </a:rPr>
            </a:br>
            <a:br>
              <a:rPr lang="ru-RU" sz="2000" dirty="0">
                <a:solidFill>
                  <a:schemeClr val="tx1">
                    <a:lumMod val="95000"/>
                    <a:lumOff val="5000"/>
                  </a:schemeClr>
                </a:solidFill>
                <a:latin typeface="Candara" panose="020E0502030303020204" pitchFamily="34" charset="0"/>
              </a:rPr>
            </a:br>
            <a:br>
              <a:rPr lang="ru-RU" sz="2000" dirty="0">
                <a:solidFill>
                  <a:schemeClr val="tx1">
                    <a:lumMod val="95000"/>
                    <a:lumOff val="5000"/>
                  </a:schemeClr>
                </a:solidFill>
                <a:latin typeface="Candara" panose="020E0502030303020204" pitchFamily="34" charset="0"/>
              </a:rPr>
            </a:br>
            <a:br>
              <a:rPr lang="ru-RU" sz="2000" dirty="0">
                <a:solidFill>
                  <a:schemeClr val="tx1">
                    <a:lumMod val="95000"/>
                    <a:lumOff val="5000"/>
                  </a:schemeClr>
                </a:solidFill>
                <a:latin typeface="Candara" panose="020E0502030303020204" pitchFamily="34" charset="0"/>
              </a:rPr>
            </a:br>
            <a:br>
              <a:rPr lang="ru-RU" sz="2000" b="1" dirty="0">
                <a:solidFill>
                  <a:schemeClr val="tx1">
                    <a:lumMod val="95000"/>
                    <a:lumOff val="5000"/>
                  </a:schemeClr>
                </a:solidFill>
                <a:latin typeface="Candara" panose="020E0502030303020204" pitchFamily="34" charset="0"/>
              </a:rPr>
            </a:br>
            <a:r>
              <a:rPr lang="ru-RU" sz="2000" b="1" dirty="0">
                <a:solidFill>
                  <a:schemeClr val="tx1">
                    <a:lumMod val="95000"/>
                    <a:lumOff val="5000"/>
                  </a:schemeClr>
                </a:solidFill>
                <a:latin typeface="Candara" panose="020E0502030303020204" pitchFamily="34" charset="0"/>
              </a:rPr>
              <a:t>РАЗРАБОТКА ПРОГРАММНОГО ОБЕСПЕЧЕНИЯ АВТОМАТИЗАЦИИ ПРОЦЕССА РАБОТЫ АДМИНИСТРАЦИИ Г. ДОНСКОЙ</a:t>
            </a:r>
            <a:br>
              <a:rPr lang="ru-RU" sz="2000" b="1" dirty="0">
                <a:solidFill>
                  <a:schemeClr val="tx1">
                    <a:lumMod val="95000"/>
                    <a:lumOff val="5000"/>
                  </a:schemeClr>
                </a:solidFill>
                <a:latin typeface="Candara" panose="020E0502030303020204" pitchFamily="34" charset="0"/>
              </a:rPr>
            </a:br>
            <a:br>
              <a:rPr lang="ru-RU" sz="2000" b="1" dirty="0">
                <a:solidFill>
                  <a:schemeClr val="tx1">
                    <a:lumMod val="95000"/>
                    <a:lumOff val="5000"/>
                  </a:schemeClr>
                </a:solidFill>
                <a:latin typeface="Candara" panose="020E0502030303020204" pitchFamily="34" charset="0"/>
              </a:rPr>
            </a:br>
            <a:r>
              <a:rPr lang="ru-RU" sz="1800" b="1" dirty="0">
                <a:solidFill>
                  <a:schemeClr val="bg1">
                    <a:lumMod val="50000"/>
                  </a:schemeClr>
                </a:solidFill>
                <a:latin typeface="Candara" panose="020E0502030303020204" pitchFamily="34" charset="0"/>
              </a:rPr>
              <a:t>Курсовая работа МДК 02.01</a:t>
            </a:r>
            <a:br>
              <a:rPr lang="ru-RU" sz="1800" b="1" dirty="0">
                <a:solidFill>
                  <a:schemeClr val="bg1">
                    <a:lumMod val="50000"/>
                  </a:schemeClr>
                </a:solidFill>
                <a:latin typeface="Candara" panose="020E0502030303020204" pitchFamily="34" charset="0"/>
              </a:rPr>
            </a:br>
            <a:r>
              <a:rPr lang="ru-RU" sz="1800" b="1" dirty="0">
                <a:solidFill>
                  <a:schemeClr val="bg1">
                    <a:lumMod val="50000"/>
                  </a:schemeClr>
                </a:solidFill>
                <a:latin typeface="Candara" panose="020E0502030303020204" pitchFamily="34" charset="0"/>
              </a:rPr>
              <a:t> «Технология разработки программного обеспечения»</a:t>
            </a:r>
            <a:br>
              <a:rPr lang="ru-RU" sz="1800" b="1" dirty="0">
                <a:solidFill>
                  <a:schemeClr val="bg1">
                    <a:lumMod val="50000"/>
                  </a:schemeClr>
                </a:solidFill>
                <a:latin typeface="Candara" panose="020E0502030303020204" pitchFamily="34" charset="0"/>
              </a:rPr>
            </a:br>
            <a:br>
              <a:rPr lang="ru-RU" sz="2000" b="1" dirty="0">
                <a:solidFill>
                  <a:schemeClr val="tx1">
                    <a:lumMod val="95000"/>
                    <a:lumOff val="5000"/>
                  </a:schemeClr>
                </a:solidFill>
                <a:latin typeface="Candara" panose="020E0502030303020204" pitchFamily="34" charset="0"/>
              </a:rPr>
            </a:br>
            <a:endParaRPr lang="ru-RU" sz="2000" b="1" dirty="0">
              <a:solidFill>
                <a:schemeClr val="tx1">
                  <a:lumMod val="95000"/>
                  <a:lumOff val="5000"/>
                </a:schemeClr>
              </a:solidFill>
              <a:latin typeface="Candara" panose="020E0502030303020204" pitchFamily="34" charset="0"/>
            </a:endParaRPr>
          </a:p>
        </p:txBody>
      </p:sp>
      <p:sp>
        <p:nvSpPr>
          <p:cNvPr id="3" name="Подзаголовок 2">
            <a:extLst>
              <a:ext uri="{FF2B5EF4-FFF2-40B4-BE49-F238E27FC236}">
                <a16:creationId xmlns:a16="http://schemas.microsoft.com/office/drawing/2014/main" id="{607F8398-EFDA-4DF8-B695-00C93CB037D5}"/>
              </a:ext>
            </a:extLst>
          </p:cNvPr>
          <p:cNvSpPr>
            <a:spLocks noGrp="1"/>
          </p:cNvSpPr>
          <p:nvPr>
            <p:ph type="subTitle" idx="1"/>
          </p:nvPr>
        </p:nvSpPr>
        <p:spPr>
          <a:xfrm>
            <a:off x="1368136" y="5226629"/>
            <a:ext cx="10591799" cy="1298862"/>
          </a:xfrm>
        </p:spPr>
        <p:txBody>
          <a:bodyPr>
            <a:normAutofit/>
          </a:bodyPr>
          <a:lstStyle/>
          <a:p>
            <a:pPr algn="r"/>
            <a:r>
              <a:rPr lang="ru-RU" sz="1800" b="0" i="1" dirty="0">
                <a:solidFill>
                  <a:schemeClr val="tx1">
                    <a:lumMod val="95000"/>
                    <a:lumOff val="5000"/>
                  </a:schemeClr>
                </a:solidFill>
                <a:effectLst/>
                <a:latin typeface="Candara" panose="020E0502030303020204" pitchFamily="34" charset="0"/>
              </a:rPr>
              <a:t>Студента группы П-18-1 	</a:t>
            </a:r>
            <a:r>
              <a:rPr lang="ru-RU" sz="1800" i="1" dirty="0" err="1">
                <a:solidFill>
                  <a:schemeClr val="tx1">
                    <a:lumMod val="95000"/>
                    <a:lumOff val="5000"/>
                  </a:schemeClr>
                </a:solidFill>
                <a:latin typeface="Candara" panose="020E0502030303020204" pitchFamily="34" charset="0"/>
              </a:rPr>
              <a:t>П.Д.Тимофеева</a:t>
            </a:r>
            <a:endParaRPr lang="ru-RU" sz="1800" b="0" i="1" dirty="0">
              <a:solidFill>
                <a:schemeClr val="tx1">
                  <a:lumMod val="95000"/>
                  <a:lumOff val="5000"/>
                </a:schemeClr>
              </a:solidFill>
              <a:effectLst/>
              <a:latin typeface="Candara" panose="020E0502030303020204" pitchFamily="34" charset="0"/>
            </a:endParaRPr>
          </a:p>
          <a:p>
            <a:pPr algn="r"/>
            <a:r>
              <a:rPr lang="ru-RU" sz="1800" b="0" i="1" dirty="0">
                <a:solidFill>
                  <a:schemeClr val="tx1">
                    <a:lumMod val="95000"/>
                    <a:lumOff val="5000"/>
                  </a:schemeClr>
                </a:solidFill>
                <a:effectLst/>
                <a:latin typeface="Candara" panose="020E0502030303020204" pitchFamily="34" charset="0"/>
              </a:rPr>
              <a:t>Руководитель 		И.Ю. Демихова</a:t>
            </a:r>
          </a:p>
          <a:p>
            <a:r>
              <a:rPr lang="ru-RU" sz="1800" i="1" dirty="0">
                <a:solidFill>
                  <a:schemeClr val="tx1">
                    <a:lumMod val="95000"/>
                    <a:lumOff val="5000"/>
                  </a:schemeClr>
                </a:solidFill>
                <a:latin typeface="Candara" panose="020E0502030303020204" pitchFamily="34" charset="0"/>
              </a:rPr>
              <a:t>Донской, 2022</a:t>
            </a:r>
            <a:endParaRPr lang="ru-RU" sz="1800" b="0" i="1" dirty="0">
              <a:solidFill>
                <a:schemeClr val="tx1">
                  <a:lumMod val="95000"/>
                  <a:lumOff val="5000"/>
                </a:schemeClr>
              </a:solidFill>
              <a:effectLst/>
              <a:latin typeface="Candara" panose="020E0502030303020204" pitchFamily="34" charset="0"/>
            </a:endParaRPr>
          </a:p>
        </p:txBody>
      </p:sp>
      <p:sp>
        <p:nvSpPr>
          <p:cNvPr id="4" name="Прямоугольник 3">
            <a:extLst>
              <a:ext uri="{FF2B5EF4-FFF2-40B4-BE49-F238E27FC236}">
                <a16:creationId xmlns:a16="http://schemas.microsoft.com/office/drawing/2014/main" id="{297AE7D2-FDF2-422E-A9BC-1AC523026110}"/>
              </a:ext>
            </a:extLst>
          </p:cNvPr>
          <p:cNvSpPr/>
          <p:nvPr/>
        </p:nvSpPr>
        <p:spPr>
          <a:xfrm rot="9348008">
            <a:off x="-6744176" y="-142985"/>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85581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a:extLst>
              <a:ext uri="{FF2B5EF4-FFF2-40B4-BE49-F238E27FC236}">
                <a16:creationId xmlns:a16="http://schemas.microsoft.com/office/drawing/2014/main" id="{2DA66B09-2AA6-40A6-BE59-09A20CBCEC90}"/>
              </a:ext>
            </a:extLst>
          </p:cNvPr>
          <p:cNvSpPr/>
          <p:nvPr/>
        </p:nvSpPr>
        <p:spPr>
          <a:xfrm rot="235639">
            <a:off x="-325120" y="5902959"/>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4058C65C-646B-4845-8F66-1F47086F862F}"/>
              </a:ext>
            </a:extLst>
          </p:cNvPr>
          <p:cNvSpPr txBox="1"/>
          <p:nvPr/>
        </p:nvSpPr>
        <p:spPr>
          <a:xfrm>
            <a:off x="863600" y="241641"/>
            <a:ext cx="10962640" cy="830997"/>
          </a:xfrm>
          <a:prstGeom prst="rect">
            <a:avLst/>
          </a:prstGeom>
          <a:noFill/>
        </p:spPr>
        <p:txBody>
          <a:bodyPr wrap="square" rtlCol="0">
            <a:spAutoFit/>
          </a:bodyPr>
          <a:lstStyle/>
          <a:p>
            <a:r>
              <a:rPr lang="ru-RU" sz="4800" b="1" dirty="0">
                <a:latin typeface="Posterama (Заголовки)"/>
              </a:rPr>
              <a:t>Раздел Цен</a:t>
            </a:r>
          </a:p>
        </p:txBody>
      </p:sp>
      <p:sp>
        <p:nvSpPr>
          <p:cNvPr id="13" name="Круг: прозрачная заливка 12">
            <a:extLst>
              <a:ext uri="{FF2B5EF4-FFF2-40B4-BE49-F238E27FC236}">
                <a16:creationId xmlns:a16="http://schemas.microsoft.com/office/drawing/2014/main" id="{20E80A2B-8EA8-405C-BB11-5E48C0D1366B}"/>
              </a:ext>
            </a:extLst>
          </p:cNvPr>
          <p:cNvSpPr/>
          <p:nvPr/>
        </p:nvSpPr>
        <p:spPr>
          <a:xfrm>
            <a:off x="7415183" y="-2944526"/>
            <a:ext cx="6681818" cy="3807866"/>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8" name="Рисунок 7">
            <a:extLst>
              <a:ext uri="{FF2B5EF4-FFF2-40B4-BE49-F238E27FC236}">
                <a16:creationId xmlns:a16="http://schemas.microsoft.com/office/drawing/2014/main" id="{4D8B8DD5-560A-44E2-B059-BB10D9782ED7}"/>
              </a:ext>
            </a:extLst>
          </p:cNvPr>
          <p:cNvPicPr/>
          <p:nvPr/>
        </p:nvPicPr>
        <p:blipFill>
          <a:blip r:embed="rId2"/>
          <a:stretch>
            <a:fillRect/>
          </a:stretch>
        </p:blipFill>
        <p:spPr>
          <a:xfrm>
            <a:off x="863600" y="1614304"/>
            <a:ext cx="5682055" cy="3755256"/>
          </a:xfrm>
          <a:prstGeom prst="rect">
            <a:avLst/>
          </a:prstGeom>
        </p:spPr>
      </p:pic>
      <p:pic>
        <p:nvPicPr>
          <p:cNvPr id="3" name="Рисунок 2">
            <a:extLst>
              <a:ext uri="{FF2B5EF4-FFF2-40B4-BE49-F238E27FC236}">
                <a16:creationId xmlns:a16="http://schemas.microsoft.com/office/drawing/2014/main" id="{6864E432-A0A0-4FF2-9941-1CD8C820E2E2}"/>
              </a:ext>
            </a:extLst>
          </p:cNvPr>
          <p:cNvPicPr>
            <a:picLocks noChangeAspect="1"/>
          </p:cNvPicPr>
          <p:nvPr/>
        </p:nvPicPr>
        <p:blipFill>
          <a:blip r:embed="rId3"/>
          <a:stretch>
            <a:fillRect/>
          </a:stretch>
        </p:blipFill>
        <p:spPr>
          <a:xfrm>
            <a:off x="6762939" y="1614305"/>
            <a:ext cx="5332491" cy="3755255"/>
          </a:xfrm>
          <a:prstGeom prst="rect">
            <a:avLst/>
          </a:prstGeom>
        </p:spPr>
      </p:pic>
    </p:spTree>
    <p:extLst>
      <p:ext uri="{BB962C8B-B14F-4D97-AF65-F5344CB8AC3E}">
        <p14:creationId xmlns:p14="http://schemas.microsoft.com/office/powerpoint/2010/main" val="3351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708C79-A4AC-4B5D-92DF-600737E4D11A}"/>
              </a:ext>
            </a:extLst>
          </p:cNvPr>
          <p:cNvSpPr>
            <a:spLocks noGrp="1"/>
          </p:cNvSpPr>
          <p:nvPr>
            <p:ph type="title"/>
          </p:nvPr>
        </p:nvSpPr>
        <p:spPr>
          <a:xfrm>
            <a:off x="838200" y="365125"/>
            <a:ext cx="10515600" cy="1325563"/>
          </a:xfrm>
        </p:spPr>
        <p:txBody>
          <a:bodyPr rtlCol="0">
            <a:normAutofit/>
          </a:bodyPr>
          <a:lstStyle/>
          <a:p>
            <a:pPr rtl="0"/>
            <a:r>
              <a:rPr lang="ru-RU" dirty="0"/>
              <a:t>Введение</a:t>
            </a:r>
          </a:p>
        </p:txBody>
      </p:sp>
      <p:sp>
        <p:nvSpPr>
          <p:cNvPr id="4" name="Текст 3">
            <a:extLst>
              <a:ext uri="{FF2B5EF4-FFF2-40B4-BE49-F238E27FC236}">
                <a16:creationId xmlns:a16="http://schemas.microsoft.com/office/drawing/2014/main" id="{615C66C5-CF46-4BB3-82CB-5E5DFB9B5498}"/>
              </a:ext>
            </a:extLst>
          </p:cNvPr>
          <p:cNvSpPr>
            <a:spLocks noGrp="1"/>
          </p:cNvSpPr>
          <p:nvPr>
            <p:ph type="body" sz="quarter" idx="14"/>
          </p:nvPr>
        </p:nvSpPr>
        <p:spPr>
          <a:xfrm>
            <a:off x="841248" y="1735741"/>
            <a:ext cx="3657600" cy="365760"/>
          </a:xfrm>
        </p:spPr>
        <p:txBody>
          <a:bodyPr rtlCol="0">
            <a:noAutofit/>
          </a:bodyPr>
          <a:lstStyle/>
          <a:p>
            <a:pPr rtl="0"/>
            <a:r>
              <a:rPr lang="ru-RU" dirty="0"/>
              <a:t>Актуальность исследования</a:t>
            </a:r>
          </a:p>
        </p:txBody>
      </p:sp>
      <p:sp>
        <p:nvSpPr>
          <p:cNvPr id="3" name="Объект 2">
            <a:extLst>
              <a:ext uri="{FF2B5EF4-FFF2-40B4-BE49-F238E27FC236}">
                <a16:creationId xmlns:a16="http://schemas.microsoft.com/office/drawing/2014/main" id="{7D779DE4-CAEA-4617-897E-FEC9A2AC2D6A}"/>
              </a:ext>
            </a:extLst>
          </p:cNvPr>
          <p:cNvSpPr>
            <a:spLocks noGrp="1"/>
          </p:cNvSpPr>
          <p:nvPr>
            <p:ph type="body" sz="quarter" idx="13"/>
          </p:nvPr>
        </p:nvSpPr>
        <p:spPr>
          <a:xfrm>
            <a:off x="841248" y="2101501"/>
            <a:ext cx="3657600" cy="1840184"/>
          </a:xfrm>
        </p:spPr>
        <p:txBody>
          <a:bodyPr vert="horz" lIns="91440" tIns="45720" rIns="91440" bIns="45720" rtlCol="0" anchor="t">
            <a:noAutofit/>
          </a:bodyPr>
          <a:lstStyle/>
          <a:p>
            <a:r>
              <a:rPr lang="ru-RU" dirty="0"/>
              <a:t>Актуальность исследования заключается в том, что в настоящее время наблюдается всплеск популярности на ношение бороды и усов. Российский рынок </a:t>
            </a:r>
            <a:r>
              <a:rPr lang="ru-RU" dirty="0" err="1"/>
              <a:t>барбершопов</a:t>
            </a:r>
            <a:r>
              <a:rPr lang="ru-RU" dirty="0"/>
              <a:t> находится на этапе становления. В такое время особенно важно быть </a:t>
            </a:r>
            <a:r>
              <a:rPr lang="ru-RU" dirty="0" err="1"/>
              <a:t>конкуретноспобным</a:t>
            </a:r>
            <a:r>
              <a:rPr lang="ru-RU" dirty="0"/>
              <a:t>.</a:t>
            </a:r>
          </a:p>
        </p:txBody>
      </p:sp>
      <p:sp>
        <p:nvSpPr>
          <p:cNvPr id="17" name="Текст 16">
            <a:extLst>
              <a:ext uri="{FF2B5EF4-FFF2-40B4-BE49-F238E27FC236}">
                <a16:creationId xmlns:a16="http://schemas.microsoft.com/office/drawing/2014/main" id="{42B0A734-B5BB-42C2-946F-EC7ABE90A23A}"/>
              </a:ext>
            </a:extLst>
          </p:cNvPr>
          <p:cNvSpPr>
            <a:spLocks noGrp="1"/>
          </p:cNvSpPr>
          <p:nvPr>
            <p:ph type="body" sz="quarter" idx="16"/>
          </p:nvPr>
        </p:nvSpPr>
        <p:spPr>
          <a:xfrm>
            <a:off x="841248" y="4085405"/>
            <a:ext cx="3657600" cy="365760"/>
          </a:xfrm>
        </p:spPr>
        <p:txBody>
          <a:bodyPr rtlCol="0">
            <a:noAutofit/>
          </a:bodyPr>
          <a:lstStyle/>
          <a:p>
            <a:pPr rtl="0"/>
            <a:r>
              <a:rPr lang="ru-RU" dirty="0"/>
              <a:t>Предмет исследования</a:t>
            </a:r>
          </a:p>
          <a:p>
            <a:pPr rtl="0"/>
            <a:endParaRPr lang="ru-RU" dirty="0"/>
          </a:p>
        </p:txBody>
      </p:sp>
      <p:sp>
        <p:nvSpPr>
          <p:cNvPr id="16" name="Текст 15">
            <a:extLst>
              <a:ext uri="{FF2B5EF4-FFF2-40B4-BE49-F238E27FC236}">
                <a16:creationId xmlns:a16="http://schemas.microsoft.com/office/drawing/2014/main" id="{6833B00A-55B6-4D4D-AE3C-CFF37D65FA50}"/>
              </a:ext>
            </a:extLst>
          </p:cNvPr>
          <p:cNvSpPr>
            <a:spLocks noGrp="1"/>
          </p:cNvSpPr>
          <p:nvPr>
            <p:ph type="body" sz="quarter" idx="15"/>
          </p:nvPr>
        </p:nvSpPr>
        <p:spPr>
          <a:xfrm>
            <a:off x="838200" y="4594886"/>
            <a:ext cx="3753216" cy="1516421"/>
          </a:xfrm>
        </p:spPr>
        <p:txBody>
          <a:bodyPr rtlCol="0">
            <a:normAutofit/>
          </a:bodyPr>
          <a:lstStyle/>
          <a:p>
            <a:pPr rtl="0"/>
            <a:r>
              <a:rPr lang="en-US" dirty="0"/>
              <a:t>A</a:t>
            </a:r>
            <a:r>
              <a:rPr lang="ru-RU" dirty="0" err="1"/>
              <a:t>втоматизации</a:t>
            </a:r>
            <a:r>
              <a:rPr lang="ru-RU" dirty="0"/>
              <a:t> записи на прием в </a:t>
            </a:r>
            <a:r>
              <a:rPr lang="ru-RU" dirty="0" err="1"/>
              <a:t>Барбершоп</a:t>
            </a:r>
            <a:r>
              <a:rPr lang="ru-RU" dirty="0"/>
              <a:t> «</a:t>
            </a:r>
            <a:r>
              <a:rPr lang="en-US" dirty="0"/>
              <a:t>White Skull</a:t>
            </a:r>
            <a:r>
              <a:rPr lang="ru-RU" dirty="0"/>
              <a:t>»</a:t>
            </a:r>
          </a:p>
        </p:txBody>
      </p:sp>
      <p:sp>
        <p:nvSpPr>
          <p:cNvPr id="19" name="Текст 18">
            <a:extLst>
              <a:ext uri="{FF2B5EF4-FFF2-40B4-BE49-F238E27FC236}">
                <a16:creationId xmlns:a16="http://schemas.microsoft.com/office/drawing/2014/main" id="{4B8BE8D6-18EB-4262-B841-22EEAC0B54F3}"/>
              </a:ext>
            </a:extLst>
          </p:cNvPr>
          <p:cNvSpPr>
            <a:spLocks noGrp="1"/>
          </p:cNvSpPr>
          <p:nvPr>
            <p:ph type="body" sz="quarter" idx="18"/>
          </p:nvPr>
        </p:nvSpPr>
        <p:spPr>
          <a:xfrm>
            <a:off x="4974486" y="2310847"/>
            <a:ext cx="3657600" cy="365760"/>
          </a:xfrm>
        </p:spPr>
        <p:txBody>
          <a:bodyPr rtlCol="0">
            <a:noAutofit/>
          </a:bodyPr>
          <a:lstStyle/>
          <a:p>
            <a:pPr rtl="0"/>
            <a:r>
              <a:rPr lang="ru-RU" dirty="0"/>
              <a:t>Объект исследования</a:t>
            </a:r>
          </a:p>
        </p:txBody>
      </p:sp>
      <p:sp>
        <p:nvSpPr>
          <p:cNvPr id="18" name="Текст 17">
            <a:extLst>
              <a:ext uri="{FF2B5EF4-FFF2-40B4-BE49-F238E27FC236}">
                <a16:creationId xmlns:a16="http://schemas.microsoft.com/office/drawing/2014/main" id="{C9A7EEBF-BEE2-4555-B5EC-E6F42DCABC49}"/>
              </a:ext>
            </a:extLst>
          </p:cNvPr>
          <p:cNvSpPr>
            <a:spLocks noGrp="1"/>
          </p:cNvSpPr>
          <p:nvPr>
            <p:ph type="body" sz="quarter" idx="17"/>
          </p:nvPr>
        </p:nvSpPr>
        <p:spPr>
          <a:xfrm>
            <a:off x="4974486" y="2719917"/>
            <a:ext cx="3657600" cy="400172"/>
          </a:xfrm>
        </p:spPr>
        <p:txBody>
          <a:bodyPr rtlCol="0"/>
          <a:lstStyle/>
          <a:p>
            <a:pPr rtl="0"/>
            <a:r>
              <a:rPr lang="ru-RU" dirty="0" err="1"/>
              <a:t>Барбершоп</a:t>
            </a:r>
            <a:r>
              <a:rPr lang="ru-RU" dirty="0"/>
              <a:t> «</a:t>
            </a:r>
            <a:r>
              <a:rPr lang="en-US" dirty="0"/>
              <a:t>White Skull</a:t>
            </a:r>
            <a:r>
              <a:rPr lang="ru-RU" dirty="0"/>
              <a:t>»</a:t>
            </a:r>
          </a:p>
        </p:txBody>
      </p:sp>
      <p:sp>
        <p:nvSpPr>
          <p:cNvPr id="21" name="Текст 20">
            <a:extLst>
              <a:ext uri="{FF2B5EF4-FFF2-40B4-BE49-F238E27FC236}">
                <a16:creationId xmlns:a16="http://schemas.microsoft.com/office/drawing/2014/main" id="{09DC85FC-A5F4-4451-8D72-37B64A3F5EA0}"/>
              </a:ext>
            </a:extLst>
          </p:cNvPr>
          <p:cNvSpPr>
            <a:spLocks noGrp="1"/>
          </p:cNvSpPr>
          <p:nvPr>
            <p:ph type="body" sz="quarter" idx="20"/>
          </p:nvPr>
        </p:nvSpPr>
        <p:spPr>
          <a:xfrm>
            <a:off x="4948036" y="3163193"/>
            <a:ext cx="4437033" cy="675205"/>
          </a:xfrm>
        </p:spPr>
        <p:txBody>
          <a:bodyPr rtlCol="0">
            <a:noAutofit/>
          </a:bodyPr>
          <a:lstStyle/>
          <a:p>
            <a:pPr rtl="0"/>
            <a:r>
              <a:rPr lang="ru-RU" dirty="0"/>
              <a:t>Цель курсовой работы</a:t>
            </a:r>
          </a:p>
        </p:txBody>
      </p:sp>
      <p:sp>
        <p:nvSpPr>
          <p:cNvPr id="82" name="Текст 81">
            <a:extLst>
              <a:ext uri="{FF2B5EF4-FFF2-40B4-BE49-F238E27FC236}">
                <a16:creationId xmlns:a16="http://schemas.microsoft.com/office/drawing/2014/main" id="{D9EC4812-61EE-48AF-8719-45C60242611A}"/>
              </a:ext>
            </a:extLst>
          </p:cNvPr>
          <p:cNvSpPr>
            <a:spLocks noGrp="1"/>
          </p:cNvSpPr>
          <p:nvPr>
            <p:ph type="body" sz="quarter" idx="19"/>
          </p:nvPr>
        </p:nvSpPr>
        <p:spPr>
          <a:xfrm>
            <a:off x="4948036" y="3606675"/>
            <a:ext cx="4216284" cy="1976422"/>
          </a:xfrm>
        </p:spPr>
        <p:txBody>
          <a:bodyPr rtlCol="0">
            <a:normAutofit/>
          </a:bodyPr>
          <a:lstStyle/>
          <a:p>
            <a:pPr rtl="0"/>
            <a:r>
              <a:rPr lang="ru-RU" dirty="0"/>
              <a:t>Целью</a:t>
            </a:r>
            <a:r>
              <a:rPr lang="ru-RU" sz="1800" dirty="0"/>
              <a:t> </a:t>
            </a:r>
            <a:r>
              <a:rPr lang="ru-RU" dirty="0"/>
              <a:t>курсовой работы является проектирование и разработка программного обеспечения, способного автоматизировать процесс записи на услуги в </a:t>
            </a:r>
            <a:r>
              <a:rPr lang="ru-RU" dirty="0" err="1"/>
              <a:t>барбершоп</a:t>
            </a:r>
            <a:endParaRPr lang="ru-RU" dirty="0"/>
          </a:p>
        </p:txBody>
      </p:sp>
      <p:sp>
        <p:nvSpPr>
          <p:cNvPr id="148" name="Номер слайда 147">
            <a:extLst>
              <a:ext uri="{FF2B5EF4-FFF2-40B4-BE49-F238E27FC236}">
                <a16:creationId xmlns:a16="http://schemas.microsoft.com/office/drawing/2014/main" id="{4448F4FF-8F5D-4535-8008-20CDEFD6057F}"/>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ru-RU" smtClean="0"/>
              <a:pPr rtl="0"/>
              <a:t>2</a:t>
            </a:fld>
            <a:endParaRPr lang="ru-RU"/>
          </a:p>
        </p:txBody>
      </p:sp>
    </p:spTree>
    <p:extLst>
      <p:ext uri="{BB962C8B-B14F-4D97-AF65-F5344CB8AC3E}">
        <p14:creationId xmlns:p14="http://schemas.microsoft.com/office/powerpoint/2010/main" val="73164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031FE9-9059-4FE8-B4AC-9771F23A1B89}"/>
              </a:ext>
            </a:extLst>
          </p:cNvPr>
          <p:cNvSpPr>
            <a:spLocks noGrp="1"/>
          </p:cNvSpPr>
          <p:nvPr>
            <p:ph type="title"/>
          </p:nvPr>
        </p:nvSpPr>
        <p:spPr>
          <a:xfrm>
            <a:off x="1673157" y="0"/>
            <a:ext cx="9867101" cy="1132007"/>
          </a:xfrm>
        </p:spPr>
        <p:txBody>
          <a:bodyPr rtlCol="0">
            <a:normAutofit/>
          </a:bodyPr>
          <a:lstStyle/>
          <a:p>
            <a:pPr rtl="0"/>
            <a:r>
              <a:rPr lang="ru-RU" dirty="0"/>
              <a:t>Разработка технического проекта</a:t>
            </a:r>
          </a:p>
        </p:txBody>
      </p:sp>
      <p:sp>
        <p:nvSpPr>
          <p:cNvPr id="8" name="Текст 7">
            <a:extLst>
              <a:ext uri="{FF2B5EF4-FFF2-40B4-BE49-F238E27FC236}">
                <a16:creationId xmlns:a16="http://schemas.microsoft.com/office/drawing/2014/main" id="{627E3C21-87F8-4497-8569-36A5D95EC8B5}"/>
              </a:ext>
            </a:extLst>
          </p:cNvPr>
          <p:cNvSpPr>
            <a:spLocks noGrp="1"/>
          </p:cNvSpPr>
          <p:nvPr>
            <p:ph type="body" sz="quarter" idx="16"/>
          </p:nvPr>
        </p:nvSpPr>
        <p:spPr>
          <a:xfrm>
            <a:off x="4252739" y="862869"/>
            <a:ext cx="5971975" cy="365760"/>
          </a:xfrm>
        </p:spPr>
        <p:txBody>
          <a:bodyPr rtlCol="0">
            <a:noAutofit/>
          </a:bodyPr>
          <a:lstStyle/>
          <a:p>
            <a:pPr rtl="0"/>
            <a:r>
              <a:rPr lang="ru-RU" dirty="0"/>
              <a:t>Проектирование внутренней структуры ПО</a:t>
            </a:r>
          </a:p>
        </p:txBody>
      </p:sp>
      <p:sp>
        <p:nvSpPr>
          <p:cNvPr id="7" name="Текст 6">
            <a:extLst>
              <a:ext uri="{FF2B5EF4-FFF2-40B4-BE49-F238E27FC236}">
                <a16:creationId xmlns:a16="http://schemas.microsoft.com/office/drawing/2014/main" id="{3D14621F-E216-481D-9308-97B0F79B6DAA}"/>
              </a:ext>
            </a:extLst>
          </p:cNvPr>
          <p:cNvSpPr>
            <a:spLocks noGrp="1"/>
          </p:cNvSpPr>
          <p:nvPr>
            <p:ph type="body" sz="quarter" idx="15"/>
          </p:nvPr>
        </p:nvSpPr>
        <p:spPr>
          <a:xfrm>
            <a:off x="4252740" y="1313442"/>
            <a:ext cx="6223949" cy="944085"/>
          </a:xfrm>
        </p:spPr>
        <p:txBody>
          <a:bodyPr rtlCol="0">
            <a:normAutofit/>
          </a:bodyPr>
          <a:lstStyle/>
          <a:p>
            <a:pPr rtl="0">
              <a:lnSpc>
                <a:spcPct val="110000"/>
              </a:lnSpc>
            </a:pPr>
            <a:r>
              <a:rPr lang="ru-RU" sz="1600" dirty="0"/>
              <a:t>В рамках проектирования программного обеспечения автоматизации процесса записи в </a:t>
            </a:r>
            <a:r>
              <a:rPr lang="ru-RU" sz="1600" dirty="0" err="1"/>
              <a:t>барбершоп</a:t>
            </a:r>
            <a:r>
              <a:rPr lang="ru-RU" sz="1600" dirty="0"/>
              <a:t> «</a:t>
            </a:r>
            <a:r>
              <a:rPr lang="en-US" sz="1600" dirty="0"/>
              <a:t>White Skull</a:t>
            </a:r>
            <a:r>
              <a:rPr lang="ru-RU" sz="1600" dirty="0"/>
              <a:t>»</a:t>
            </a:r>
            <a:r>
              <a:rPr lang="en-US" sz="1600" dirty="0"/>
              <a:t> </a:t>
            </a:r>
            <a:r>
              <a:rPr lang="ru-RU" sz="1600" dirty="0"/>
              <a:t>применима иерархическая структура</a:t>
            </a:r>
          </a:p>
        </p:txBody>
      </p:sp>
      <p:sp>
        <p:nvSpPr>
          <p:cNvPr id="10" name="Текст 9">
            <a:extLst>
              <a:ext uri="{FF2B5EF4-FFF2-40B4-BE49-F238E27FC236}">
                <a16:creationId xmlns:a16="http://schemas.microsoft.com/office/drawing/2014/main" id="{E9243144-E2F2-49CE-BDE1-6E00A2555F98}"/>
              </a:ext>
            </a:extLst>
          </p:cNvPr>
          <p:cNvSpPr>
            <a:spLocks noGrp="1"/>
          </p:cNvSpPr>
          <p:nvPr>
            <p:ph type="body" sz="quarter" idx="18"/>
          </p:nvPr>
        </p:nvSpPr>
        <p:spPr>
          <a:xfrm>
            <a:off x="4252739" y="2191575"/>
            <a:ext cx="5971975" cy="365760"/>
          </a:xfrm>
        </p:spPr>
        <p:txBody>
          <a:bodyPr rtlCol="0">
            <a:noAutofit/>
          </a:bodyPr>
          <a:lstStyle/>
          <a:p>
            <a:pPr rtl="0"/>
            <a:r>
              <a:rPr lang="ru-RU" dirty="0"/>
              <a:t>Реализация</a:t>
            </a:r>
          </a:p>
        </p:txBody>
      </p:sp>
      <p:sp>
        <p:nvSpPr>
          <p:cNvPr id="9" name="Текст 8">
            <a:extLst>
              <a:ext uri="{FF2B5EF4-FFF2-40B4-BE49-F238E27FC236}">
                <a16:creationId xmlns:a16="http://schemas.microsoft.com/office/drawing/2014/main" id="{DC230641-EC34-4C9D-AC9A-13EE61C81903}"/>
              </a:ext>
            </a:extLst>
          </p:cNvPr>
          <p:cNvSpPr>
            <a:spLocks noGrp="1"/>
          </p:cNvSpPr>
          <p:nvPr>
            <p:ph type="body" sz="quarter" idx="17"/>
          </p:nvPr>
        </p:nvSpPr>
        <p:spPr>
          <a:xfrm>
            <a:off x="4252739" y="2545118"/>
            <a:ext cx="6223950" cy="612792"/>
          </a:xfrm>
        </p:spPr>
        <p:txBody>
          <a:bodyPr rtlCol="0">
            <a:normAutofit/>
          </a:bodyPr>
          <a:lstStyle/>
          <a:p>
            <a:pPr rtl="0">
              <a:lnSpc>
                <a:spcPct val="100000"/>
              </a:lnSpc>
            </a:pPr>
            <a:r>
              <a:rPr lang="ru-RU" sz="1600" dirty="0"/>
              <a:t>Разработка настоящего программного продукта будет производиться в </a:t>
            </a:r>
            <a:r>
              <a:rPr lang="en-US" sz="1600" dirty="0"/>
              <a:t>Visual</a:t>
            </a:r>
            <a:r>
              <a:rPr lang="ru-RU" sz="1600" dirty="0"/>
              <a:t> Studio</a:t>
            </a:r>
          </a:p>
        </p:txBody>
      </p:sp>
      <p:sp>
        <p:nvSpPr>
          <p:cNvPr id="46" name="Номер слайда 45">
            <a:extLst>
              <a:ext uri="{FF2B5EF4-FFF2-40B4-BE49-F238E27FC236}">
                <a16:creationId xmlns:a16="http://schemas.microsoft.com/office/drawing/2014/main" id="{8A87D3CE-45F6-472C-A82F-FE244BA4AEAF}"/>
              </a:ext>
            </a:extLst>
          </p:cNvPr>
          <p:cNvSpPr>
            <a:spLocks noGrp="1"/>
          </p:cNvSpPr>
          <p:nvPr>
            <p:ph type="sldNum" sz="quarter" idx="12"/>
          </p:nvPr>
        </p:nvSpPr>
        <p:spPr>
          <a:xfrm>
            <a:off x="10065684" y="6356350"/>
            <a:ext cx="1645920" cy="365125"/>
          </a:xfrm>
        </p:spPr>
        <p:txBody>
          <a:bodyPr rtlCol="0"/>
          <a:lstStyle/>
          <a:p>
            <a:pPr rtl="0"/>
            <a:fld id="{B5CEABB6-07DC-46E8-9B57-56EC44A396E5}" type="slidenum">
              <a:rPr lang="ru-RU" smtClean="0"/>
              <a:pPr rtl="0"/>
              <a:t>3</a:t>
            </a:fld>
            <a:endParaRPr lang="ru-RU"/>
          </a:p>
        </p:txBody>
      </p:sp>
      <p:pic>
        <p:nvPicPr>
          <p:cNvPr id="11" name="Рисунок 10">
            <a:extLst>
              <a:ext uri="{FF2B5EF4-FFF2-40B4-BE49-F238E27FC236}">
                <a16:creationId xmlns:a16="http://schemas.microsoft.com/office/drawing/2014/main" id="{94BE2A77-3CC4-42FF-A1D3-E320854E58D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170776" y="3244759"/>
            <a:ext cx="4030795" cy="3173795"/>
          </a:xfrm>
          <a:prstGeom prst="rect">
            <a:avLst/>
          </a:prstGeom>
        </p:spPr>
      </p:pic>
      <p:pic>
        <p:nvPicPr>
          <p:cNvPr id="12" name="Рисунок 11">
            <a:extLst>
              <a:ext uri="{FF2B5EF4-FFF2-40B4-BE49-F238E27FC236}">
                <a16:creationId xmlns:a16="http://schemas.microsoft.com/office/drawing/2014/main" id="{05948072-375F-410B-91F4-7BC057816D2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364714" y="3244758"/>
            <a:ext cx="4510033" cy="3173795"/>
          </a:xfrm>
          <a:prstGeom prst="rect">
            <a:avLst/>
          </a:prstGeom>
        </p:spPr>
      </p:pic>
    </p:spTree>
    <p:extLst>
      <p:ext uri="{BB962C8B-B14F-4D97-AF65-F5344CB8AC3E}">
        <p14:creationId xmlns:p14="http://schemas.microsoft.com/office/powerpoint/2010/main" val="1775124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Прямоугольник 23">
            <a:extLst>
              <a:ext uri="{FF2B5EF4-FFF2-40B4-BE49-F238E27FC236}">
                <a16:creationId xmlns:a16="http://schemas.microsoft.com/office/drawing/2014/main" id="{1EC5518E-CF37-4662-8958-EA54E7366CA2}"/>
              </a:ext>
            </a:extLst>
          </p:cNvPr>
          <p:cNvSpPr/>
          <p:nvPr/>
        </p:nvSpPr>
        <p:spPr>
          <a:xfrm rot="235639">
            <a:off x="-325120" y="5902959"/>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B11DEFB8-62EE-4023-A1BD-275730788B4E}"/>
              </a:ext>
            </a:extLst>
          </p:cNvPr>
          <p:cNvSpPr/>
          <p:nvPr/>
        </p:nvSpPr>
        <p:spPr>
          <a:xfrm rot="10068418">
            <a:off x="-4220220" y="-1037489"/>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TextBox 25">
            <a:extLst>
              <a:ext uri="{FF2B5EF4-FFF2-40B4-BE49-F238E27FC236}">
                <a16:creationId xmlns:a16="http://schemas.microsoft.com/office/drawing/2014/main" id="{6A3B8836-0BF9-400A-9FEB-2441EAC98329}"/>
              </a:ext>
            </a:extLst>
          </p:cNvPr>
          <p:cNvSpPr txBox="1"/>
          <p:nvPr/>
        </p:nvSpPr>
        <p:spPr>
          <a:xfrm>
            <a:off x="797302" y="2045764"/>
            <a:ext cx="5945358" cy="2446824"/>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ru-RU" sz="1800" dirty="0">
                <a:effectLst/>
                <a:latin typeface="Tahoma" panose="020B0604030504040204" pitchFamily="34" charset="0"/>
                <a:ea typeface="Tahoma" panose="020B0604030504040204" pitchFamily="34" charset="0"/>
                <a:cs typeface="Tahoma" panose="020B0604030504040204" pitchFamily="34" charset="0"/>
              </a:rPr>
              <a:t>версия ОС: </a:t>
            </a:r>
            <a:r>
              <a:rPr lang="en-US" sz="1800" dirty="0">
                <a:effectLst/>
                <a:latin typeface="Tahoma" panose="020B0604030504040204" pitchFamily="34" charset="0"/>
                <a:ea typeface="Tahoma" panose="020B0604030504040204" pitchFamily="34" charset="0"/>
                <a:cs typeface="Tahoma" panose="020B0604030504040204" pitchFamily="34" charset="0"/>
              </a:rPr>
              <a:t>Window 7</a:t>
            </a:r>
            <a:r>
              <a:rPr lang="ru-RU" sz="1800" dirty="0">
                <a:effectLst/>
                <a:latin typeface="Tahoma" panose="020B0604030504040204" pitchFamily="34" charset="0"/>
                <a:ea typeface="Tahoma" panose="020B0604030504040204" pitchFamily="34" charset="0"/>
                <a:cs typeface="Tahoma" panose="020B0604030504040204" pitchFamily="34" charset="0"/>
              </a:rPr>
              <a:t> или выше;</a:t>
            </a:r>
          </a:p>
          <a:p>
            <a:pPr marL="342900" lvl="0" indent="-342900" algn="just">
              <a:lnSpc>
                <a:spcPct val="150000"/>
              </a:lnSpc>
              <a:buFont typeface="Symbol" panose="05050102010706020507" pitchFamily="18" charset="2"/>
              <a:buChar char=""/>
            </a:pPr>
            <a:r>
              <a:rPr lang="ru-RU" sz="1800" dirty="0">
                <a:effectLst/>
                <a:latin typeface="Tahoma" panose="020B0604030504040204" pitchFamily="34" charset="0"/>
                <a:ea typeface="Tahoma" panose="020B0604030504040204" pitchFamily="34" charset="0"/>
                <a:cs typeface="Tahoma" panose="020B0604030504040204" pitchFamily="34" charset="0"/>
              </a:rPr>
              <a:t>системный процессор: минимум 1,2 ГГц (2 ядра);</a:t>
            </a:r>
          </a:p>
          <a:p>
            <a:pPr marL="342900" lvl="0" indent="-342900" algn="just">
              <a:lnSpc>
                <a:spcPct val="150000"/>
              </a:lnSpc>
              <a:buFont typeface="Symbol" panose="05050102010706020507" pitchFamily="18" charset="2"/>
              <a:buChar char=""/>
            </a:pPr>
            <a:r>
              <a:rPr lang="ru-RU" sz="1800" dirty="0">
                <a:effectLst/>
                <a:latin typeface="Tahoma" panose="020B0604030504040204" pitchFamily="34" charset="0"/>
                <a:ea typeface="Tahoma" panose="020B0604030504040204" pitchFamily="34" charset="0"/>
                <a:cs typeface="Tahoma" panose="020B0604030504040204" pitchFamily="34" charset="0"/>
              </a:rPr>
              <a:t>память ОЗУ: 1 Гб;</a:t>
            </a:r>
          </a:p>
          <a:p>
            <a:pPr marL="342900" lvl="0" indent="-342900" algn="just">
              <a:lnSpc>
                <a:spcPct val="150000"/>
              </a:lnSpc>
              <a:buFont typeface="Symbol" panose="05050102010706020507" pitchFamily="18" charset="2"/>
              <a:buChar char=""/>
            </a:pPr>
            <a:r>
              <a:rPr lang="ru-RU" sz="1800" dirty="0">
                <a:effectLst/>
                <a:latin typeface="Tahoma" panose="020B0604030504040204" pitchFamily="34" charset="0"/>
                <a:ea typeface="Tahoma" panose="020B0604030504040204" pitchFamily="34" charset="0"/>
                <a:cs typeface="Tahoma" panose="020B0604030504040204" pitchFamily="34" charset="0"/>
              </a:rPr>
              <a:t>память ПЗУ: 4 Гб;</a:t>
            </a:r>
          </a:p>
          <a:p>
            <a:pPr marL="342900" lvl="0" indent="-342900" algn="just">
              <a:lnSpc>
                <a:spcPct val="150000"/>
              </a:lnSpc>
              <a:buFont typeface="Symbol" panose="05050102010706020507" pitchFamily="18" charset="2"/>
              <a:buChar char=""/>
            </a:pPr>
            <a:r>
              <a:rPr lang="ru-RU" sz="1800" dirty="0">
                <a:effectLst/>
                <a:latin typeface="Tahoma" panose="020B0604030504040204" pitchFamily="34" charset="0"/>
                <a:ea typeface="Tahoma" panose="020B0604030504040204" pitchFamily="34" charset="0"/>
                <a:cs typeface="Tahoma" panose="020B0604030504040204" pitchFamily="34" charset="0"/>
              </a:rPr>
              <a:t>размер установленного приложения: до 100 Мб.</a:t>
            </a:r>
          </a:p>
          <a:p>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9D7C0C03-F5B6-471D-9343-3BC2B10DBEC7}"/>
              </a:ext>
            </a:extLst>
          </p:cNvPr>
          <p:cNvSpPr txBox="1"/>
          <p:nvPr/>
        </p:nvSpPr>
        <p:spPr>
          <a:xfrm>
            <a:off x="797302" y="1072939"/>
            <a:ext cx="7510918" cy="707886"/>
          </a:xfrm>
          <a:prstGeom prst="rect">
            <a:avLst/>
          </a:prstGeom>
          <a:noFill/>
        </p:spPr>
        <p:txBody>
          <a:bodyPr wrap="square" rtlCol="0">
            <a:spAutoFit/>
          </a:bodyPr>
          <a:lstStyle/>
          <a:p>
            <a:r>
              <a:rPr lang="ru-RU" sz="4000" b="1" dirty="0">
                <a:latin typeface="Posterama (Заголовки)"/>
              </a:rPr>
              <a:t>Системные требования</a:t>
            </a:r>
          </a:p>
        </p:txBody>
      </p:sp>
      <p:pic>
        <p:nvPicPr>
          <p:cNvPr id="7" name="Рисунок 6">
            <a:extLst>
              <a:ext uri="{FF2B5EF4-FFF2-40B4-BE49-F238E27FC236}">
                <a16:creationId xmlns:a16="http://schemas.microsoft.com/office/drawing/2014/main" id="{FECA9F76-B0CC-47C7-AA97-940F2062E37E}"/>
              </a:ext>
            </a:extLst>
          </p:cNvPr>
          <p:cNvPicPr/>
          <p:nvPr/>
        </p:nvPicPr>
        <p:blipFill>
          <a:blip r:embed="rId2"/>
          <a:stretch>
            <a:fillRect/>
          </a:stretch>
        </p:blipFill>
        <p:spPr>
          <a:xfrm>
            <a:off x="6898742" y="1072939"/>
            <a:ext cx="5208012" cy="3966073"/>
          </a:xfrm>
          <a:prstGeom prst="rect">
            <a:avLst/>
          </a:prstGeom>
        </p:spPr>
      </p:pic>
    </p:spTree>
    <p:extLst>
      <p:ext uri="{BB962C8B-B14F-4D97-AF65-F5344CB8AC3E}">
        <p14:creationId xmlns:p14="http://schemas.microsoft.com/office/powerpoint/2010/main" val="132176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Заголовок 15">
            <a:extLst>
              <a:ext uri="{FF2B5EF4-FFF2-40B4-BE49-F238E27FC236}">
                <a16:creationId xmlns:a16="http://schemas.microsoft.com/office/drawing/2014/main" id="{81DF1763-DB95-47A3-A862-FCD3FB0997BA}"/>
              </a:ext>
            </a:extLst>
          </p:cNvPr>
          <p:cNvSpPr txBox="1">
            <a:spLocks/>
          </p:cNvSpPr>
          <p:nvPr/>
        </p:nvSpPr>
        <p:spPr>
          <a:xfrm>
            <a:off x="1500809" y="0"/>
            <a:ext cx="10825648" cy="1393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ru-RU" dirty="0"/>
              <a:t>Создание дизайна приложения</a:t>
            </a:r>
          </a:p>
        </p:txBody>
      </p:sp>
      <p:sp>
        <p:nvSpPr>
          <p:cNvPr id="13" name="Прямоугольник 12">
            <a:extLst>
              <a:ext uri="{FF2B5EF4-FFF2-40B4-BE49-F238E27FC236}">
                <a16:creationId xmlns:a16="http://schemas.microsoft.com/office/drawing/2014/main" id="{1495D057-9905-4BFE-814F-778C09B5A80E}"/>
              </a:ext>
            </a:extLst>
          </p:cNvPr>
          <p:cNvSpPr/>
          <p:nvPr/>
        </p:nvSpPr>
        <p:spPr>
          <a:xfrm rot="8937693">
            <a:off x="4050109" y="6036070"/>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аголовок 15">
            <a:extLst>
              <a:ext uri="{FF2B5EF4-FFF2-40B4-BE49-F238E27FC236}">
                <a16:creationId xmlns:a16="http://schemas.microsoft.com/office/drawing/2014/main" id="{5A3B10F8-938D-4E55-B8D4-F4010949F98E}"/>
              </a:ext>
            </a:extLst>
          </p:cNvPr>
          <p:cNvSpPr txBox="1">
            <a:spLocks/>
          </p:cNvSpPr>
          <p:nvPr/>
        </p:nvSpPr>
        <p:spPr>
          <a:xfrm>
            <a:off x="5070629" y="4330986"/>
            <a:ext cx="6705599" cy="13930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algn="ctr"/>
            <a:r>
              <a:rPr lang="ru-RU" sz="2400" dirty="0"/>
              <a:t>Эскизы экранов </a:t>
            </a:r>
            <a:r>
              <a:rPr lang="en-US" sz="2400" dirty="0" err="1"/>
              <a:t>MainWindow</a:t>
            </a:r>
            <a:r>
              <a:rPr lang="en-US" sz="2400" dirty="0"/>
              <a:t> </a:t>
            </a:r>
            <a:r>
              <a:rPr lang="ru-RU" sz="2400" dirty="0"/>
              <a:t>и </a:t>
            </a:r>
            <a:r>
              <a:rPr lang="en-US" sz="2400" dirty="0" err="1"/>
              <a:t>MainWindowLoginPage</a:t>
            </a:r>
            <a:endParaRPr lang="ru-RU" sz="2400" dirty="0"/>
          </a:p>
        </p:txBody>
      </p:sp>
      <p:pic>
        <p:nvPicPr>
          <p:cNvPr id="4" name="Рисунок 3">
            <a:extLst>
              <a:ext uri="{FF2B5EF4-FFF2-40B4-BE49-F238E27FC236}">
                <a16:creationId xmlns:a16="http://schemas.microsoft.com/office/drawing/2014/main" id="{691F95E4-16A8-4037-91A6-6DE6179FE386}"/>
              </a:ext>
            </a:extLst>
          </p:cNvPr>
          <p:cNvPicPr>
            <a:picLocks noChangeAspect="1"/>
          </p:cNvPicPr>
          <p:nvPr/>
        </p:nvPicPr>
        <p:blipFill>
          <a:blip r:embed="rId2"/>
          <a:stretch>
            <a:fillRect/>
          </a:stretch>
        </p:blipFill>
        <p:spPr>
          <a:xfrm>
            <a:off x="7618496" y="1557196"/>
            <a:ext cx="4017210" cy="2626047"/>
          </a:xfrm>
          <a:prstGeom prst="rect">
            <a:avLst/>
          </a:prstGeom>
        </p:spPr>
      </p:pic>
      <p:pic>
        <p:nvPicPr>
          <p:cNvPr id="6" name="Рисунок 5">
            <a:extLst>
              <a:ext uri="{FF2B5EF4-FFF2-40B4-BE49-F238E27FC236}">
                <a16:creationId xmlns:a16="http://schemas.microsoft.com/office/drawing/2014/main" id="{321E1BCE-0999-4031-83B3-842CB5371030}"/>
              </a:ext>
            </a:extLst>
          </p:cNvPr>
          <p:cNvPicPr>
            <a:picLocks noChangeAspect="1"/>
          </p:cNvPicPr>
          <p:nvPr/>
        </p:nvPicPr>
        <p:blipFill>
          <a:blip r:embed="rId3"/>
          <a:stretch>
            <a:fillRect/>
          </a:stretch>
        </p:blipFill>
        <p:spPr>
          <a:xfrm>
            <a:off x="4009408" y="1762368"/>
            <a:ext cx="3536659" cy="2328754"/>
          </a:xfrm>
          <a:prstGeom prst="rect">
            <a:avLst/>
          </a:prstGeom>
        </p:spPr>
      </p:pic>
    </p:spTree>
    <p:extLst>
      <p:ext uri="{BB962C8B-B14F-4D97-AF65-F5344CB8AC3E}">
        <p14:creationId xmlns:p14="http://schemas.microsoft.com/office/powerpoint/2010/main" val="94647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28481E8E-294F-471F-869E-A8DDF8FC9626}"/>
              </a:ext>
            </a:extLst>
          </p:cNvPr>
          <p:cNvSpPr/>
          <p:nvPr/>
        </p:nvSpPr>
        <p:spPr>
          <a:xfrm rot="11556615">
            <a:off x="-4758417" y="6177280"/>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4A2545BE-69BD-48F9-9D42-517527151103}"/>
              </a:ext>
            </a:extLst>
          </p:cNvPr>
          <p:cNvSpPr/>
          <p:nvPr/>
        </p:nvSpPr>
        <p:spPr>
          <a:xfrm rot="11556615">
            <a:off x="3181623" y="-1993977"/>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Заголовок 15">
            <a:extLst>
              <a:ext uri="{FF2B5EF4-FFF2-40B4-BE49-F238E27FC236}">
                <a16:creationId xmlns:a16="http://schemas.microsoft.com/office/drawing/2014/main" id="{B42F2D42-DA87-4665-A0C7-BEDBE733ADBC}"/>
              </a:ext>
            </a:extLst>
          </p:cNvPr>
          <p:cNvSpPr txBox="1">
            <a:spLocks/>
          </p:cNvSpPr>
          <p:nvPr/>
        </p:nvSpPr>
        <p:spPr>
          <a:xfrm>
            <a:off x="7270195" y="565620"/>
            <a:ext cx="4921805" cy="139300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en-US" dirty="0" err="1"/>
              <a:t>SplashScreen</a:t>
            </a:r>
            <a:r>
              <a:rPr lang="en-US" dirty="0"/>
              <a:t> </a:t>
            </a:r>
          </a:p>
          <a:p>
            <a:r>
              <a:rPr lang="en-US" dirty="0"/>
              <a:t>		 </a:t>
            </a:r>
            <a:r>
              <a:rPr lang="ru-RU" dirty="0"/>
              <a:t>и </a:t>
            </a:r>
          </a:p>
          <a:p>
            <a:r>
              <a:rPr lang="en-US" dirty="0"/>
              <a:t>		</a:t>
            </a:r>
            <a:r>
              <a:rPr lang="en-US" dirty="0" err="1"/>
              <a:t>MainActivity</a:t>
            </a:r>
            <a:endParaRPr lang="ru-RU" dirty="0"/>
          </a:p>
        </p:txBody>
      </p:sp>
      <p:pic>
        <p:nvPicPr>
          <p:cNvPr id="14" name="Рисунок 13">
            <a:extLst>
              <a:ext uri="{FF2B5EF4-FFF2-40B4-BE49-F238E27FC236}">
                <a16:creationId xmlns:a16="http://schemas.microsoft.com/office/drawing/2014/main" id="{A8DD7C2A-D351-451A-ACCF-33D1D6F34098}"/>
              </a:ext>
            </a:extLst>
          </p:cNvPr>
          <p:cNvPicPr>
            <a:picLocks noGrp="1" noChangeAspect="1"/>
          </p:cNvPicPr>
          <p:nvPr>
            <p:ph type="pic" sz="quarter" idx="10"/>
          </p:nvPr>
        </p:nvPicPr>
        <p:blipFill>
          <a:blip r:embed="rId3"/>
          <a:srcRect l="1806" r="1806"/>
          <a:stretch>
            <a:fillRect/>
          </a:stretch>
        </p:blipFill>
        <p:spPr>
          <a:xfrm>
            <a:off x="523681" y="461422"/>
            <a:ext cx="6823295" cy="3838103"/>
          </a:xfrm>
          <a:prstGeom prst="rect">
            <a:avLst/>
          </a:prstGeom>
        </p:spPr>
      </p:pic>
      <p:pic>
        <p:nvPicPr>
          <p:cNvPr id="13" name="Рисунок 12">
            <a:extLst>
              <a:ext uri="{FF2B5EF4-FFF2-40B4-BE49-F238E27FC236}">
                <a16:creationId xmlns:a16="http://schemas.microsoft.com/office/drawing/2014/main" id="{F7D7D0C8-2F9C-4CB8-A15C-4EF6AFE3EE6F}"/>
              </a:ext>
            </a:extLst>
          </p:cNvPr>
          <p:cNvPicPr>
            <a:picLocks noChangeAspect="1"/>
          </p:cNvPicPr>
          <p:nvPr/>
        </p:nvPicPr>
        <p:blipFill>
          <a:blip r:embed="rId4"/>
          <a:stretch>
            <a:fillRect/>
          </a:stretch>
        </p:blipFill>
        <p:spPr>
          <a:xfrm>
            <a:off x="5177162" y="2971291"/>
            <a:ext cx="6746514" cy="3654362"/>
          </a:xfrm>
          <a:prstGeom prst="rect">
            <a:avLst/>
          </a:prstGeom>
        </p:spPr>
      </p:pic>
    </p:spTree>
    <p:extLst>
      <p:ext uri="{BB962C8B-B14F-4D97-AF65-F5344CB8AC3E}">
        <p14:creationId xmlns:p14="http://schemas.microsoft.com/office/powerpoint/2010/main" val="364616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983BD8FD-1AD5-41F0-8B39-28CE44D131FF}"/>
              </a:ext>
            </a:extLst>
          </p:cNvPr>
          <p:cNvSpPr txBox="1"/>
          <p:nvPr/>
        </p:nvSpPr>
        <p:spPr>
          <a:xfrm>
            <a:off x="863600" y="241641"/>
            <a:ext cx="10962640" cy="830997"/>
          </a:xfrm>
          <a:prstGeom prst="rect">
            <a:avLst/>
          </a:prstGeom>
          <a:noFill/>
        </p:spPr>
        <p:txBody>
          <a:bodyPr wrap="square" rtlCol="0">
            <a:spAutoFit/>
          </a:bodyPr>
          <a:lstStyle/>
          <a:p>
            <a:r>
              <a:rPr lang="ru-RU" sz="4800" b="1" dirty="0">
                <a:latin typeface="Posterama (Заголовки)"/>
              </a:rPr>
              <a:t>Основные разделы приложения</a:t>
            </a:r>
          </a:p>
        </p:txBody>
      </p:sp>
      <p:sp>
        <p:nvSpPr>
          <p:cNvPr id="2" name="Прямоугольник 1">
            <a:extLst>
              <a:ext uri="{FF2B5EF4-FFF2-40B4-BE49-F238E27FC236}">
                <a16:creationId xmlns:a16="http://schemas.microsoft.com/office/drawing/2014/main" id="{6AC7E767-7DDC-48F4-98DC-9E8B5FE033D2}"/>
              </a:ext>
            </a:extLst>
          </p:cNvPr>
          <p:cNvSpPr/>
          <p:nvPr/>
        </p:nvSpPr>
        <p:spPr>
          <a:xfrm rot="235639">
            <a:off x="-325120" y="5902959"/>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Рисунок 2">
            <a:extLst>
              <a:ext uri="{FF2B5EF4-FFF2-40B4-BE49-F238E27FC236}">
                <a16:creationId xmlns:a16="http://schemas.microsoft.com/office/drawing/2014/main" id="{3488E16F-0823-4C41-AA80-DB981FBA8FA1}"/>
              </a:ext>
            </a:extLst>
          </p:cNvPr>
          <p:cNvPicPr>
            <a:picLocks noChangeAspect="1"/>
          </p:cNvPicPr>
          <p:nvPr/>
        </p:nvPicPr>
        <p:blipFill>
          <a:blip r:embed="rId3"/>
          <a:stretch>
            <a:fillRect/>
          </a:stretch>
        </p:blipFill>
        <p:spPr>
          <a:xfrm>
            <a:off x="863600" y="2653729"/>
            <a:ext cx="3051817" cy="572216"/>
          </a:xfrm>
          <a:prstGeom prst="rect">
            <a:avLst/>
          </a:prstGeom>
        </p:spPr>
      </p:pic>
      <p:pic>
        <p:nvPicPr>
          <p:cNvPr id="4" name="Рисунок 3">
            <a:extLst>
              <a:ext uri="{FF2B5EF4-FFF2-40B4-BE49-F238E27FC236}">
                <a16:creationId xmlns:a16="http://schemas.microsoft.com/office/drawing/2014/main" id="{80E49E70-E0AF-485B-9BEB-CC73D52AFAA0}"/>
              </a:ext>
            </a:extLst>
          </p:cNvPr>
          <p:cNvPicPr>
            <a:picLocks noChangeAspect="1"/>
          </p:cNvPicPr>
          <p:nvPr/>
        </p:nvPicPr>
        <p:blipFill>
          <a:blip r:embed="rId4"/>
          <a:stretch>
            <a:fillRect/>
          </a:stretch>
        </p:blipFill>
        <p:spPr>
          <a:xfrm>
            <a:off x="4531351" y="2653729"/>
            <a:ext cx="3129297" cy="572215"/>
          </a:xfrm>
          <a:prstGeom prst="rect">
            <a:avLst/>
          </a:prstGeom>
        </p:spPr>
      </p:pic>
      <p:pic>
        <p:nvPicPr>
          <p:cNvPr id="5" name="Рисунок 4">
            <a:extLst>
              <a:ext uri="{FF2B5EF4-FFF2-40B4-BE49-F238E27FC236}">
                <a16:creationId xmlns:a16="http://schemas.microsoft.com/office/drawing/2014/main" id="{CC58C130-E473-4933-966A-98679BB66A0E}"/>
              </a:ext>
            </a:extLst>
          </p:cNvPr>
          <p:cNvPicPr>
            <a:picLocks noChangeAspect="1"/>
          </p:cNvPicPr>
          <p:nvPr/>
        </p:nvPicPr>
        <p:blipFill>
          <a:blip r:embed="rId5"/>
          <a:stretch>
            <a:fillRect/>
          </a:stretch>
        </p:blipFill>
        <p:spPr>
          <a:xfrm>
            <a:off x="8563778" y="2653729"/>
            <a:ext cx="3129297" cy="583429"/>
          </a:xfrm>
          <a:prstGeom prst="rect">
            <a:avLst/>
          </a:prstGeom>
        </p:spPr>
      </p:pic>
      <p:sp>
        <p:nvSpPr>
          <p:cNvPr id="23" name="TextBox 22">
            <a:extLst>
              <a:ext uri="{FF2B5EF4-FFF2-40B4-BE49-F238E27FC236}">
                <a16:creationId xmlns:a16="http://schemas.microsoft.com/office/drawing/2014/main" id="{1389CA88-B7FD-45BC-8FDE-382A1484F313}"/>
              </a:ext>
            </a:extLst>
          </p:cNvPr>
          <p:cNvSpPr txBox="1"/>
          <p:nvPr/>
        </p:nvSpPr>
        <p:spPr>
          <a:xfrm>
            <a:off x="980439" y="3987252"/>
            <a:ext cx="11211561" cy="400110"/>
          </a:xfrm>
          <a:prstGeom prst="rect">
            <a:avLst/>
          </a:prstGeom>
          <a:noFill/>
        </p:spPr>
        <p:txBody>
          <a:bodyPr wrap="square" rtlCol="0">
            <a:spAutoFit/>
          </a:bodyPr>
          <a:lstStyle/>
          <a:p>
            <a:r>
              <a:rPr lang="ru-RU" sz="2000" b="1" dirty="0">
                <a:latin typeface="Posterama (Заголовки)"/>
              </a:rPr>
              <a:t>Авторизация                                            Цены                                          Записаться</a:t>
            </a:r>
          </a:p>
        </p:txBody>
      </p:sp>
    </p:spTree>
    <p:extLst>
      <p:ext uri="{BB962C8B-B14F-4D97-AF65-F5344CB8AC3E}">
        <p14:creationId xmlns:p14="http://schemas.microsoft.com/office/powerpoint/2010/main" val="415169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a:extLst>
              <a:ext uri="{FF2B5EF4-FFF2-40B4-BE49-F238E27FC236}">
                <a16:creationId xmlns:a16="http://schemas.microsoft.com/office/drawing/2014/main" id="{2DA66B09-2AA6-40A6-BE59-09A20CBCEC90}"/>
              </a:ext>
            </a:extLst>
          </p:cNvPr>
          <p:cNvSpPr/>
          <p:nvPr/>
        </p:nvSpPr>
        <p:spPr>
          <a:xfrm rot="235639">
            <a:off x="-325120" y="5902959"/>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4058C65C-646B-4845-8F66-1F47086F862F}"/>
              </a:ext>
            </a:extLst>
          </p:cNvPr>
          <p:cNvSpPr txBox="1"/>
          <p:nvPr/>
        </p:nvSpPr>
        <p:spPr>
          <a:xfrm>
            <a:off x="857565" y="253654"/>
            <a:ext cx="10962640" cy="830997"/>
          </a:xfrm>
          <a:prstGeom prst="rect">
            <a:avLst/>
          </a:prstGeom>
          <a:noFill/>
        </p:spPr>
        <p:txBody>
          <a:bodyPr wrap="square" rtlCol="0">
            <a:spAutoFit/>
          </a:bodyPr>
          <a:lstStyle/>
          <a:p>
            <a:r>
              <a:rPr lang="ru-RU" sz="4800" b="1" dirty="0">
                <a:latin typeface="Posterama (Заголовки)"/>
              </a:rPr>
              <a:t>Раздел Авторизации</a:t>
            </a:r>
          </a:p>
        </p:txBody>
      </p:sp>
      <p:sp>
        <p:nvSpPr>
          <p:cNvPr id="13" name="Круг: прозрачная заливка 12">
            <a:extLst>
              <a:ext uri="{FF2B5EF4-FFF2-40B4-BE49-F238E27FC236}">
                <a16:creationId xmlns:a16="http://schemas.microsoft.com/office/drawing/2014/main" id="{20E80A2B-8EA8-405C-BB11-5E48C0D1366B}"/>
              </a:ext>
            </a:extLst>
          </p:cNvPr>
          <p:cNvSpPr/>
          <p:nvPr/>
        </p:nvSpPr>
        <p:spPr>
          <a:xfrm>
            <a:off x="7415183" y="-2944526"/>
            <a:ext cx="6681818" cy="3807866"/>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3" name="Рисунок 2">
            <a:extLst>
              <a:ext uri="{FF2B5EF4-FFF2-40B4-BE49-F238E27FC236}">
                <a16:creationId xmlns:a16="http://schemas.microsoft.com/office/drawing/2014/main" id="{1FD9B948-ABD4-4872-84C4-A39F0E62A7C3}"/>
              </a:ext>
            </a:extLst>
          </p:cNvPr>
          <p:cNvPicPr>
            <a:picLocks noChangeAspect="1"/>
          </p:cNvPicPr>
          <p:nvPr/>
        </p:nvPicPr>
        <p:blipFill>
          <a:blip r:embed="rId2"/>
          <a:stretch>
            <a:fillRect/>
          </a:stretch>
        </p:blipFill>
        <p:spPr>
          <a:xfrm>
            <a:off x="5921382" y="1826800"/>
            <a:ext cx="5998412" cy="3568185"/>
          </a:xfrm>
          <a:prstGeom prst="rect">
            <a:avLst/>
          </a:prstGeom>
        </p:spPr>
      </p:pic>
      <p:pic>
        <p:nvPicPr>
          <p:cNvPr id="8" name="Рисунок 7">
            <a:extLst>
              <a:ext uri="{FF2B5EF4-FFF2-40B4-BE49-F238E27FC236}">
                <a16:creationId xmlns:a16="http://schemas.microsoft.com/office/drawing/2014/main" id="{405EE94C-A3AC-4DF8-B94E-762925C0871D}"/>
              </a:ext>
            </a:extLst>
          </p:cNvPr>
          <p:cNvPicPr/>
          <p:nvPr/>
        </p:nvPicPr>
        <p:blipFill>
          <a:blip r:embed="rId3"/>
          <a:stretch>
            <a:fillRect/>
          </a:stretch>
        </p:blipFill>
        <p:spPr>
          <a:xfrm>
            <a:off x="272206" y="1826800"/>
            <a:ext cx="5429739" cy="3568184"/>
          </a:xfrm>
          <a:prstGeom prst="rect">
            <a:avLst/>
          </a:prstGeom>
        </p:spPr>
      </p:pic>
    </p:spTree>
    <p:extLst>
      <p:ext uri="{BB962C8B-B14F-4D97-AF65-F5344CB8AC3E}">
        <p14:creationId xmlns:p14="http://schemas.microsoft.com/office/powerpoint/2010/main" val="421229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a:extLst>
              <a:ext uri="{FF2B5EF4-FFF2-40B4-BE49-F238E27FC236}">
                <a16:creationId xmlns:a16="http://schemas.microsoft.com/office/drawing/2014/main" id="{2DA66B09-2AA6-40A6-BE59-09A20CBCEC90}"/>
              </a:ext>
            </a:extLst>
          </p:cNvPr>
          <p:cNvSpPr/>
          <p:nvPr/>
        </p:nvSpPr>
        <p:spPr>
          <a:xfrm rot="235639">
            <a:off x="-325120" y="5902959"/>
            <a:ext cx="12842240" cy="1910080"/>
          </a:xfrm>
          <a:prstGeom prst="rect">
            <a:avLst/>
          </a:prstGeom>
          <a:solidFill>
            <a:srgbClr val="E8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4058C65C-646B-4845-8F66-1F47086F862F}"/>
              </a:ext>
            </a:extLst>
          </p:cNvPr>
          <p:cNvSpPr txBox="1"/>
          <p:nvPr/>
        </p:nvSpPr>
        <p:spPr>
          <a:xfrm>
            <a:off x="857565" y="253654"/>
            <a:ext cx="10962640" cy="830997"/>
          </a:xfrm>
          <a:prstGeom prst="rect">
            <a:avLst/>
          </a:prstGeom>
          <a:noFill/>
        </p:spPr>
        <p:txBody>
          <a:bodyPr wrap="square" rtlCol="0">
            <a:spAutoFit/>
          </a:bodyPr>
          <a:lstStyle/>
          <a:p>
            <a:r>
              <a:rPr lang="ru-RU" sz="4800" b="1" dirty="0">
                <a:latin typeface="Posterama (Заголовки)"/>
              </a:rPr>
              <a:t>Раздел Записи</a:t>
            </a:r>
          </a:p>
        </p:txBody>
      </p:sp>
      <p:sp>
        <p:nvSpPr>
          <p:cNvPr id="13" name="Круг: прозрачная заливка 12">
            <a:extLst>
              <a:ext uri="{FF2B5EF4-FFF2-40B4-BE49-F238E27FC236}">
                <a16:creationId xmlns:a16="http://schemas.microsoft.com/office/drawing/2014/main" id="{20E80A2B-8EA8-405C-BB11-5E48C0D1366B}"/>
              </a:ext>
            </a:extLst>
          </p:cNvPr>
          <p:cNvSpPr/>
          <p:nvPr/>
        </p:nvSpPr>
        <p:spPr>
          <a:xfrm>
            <a:off x="7415183" y="-2944526"/>
            <a:ext cx="6681818" cy="3807866"/>
          </a:xfrm>
          <a:prstGeom prst="don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pic>
        <p:nvPicPr>
          <p:cNvPr id="9" name="Рисунок 8">
            <a:extLst>
              <a:ext uri="{FF2B5EF4-FFF2-40B4-BE49-F238E27FC236}">
                <a16:creationId xmlns:a16="http://schemas.microsoft.com/office/drawing/2014/main" id="{6C2CF264-3AF6-40E5-9E29-3D264A12A3EF}"/>
              </a:ext>
            </a:extLst>
          </p:cNvPr>
          <p:cNvPicPr/>
          <p:nvPr/>
        </p:nvPicPr>
        <p:blipFill>
          <a:blip r:embed="rId2"/>
          <a:stretch>
            <a:fillRect/>
          </a:stretch>
        </p:blipFill>
        <p:spPr>
          <a:xfrm>
            <a:off x="748923" y="1185067"/>
            <a:ext cx="5347077" cy="3432200"/>
          </a:xfrm>
          <a:prstGeom prst="rect">
            <a:avLst/>
          </a:prstGeom>
        </p:spPr>
      </p:pic>
      <p:pic>
        <p:nvPicPr>
          <p:cNvPr id="2" name="Рисунок 1">
            <a:extLst>
              <a:ext uri="{FF2B5EF4-FFF2-40B4-BE49-F238E27FC236}">
                <a16:creationId xmlns:a16="http://schemas.microsoft.com/office/drawing/2014/main" id="{D9A9D256-9705-4548-8D02-80D04A221F75}"/>
              </a:ext>
            </a:extLst>
          </p:cNvPr>
          <p:cNvPicPr>
            <a:picLocks noChangeAspect="1"/>
          </p:cNvPicPr>
          <p:nvPr/>
        </p:nvPicPr>
        <p:blipFill>
          <a:blip r:embed="rId3"/>
          <a:stretch>
            <a:fillRect/>
          </a:stretch>
        </p:blipFill>
        <p:spPr>
          <a:xfrm>
            <a:off x="6458643" y="1185067"/>
            <a:ext cx="5636788" cy="3348933"/>
          </a:xfrm>
          <a:prstGeom prst="rect">
            <a:avLst/>
          </a:prstGeom>
        </p:spPr>
      </p:pic>
    </p:spTree>
    <p:extLst>
      <p:ext uri="{BB962C8B-B14F-4D97-AF65-F5344CB8AC3E}">
        <p14:creationId xmlns:p14="http://schemas.microsoft.com/office/powerpoint/2010/main" val="168414512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257</Words>
  <Application>Microsoft Office PowerPoint</Application>
  <PresentationFormat>Широкоэкранный</PresentationFormat>
  <Paragraphs>40</Paragraphs>
  <Slides>10</Slides>
  <Notes>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10</vt:i4>
      </vt:variant>
    </vt:vector>
  </HeadingPairs>
  <TitlesOfParts>
    <vt:vector size="19" baseType="lpstr">
      <vt:lpstr>Arial</vt:lpstr>
      <vt:lpstr>Calibri</vt:lpstr>
      <vt:lpstr>Calibri Light</vt:lpstr>
      <vt:lpstr>Candara</vt:lpstr>
      <vt:lpstr>Posterama (Заголовки)</vt:lpstr>
      <vt:lpstr>Symbol</vt:lpstr>
      <vt:lpstr>Tahoma</vt:lpstr>
      <vt:lpstr>Times New Roman</vt:lpstr>
      <vt:lpstr>Тема Office</vt:lpstr>
      <vt:lpstr>Министерство образования Тульской области Государственное профессиональное образовательное учреждение  Тульской области    «Донской политехнический колледж»     РАЗРАБОТКА ПРОГРАММНОГО ОБЕСПЕЧЕНИЯ АВТОМАТИЗАЦИИ ПРОЦЕССА РАБОТЫ АДМИНИСТРАЦИИ Г. ДОНСКОЙ  Курсовая работа МДК 02.01  «Технология разработки программного обеспечения»  </vt:lpstr>
      <vt:lpstr>Введение</vt:lpstr>
      <vt:lpstr>Разработка технического проекта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Тульской области Государственное профессиональное образовательное учреждение  Тульской области    «Донской колледж информационных технологий»     РАЗРАБОТКА ПРОГРАММНОГО ОБЕСПЕЧЕНИЯ АВТОМАТИЗАЦИИ ПРОЦЕССА РАБОТЫ АДМИНИСТРАЦИИ Г. ДОНСКОЙ  Курсовая работа МДК 02.01  «Технология разработки программного обеспечения»  </dc:title>
  <dc:creator>Елизавета</dc:creator>
  <cp:lastModifiedBy>Паша Тимофеев</cp:lastModifiedBy>
  <cp:revision>5</cp:revision>
  <dcterms:created xsi:type="dcterms:W3CDTF">2021-12-21T17:54:51Z</dcterms:created>
  <dcterms:modified xsi:type="dcterms:W3CDTF">2022-12-26T07:44:00Z</dcterms:modified>
</cp:coreProperties>
</file>