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5" r:id="rId20"/>
    <p:sldId id="276" r:id="rId21"/>
    <p:sldId id="277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7ECFF"/>
    <a:srgbClr val="FF6699"/>
    <a:srgbClr val="FF3300"/>
    <a:srgbClr val="FF99CC"/>
    <a:srgbClr val="FFCCCC"/>
    <a:srgbClr val="43823E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65" autoAdjust="0"/>
  </p:normalViewPr>
  <p:slideViewPr>
    <p:cSldViewPr>
      <p:cViewPr varScale="1">
        <p:scale>
          <a:sx n="67" d="100"/>
          <a:sy n="67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1D8395-8308-4C1F-9DBA-3DF845E45F70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6B70C93-7B1C-468E-994C-81E20AD29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0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0B54C0-DF1C-4AAE-9447-88959AB36714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011C7-4D3A-4AE5-9CFD-867864408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4770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Symmetric Matrices</a:t>
            </a:r>
            <a:br>
              <a:rPr lang="en-US" dirty="0" smtClean="0"/>
            </a:br>
            <a:r>
              <a:rPr lang="en-US" dirty="0" smtClean="0"/>
              <a:t>and Quadratic Forms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733800"/>
            <a:ext cx="2348936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876800"/>
            <a:ext cx="8001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matrices U and V are not uniquely determined by A, but the diagonal entries of </a:t>
            </a:r>
            <a:r>
              <a:rPr lang="en-US" dirty="0" smtClean="0"/>
              <a:t>D</a:t>
            </a:r>
            <a:endParaRPr lang="en-US" dirty="0" smtClean="0"/>
          </a:p>
          <a:p>
            <a:r>
              <a:rPr lang="en-US" dirty="0" smtClean="0"/>
              <a:t>are necessarily the singular values of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5715000"/>
            <a:ext cx="5029200" cy="646331"/>
          </a:xfrm>
          <a:prstGeom prst="rect">
            <a:avLst/>
          </a:prstGeom>
          <a:solidFill>
            <a:srgbClr val="B7ECF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columns </a:t>
            </a:r>
            <a:r>
              <a:rPr lang="en-US" dirty="0" smtClean="0"/>
              <a:t>of U </a:t>
            </a:r>
            <a:r>
              <a:rPr lang="en-US" b="1" dirty="0" smtClean="0"/>
              <a:t>left </a:t>
            </a:r>
            <a:r>
              <a:rPr lang="en-US" b="1" dirty="0" smtClean="0"/>
              <a:t>singular vectors of </a:t>
            </a:r>
            <a:r>
              <a:rPr lang="en-US" b="1" dirty="0" smtClean="0"/>
              <a:t>A</a:t>
            </a:r>
          </a:p>
          <a:p>
            <a:pPr algn="ctr"/>
            <a:r>
              <a:rPr lang="en-US" dirty="0" smtClean="0"/>
              <a:t>columns </a:t>
            </a:r>
            <a:r>
              <a:rPr lang="en-US" dirty="0" smtClean="0"/>
              <a:t>of V </a:t>
            </a:r>
            <a:r>
              <a:rPr lang="en-US" b="1" dirty="0" smtClean="0"/>
              <a:t>right </a:t>
            </a:r>
            <a:r>
              <a:rPr lang="en-US" b="1" dirty="0" smtClean="0"/>
              <a:t>singular vectors of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57904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238904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116395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668034"/>
            <a:ext cx="5181600" cy="27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49737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876800"/>
            <a:ext cx="352425" cy="43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4876800"/>
            <a:ext cx="285576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86200" y="4876800"/>
            <a:ext cx="312420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590800"/>
            <a:ext cx="2286000" cy="123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587374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895600"/>
            <a:ext cx="212119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199" y="2971800"/>
            <a:ext cx="281151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2971800"/>
            <a:ext cx="82290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4123372"/>
            <a:ext cx="2286000" cy="32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600200"/>
            <a:ext cx="478715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04736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282301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581400"/>
            <a:ext cx="2895600" cy="68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733800"/>
            <a:ext cx="3459253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971800"/>
            <a:ext cx="2430236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2667000"/>
            <a:ext cx="2819400" cy="86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799" y="4876800"/>
            <a:ext cx="290904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4953000"/>
            <a:ext cx="247404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915542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208883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399" y="1752600"/>
            <a:ext cx="23749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2819400"/>
            <a:ext cx="30723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609600" y="2819400"/>
            <a:ext cx="1219200" cy="990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Gram-</a:t>
            </a:r>
            <a:r>
              <a:rPr lang="en-US" b="1" dirty="0" smtClean="0"/>
              <a:t>S</a:t>
            </a:r>
            <a:r>
              <a:rPr lang="en-US" b="1" dirty="0" smtClean="0"/>
              <a:t>chmidt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1865601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524000"/>
            <a:ext cx="3512179" cy="881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590800"/>
            <a:ext cx="3471714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3352800"/>
            <a:ext cx="4171654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2514600"/>
            <a:ext cx="199358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657600"/>
            <a:ext cx="375059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5029200"/>
            <a:ext cx="7704789" cy="13763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for Image Compression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24000"/>
            <a:ext cx="3727739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2514600"/>
            <a:ext cx="701040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Redundancy exists in Images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Size of images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Compression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581400"/>
            <a:ext cx="295560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876800"/>
            <a:ext cx="4343400" cy="73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4038600" y="4495800"/>
            <a:ext cx="990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5715000"/>
            <a:ext cx="2971800" cy="86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for Image Compression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600200"/>
            <a:ext cx="317849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2133600"/>
            <a:ext cx="83820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To measure the quality between original image </a:t>
            </a:r>
            <a:r>
              <a:rPr lang="en-US" i="1" dirty="0" smtClean="0"/>
              <a:t>A and the compressed image </a:t>
            </a:r>
            <a:r>
              <a:rPr lang="en-US" i="1" dirty="0" err="1" smtClean="0"/>
              <a:t>Ak</a:t>
            </a:r>
            <a:r>
              <a:rPr lang="en-US" i="1" dirty="0" smtClean="0"/>
              <a:t>, the</a:t>
            </a:r>
          </a:p>
          <a:p>
            <a:r>
              <a:rPr lang="en-US" dirty="0" smtClean="0"/>
              <a:t>measurement of Mean Square Error (MSE)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048000"/>
            <a:ext cx="3989116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038600"/>
            <a:ext cx="2209800" cy="267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1828800"/>
            <a:ext cx="257907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676400"/>
            <a:ext cx="2671762" cy="129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9000"/>
            <a:ext cx="3124200" cy="22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200400"/>
            <a:ext cx="23295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3810000"/>
            <a:ext cx="1447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886200"/>
            <a:ext cx="240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4648200"/>
            <a:ext cx="2362200" cy="175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Approach </a:t>
            </a:r>
            <a:r>
              <a:rPr lang="en-US" dirty="0" smtClean="0"/>
              <a:t>for Face Recognition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447801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SVD approach treats a set of known faces as vectors in a subspace, called “face space”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Assume each face image has </a:t>
            </a:r>
            <a:r>
              <a:rPr lang="en-US" i="1" dirty="0" smtClean="0">
                <a:solidFill>
                  <a:srgbClr val="C00000"/>
                </a:solidFill>
              </a:rPr>
              <a:t>m × n = M pixels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an </a:t>
            </a:r>
            <a:r>
              <a:rPr lang="en-US" i="1" dirty="0" smtClean="0">
                <a:solidFill>
                  <a:srgbClr val="C00000"/>
                </a:solidFill>
              </a:rPr>
              <a:t>M × </a:t>
            </a:r>
            <a:r>
              <a:rPr lang="en-US" dirty="0" smtClean="0">
                <a:solidFill>
                  <a:srgbClr val="C00000"/>
                </a:solidFill>
              </a:rPr>
              <a:t>1 column vector </a:t>
            </a:r>
            <a:r>
              <a:rPr lang="en-US" b="1" i="1" dirty="0" err="1" smtClean="0">
                <a:solidFill>
                  <a:srgbClr val="C00000"/>
                </a:solidFill>
              </a:rPr>
              <a:t>fi</a:t>
            </a:r>
            <a:endParaRPr lang="en-US" b="1" i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 training set, </a:t>
            </a:r>
            <a:r>
              <a:rPr lang="en-US" i="1" dirty="0" smtClean="0">
                <a:solidFill>
                  <a:srgbClr val="C00000"/>
                </a:solidFill>
              </a:rPr>
              <a:t>S with N </a:t>
            </a:r>
            <a:r>
              <a:rPr lang="en-US" dirty="0" smtClean="0">
                <a:solidFill>
                  <a:srgbClr val="C00000"/>
                </a:solidFill>
              </a:rPr>
              <a:t>number of face images of known individuals forms an </a:t>
            </a:r>
            <a:r>
              <a:rPr lang="en-US" i="1" dirty="0" smtClean="0">
                <a:solidFill>
                  <a:srgbClr val="C00000"/>
                </a:solidFill>
              </a:rPr>
              <a:t>M × N matrix: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200400"/>
            <a:ext cx="2133600" cy="47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13751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733800"/>
            <a:ext cx="306355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4495800"/>
            <a:ext cx="25552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5181600"/>
            <a:ext cx="1678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5867400"/>
            <a:ext cx="393290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5867400"/>
            <a:ext cx="762000" cy="33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620000" cy="99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74907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648200"/>
            <a:ext cx="709191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 smtClean="0"/>
              <a:t>Approach for Face Recognition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905000"/>
            <a:ext cx="2435513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62000" y="2514600"/>
            <a:ext cx="224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the distance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971800"/>
            <a:ext cx="406853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981200"/>
            <a:ext cx="19907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6525" y="1081088"/>
            <a:ext cx="37909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CONSTRAINED OPTIMIZATION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6970411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844759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56845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CONSTRAINED OPTIMIZATION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50951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038600"/>
            <a:ext cx="728994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260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752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absolute values of </a:t>
            </a:r>
            <a:r>
              <a:rPr lang="en-US" dirty="0" smtClean="0"/>
              <a:t>the </a:t>
            </a:r>
            <a:r>
              <a:rPr lang="en-US" dirty="0" err="1" smtClean="0"/>
              <a:t>eigenvalues</a:t>
            </a:r>
            <a:r>
              <a:rPr lang="en-US" dirty="0" smtClean="0"/>
              <a:t> </a:t>
            </a:r>
            <a:r>
              <a:rPr lang="en-US" dirty="0" smtClean="0"/>
              <a:t>of a symmetric matrix A measure the amounts that A stretches or </a:t>
            </a:r>
            <a:r>
              <a:rPr lang="en-US" dirty="0" smtClean="0"/>
              <a:t>shrinks </a:t>
            </a:r>
            <a:r>
              <a:rPr lang="en-US" dirty="0" smtClean="0"/>
              <a:t>certain vectors (the eigenvectors)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199" y="2667000"/>
            <a:ext cx="335042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3581400"/>
            <a:ext cx="1295400" cy="381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05200"/>
            <a:ext cx="1763036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581400"/>
            <a:ext cx="89058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191000"/>
            <a:ext cx="6786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800599"/>
            <a:ext cx="685800" cy="39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800600"/>
            <a:ext cx="368227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7600" y="4114800"/>
            <a:ext cx="78377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5334000"/>
            <a:ext cx="3640667" cy="304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>
            <a:stCxn id="4104" idx="3"/>
          </p:cNvCxnSpPr>
          <p:nvPr/>
        </p:nvCxnSpPr>
        <p:spPr>
          <a:xfrm>
            <a:off x="5282478" y="4967288"/>
            <a:ext cx="432522" cy="290512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4691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057400"/>
            <a:ext cx="3048000" cy="31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200400"/>
            <a:ext cx="41784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267200"/>
            <a:ext cx="6553200" cy="41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57976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95600"/>
            <a:ext cx="52251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267200"/>
            <a:ext cx="3810000" cy="27878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200400" y="3962400"/>
            <a:ext cx="609600" cy="304800"/>
          </a:xfrm>
          <a:prstGeom prst="straightConnector1">
            <a:avLst/>
          </a:prstGeom>
          <a:ln w="349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590800"/>
            <a:ext cx="200596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953000"/>
            <a:ext cx="6915902" cy="485775"/>
          </a:xfrm>
          <a:prstGeom prst="rect">
            <a:avLst/>
          </a:prstGeom>
          <a:noFill/>
          <a:ln w="44450">
            <a:solidFill>
              <a:srgbClr val="FF6699"/>
            </a:solidFill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5791200"/>
            <a:ext cx="5777345" cy="304800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399"/>
            <a:ext cx="7391400" cy="124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200400"/>
            <a:ext cx="1219200" cy="4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200400"/>
            <a:ext cx="2758404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962400"/>
            <a:ext cx="82290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3886200"/>
            <a:ext cx="6944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Col A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3886200"/>
            <a:ext cx="22098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4495800"/>
            <a:ext cx="595529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876800"/>
            <a:ext cx="4265689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3466</TotalTime>
  <Words>202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Symmetric Matrices and Quadratic Forms </vt:lpstr>
      <vt:lpstr>Slide 2</vt:lpstr>
      <vt:lpstr>CONSTRAINED OPTIMIZATION</vt:lpstr>
      <vt:lpstr>CONSTRAINED OPTIMIZATION</vt:lpstr>
      <vt:lpstr>singular value decomposition</vt:lpstr>
      <vt:lpstr>Introduction</vt:lpstr>
      <vt:lpstr>example</vt:lpstr>
      <vt:lpstr>Singular Values</vt:lpstr>
      <vt:lpstr>Theorem</vt:lpstr>
      <vt:lpstr>SVD</vt:lpstr>
      <vt:lpstr>proof</vt:lpstr>
      <vt:lpstr>proof</vt:lpstr>
      <vt:lpstr>example</vt:lpstr>
      <vt:lpstr>example</vt:lpstr>
      <vt:lpstr>example</vt:lpstr>
      <vt:lpstr>SVD for Image Compression</vt:lpstr>
      <vt:lpstr>SVD for Image Compression</vt:lpstr>
      <vt:lpstr>Principle Component Analysis</vt:lpstr>
      <vt:lpstr>PCA Approach for Face Recognition</vt:lpstr>
      <vt:lpstr>PCA Approach for Face Recognition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Interior-point methods</dc:title>
  <dc:creator>iid</dc:creator>
  <cp:lastModifiedBy>rezghi</cp:lastModifiedBy>
  <cp:revision>231</cp:revision>
  <dcterms:created xsi:type="dcterms:W3CDTF">2013-12-02T05:13:57Z</dcterms:created>
  <dcterms:modified xsi:type="dcterms:W3CDTF">2018-06-01T13:32:39Z</dcterms:modified>
</cp:coreProperties>
</file>