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7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6E8E9-0242-4079-ADF5-457F610268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0220A4-613E-409F-B5D1-316CF19E7428}">
      <dgm:prSet phldrT="[Text]" custT="1"/>
      <dgm:spPr/>
      <dgm:t>
        <a:bodyPr/>
        <a:lstStyle/>
        <a:p>
          <a:endParaRPr lang="en-US" sz="2400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86CDBF-F0D0-402B-849D-72AD1EF61D1C}" type="parTrans" cxnId="{AF23869D-0294-4E10-8FEF-C8FF6BE42198}">
      <dgm:prSet/>
      <dgm:spPr/>
      <dgm:t>
        <a:bodyPr/>
        <a:lstStyle/>
        <a:p>
          <a:endParaRPr lang="en-US"/>
        </a:p>
      </dgm:t>
    </dgm:pt>
    <dgm:pt modelId="{AB776B0F-F044-426D-B3FD-B3457AD62C12}" type="sibTrans" cxnId="{AF23869D-0294-4E10-8FEF-C8FF6BE42198}">
      <dgm:prSet/>
      <dgm:spPr/>
      <dgm:t>
        <a:bodyPr/>
        <a:lstStyle/>
        <a:p>
          <a:endParaRPr lang="en-US"/>
        </a:p>
      </dgm:t>
    </dgm:pt>
    <dgm:pt modelId="{A6A58243-95E3-4EFF-A667-FB70A0A7BDE2}">
      <dgm:prSet phldrT="[Text]" custT="1"/>
      <dgm:spPr/>
      <dgm:t>
        <a:bodyPr/>
        <a:lstStyle/>
        <a:p>
          <a:r>
            <a:rPr lang="en-US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How BLE works</a:t>
          </a:r>
        </a:p>
      </dgm:t>
    </dgm:pt>
    <dgm:pt modelId="{73488363-9AB6-4EF1-A056-FFD1959AD972}" type="parTrans" cxnId="{D9B8C1AD-0B01-4495-88E6-CF7CDA5D49DD}">
      <dgm:prSet/>
      <dgm:spPr/>
      <dgm:t>
        <a:bodyPr/>
        <a:lstStyle/>
        <a:p>
          <a:endParaRPr lang="en-US"/>
        </a:p>
      </dgm:t>
    </dgm:pt>
    <dgm:pt modelId="{5DBF5620-D48A-42DB-A06E-E1EF9B651BCE}" type="sibTrans" cxnId="{D9B8C1AD-0B01-4495-88E6-CF7CDA5D49DD}">
      <dgm:prSet/>
      <dgm:spPr/>
      <dgm:t>
        <a:bodyPr/>
        <a:lstStyle/>
        <a:p>
          <a:endParaRPr lang="en-US"/>
        </a:p>
      </dgm:t>
    </dgm:pt>
    <dgm:pt modelId="{A65E7239-6CF9-45BB-91B0-54D6B87B581F}">
      <dgm:prSet phldrT="[Text]" custT="1"/>
      <dgm:spPr/>
      <dgm:t>
        <a:bodyPr/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BLE layers</a:t>
          </a:r>
        </a:p>
      </dgm:t>
    </dgm:pt>
    <dgm:pt modelId="{BFF0E4BE-4D51-4A0D-BD3F-B1A621795716}" type="parTrans" cxnId="{2667DE26-3498-4388-B4ED-3CD47E913523}">
      <dgm:prSet/>
      <dgm:spPr/>
      <dgm:t>
        <a:bodyPr/>
        <a:lstStyle/>
        <a:p>
          <a:endParaRPr lang="en-US"/>
        </a:p>
      </dgm:t>
    </dgm:pt>
    <dgm:pt modelId="{6C200940-343B-469A-958C-B9BB72775CAE}" type="sibTrans" cxnId="{2667DE26-3498-4388-B4ED-3CD47E913523}">
      <dgm:prSet/>
      <dgm:spPr/>
      <dgm:t>
        <a:bodyPr/>
        <a:lstStyle/>
        <a:p>
          <a:endParaRPr lang="en-US"/>
        </a:p>
      </dgm:t>
    </dgm:pt>
    <dgm:pt modelId="{B95C9A93-35F2-4EC2-8217-3181D415A018}">
      <dgm:prSet phldrT="[Text]" custT="1"/>
      <dgm:spPr/>
      <dgm:t>
        <a:bodyPr/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ibeacons</a:t>
          </a:r>
          <a:endParaRPr lang="en-US" sz="4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C59CFAC-BCE4-4D47-BAC7-0E83C27B0759}" type="parTrans" cxnId="{5ECAEDAD-65D6-414B-8B21-8A4C6B78BB4D}">
      <dgm:prSet/>
      <dgm:spPr/>
      <dgm:t>
        <a:bodyPr/>
        <a:lstStyle/>
        <a:p>
          <a:endParaRPr lang="en-US"/>
        </a:p>
      </dgm:t>
    </dgm:pt>
    <dgm:pt modelId="{9BA6443E-5C3A-4303-9BD8-BAA8BDAD2F41}" type="sibTrans" cxnId="{5ECAEDAD-65D6-414B-8B21-8A4C6B78BB4D}">
      <dgm:prSet/>
      <dgm:spPr/>
      <dgm:t>
        <a:bodyPr/>
        <a:lstStyle/>
        <a:p>
          <a:endParaRPr lang="en-US"/>
        </a:p>
      </dgm:t>
    </dgm:pt>
    <dgm:pt modelId="{54D19B00-934C-4105-AFFC-7D1935C998CA}" type="pres">
      <dgm:prSet presAssocID="{F076E8E9-0242-4079-ADF5-457F610268B5}" presName="vert0" presStyleCnt="0">
        <dgm:presLayoutVars>
          <dgm:dir/>
          <dgm:animOne val="branch"/>
          <dgm:animLvl val="lvl"/>
        </dgm:presLayoutVars>
      </dgm:prSet>
      <dgm:spPr/>
    </dgm:pt>
    <dgm:pt modelId="{3812098B-98C5-449A-B33E-E7DE2582C418}" type="pres">
      <dgm:prSet presAssocID="{CE0220A4-613E-409F-B5D1-316CF19E7428}" presName="thickLine" presStyleLbl="alignNode1" presStyleIdx="0" presStyleCnt="1"/>
      <dgm:spPr/>
    </dgm:pt>
    <dgm:pt modelId="{E4D4BFD9-753F-45A1-96FD-34D062BFF690}" type="pres">
      <dgm:prSet presAssocID="{CE0220A4-613E-409F-B5D1-316CF19E7428}" presName="horz1" presStyleCnt="0"/>
      <dgm:spPr/>
    </dgm:pt>
    <dgm:pt modelId="{01056CF9-B4BB-4904-A52C-74006539ED2F}" type="pres">
      <dgm:prSet presAssocID="{CE0220A4-613E-409F-B5D1-316CF19E7428}" presName="tx1" presStyleLbl="revTx" presStyleIdx="0" presStyleCnt="4"/>
      <dgm:spPr/>
    </dgm:pt>
    <dgm:pt modelId="{33136CFC-95F0-4B3F-B1E3-E0B483EAD230}" type="pres">
      <dgm:prSet presAssocID="{CE0220A4-613E-409F-B5D1-316CF19E7428}" presName="vert1" presStyleCnt="0"/>
      <dgm:spPr/>
    </dgm:pt>
    <dgm:pt modelId="{49EE2E79-7DF4-42A4-A775-6F1AFAF3A3A2}" type="pres">
      <dgm:prSet presAssocID="{A6A58243-95E3-4EFF-A667-FB70A0A7BDE2}" presName="vertSpace2a" presStyleCnt="0"/>
      <dgm:spPr/>
    </dgm:pt>
    <dgm:pt modelId="{3A6545F9-657E-45A3-B57C-FBB164A245D3}" type="pres">
      <dgm:prSet presAssocID="{A6A58243-95E3-4EFF-A667-FB70A0A7BDE2}" presName="horz2" presStyleCnt="0"/>
      <dgm:spPr/>
    </dgm:pt>
    <dgm:pt modelId="{CDBBAA32-8F33-4F41-B81A-E6CE3DDCAF3D}" type="pres">
      <dgm:prSet presAssocID="{A6A58243-95E3-4EFF-A667-FB70A0A7BDE2}" presName="horzSpace2" presStyleCnt="0"/>
      <dgm:spPr/>
    </dgm:pt>
    <dgm:pt modelId="{D41609E3-2C8D-4511-858D-3879DEE2C86C}" type="pres">
      <dgm:prSet presAssocID="{A6A58243-95E3-4EFF-A667-FB70A0A7BDE2}" presName="tx2" presStyleLbl="revTx" presStyleIdx="1" presStyleCnt="4"/>
      <dgm:spPr/>
    </dgm:pt>
    <dgm:pt modelId="{0F970A65-824E-4713-9F14-637B610D5C6B}" type="pres">
      <dgm:prSet presAssocID="{A6A58243-95E3-4EFF-A667-FB70A0A7BDE2}" presName="vert2" presStyleCnt="0"/>
      <dgm:spPr/>
    </dgm:pt>
    <dgm:pt modelId="{C99C307D-7CE3-484E-B75B-32D119E5EB8A}" type="pres">
      <dgm:prSet presAssocID="{A6A58243-95E3-4EFF-A667-FB70A0A7BDE2}" presName="thinLine2b" presStyleLbl="callout" presStyleIdx="0" presStyleCnt="3"/>
      <dgm:spPr/>
    </dgm:pt>
    <dgm:pt modelId="{C0A41F73-C8DF-482D-AEAD-D94C56B480A7}" type="pres">
      <dgm:prSet presAssocID="{A6A58243-95E3-4EFF-A667-FB70A0A7BDE2}" presName="vertSpace2b" presStyleCnt="0"/>
      <dgm:spPr/>
    </dgm:pt>
    <dgm:pt modelId="{052A19EB-CF3C-4B65-B912-8C3209ECC85F}" type="pres">
      <dgm:prSet presAssocID="{A65E7239-6CF9-45BB-91B0-54D6B87B581F}" presName="horz2" presStyleCnt="0"/>
      <dgm:spPr/>
    </dgm:pt>
    <dgm:pt modelId="{89D0DEED-03C9-426E-B4D7-6A33276AAFF2}" type="pres">
      <dgm:prSet presAssocID="{A65E7239-6CF9-45BB-91B0-54D6B87B581F}" presName="horzSpace2" presStyleCnt="0"/>
      <dgm:spPr/>
    </dgm:pt>
    <dgm:pt modelId="{AE2C20E9-BF74-47B1-A5D1-34B417E643C9}" type="pres">
      <dgm:prSet presAssocID="{A65E7239-6CF9-45BB-91B0-54D6B87B581F}" presName="tx2" presStyleLbl="revTx" presStyleIdx="2" presStyleCnt="4"/>
      <dgm:spPr/>
    </dgm:pt>
    <dgm:pt modelId="{D72AFA4D-7B53-4B29-B3C6-C583EEE7545E}" type="pres">
      <dgm:prSet presAssocID="{A65E7239-6CF9-45BB-91B0-54D6B87B581F}" presName="vert2" presStyleCnt="0"/>
      <dgm:spPr/>
    </dgm:pt>
    <dgm:pt modelId="{20447BC0-8CAB-4755-AD40-D12668233950}" type="pres">
      <dgm:prSet presAssocID="{A65E7239-6CF9-45BB-91B0-54D6B87B581F}" presName="thinLine2b" presStyleLbl="callout" presStyleIdx="1" presStyleCnt="3"/>
      <dgm:spPr/>
    </dgm:pt>
    <dgm:pt modelId="{E1CD8295-05DE-4A89-8F83-1181671A4883}" type="pres">
      <dgm:prSet presAssocID="{A65E7239-6CF9-45BB-91B0-54D6B87B581F}" presName="vertSpace2b" presStyleCnt="0"/>
      <dgm:spPr/>
    </dgm:pt>
    <dgm:pt modelId="{ECED80A4-1861-47FA-8BF5-217D03B0EAAE}" type="pres">
      <dgm:prSet presAssocID="{B95C9A93-35F2-4EC2-8217-3181D415A018}" presName="horz2" presStyleCnt="0"/>
      <dgm:spPr/>
    </dgm:pt>
    <dgm:pt modelId="{416EDE22-808E-4B6A-B72A-AA08C4DAF662}" type="pres">
      <dgm:prSet presAssocID="{B95C9A93-35F2-4EC2-8217-3181D415A018}" presName="horzSpace2" presStyleCnt="0"/>
      <dgm:spPr/>
    </dgm:pt>
    <dgm:pt modelId="{622670F7-CB5E-4E45-B144-06548CECB0C2}" type="pres">
      <dgm:prSet presAssocID="{B95C9A93-35F2-4EC2-8217-3181D415A018}" presName="tx2" presStyleLbl="revTx" presStyleIdx="3" presStyleCnt="4"/>
      <dgm:spPr/>
    </dgm:pt>
    <dgm:pt modelId="{8BF683CF-5FC7-4DC5-A9E9-6C46EA89FCB4}" type="pres">
      <dgm:prSet presAssocID="{B95C9A93-35F2-4EC2-8217-3181D415A018}" presName="vert2" presStyleCnt="0"/>
      <dgm:spPr/>
    </dgm:pt>
    <dgm:pt modelId="{967FE41C-8C2E-4CF1-BC56-ED0C6D910DF6}" type="pres">
      <dgm:prSet presAssocID="{B95C9A93-35F2-4EC2-8217-3181D415A018}" presName="thinLine2b" presStyleLbl="callout" presStyleIdx="2" presStyleCnt="3"/>
      <dgm:spPr/>
    </dgm:pt>
    <dgm:pt modelId="{6DC804A6-E6CD-47E5-B3C6-DE44C2604051}" type="pres">
      <dgm:prSet presAssocID="{B95C9A93-35F2-4EC2-8217-3181D415A018}" presName="vertSpace2b" presStyleCnt="0"/>
      <dgm:spPr/>
    </dgm:pt>
  </dgm:ptLst>
  <dgm:cxnLst>
    <dgm:cxn modelId="{2667DE26-3498-4388-B4ED-3CD47E913523}" srcId="{CE0220A4-613E-409F-B5D1-316CF19E7428}" destId="{A65E7239-6CF9-45BB-91B0-54D6B87B581F}" srcOrd="1" destOrd="0" parTransId="{BFF0E4BE-4D51-4A0D-BD3F-B1A621795716}" sibTransId="{6C200940-343B-469A-958C-B9BB72775CAE}"/>
    <dgm:cxn modelId="{37AA175E-6402-4E84-919E-BA543BF49AD2}" type="presOf" srcId="{CE0220A4-613E-409F-B5D1-316CF19E7428}" destId="{01056CF9-B4BB-4904-A52C-74006539ED2F}" srcOrd="0" destOrd="0" presId="urn:microsoft.com/office/officeart/2008/layout/LinedList"/>
    <dgm:cxn modelId="{78079057-6CF8-44E8-89BC-57031BF328C0}" type="presOf" srcId="{A65E7239-6CF9-45BB-91B0-54D6B87B581F}" destId="{AE2C20E9-BF74-47B1-A5D1-34B417E643C9}" srcOrd="0" destOrd="0" presId="urn:microsoft.com/office/officeart/2008/layout/LinedList"/>
    <dgm:cxn modelId="{096BF08D-AD5A-4140-834E-50BB4ECBA11A}" type="presOf" srcId="{B95C9A93-35F2-4EC2-8217-3181D415A018}" destId="{622670F7-CB5E-4E45-B144-06548CECB0C2}" srcOrd="0" destOrd="0" presId="urn:microsoft.com/office/officeart/2008/layout/LinedList"/>
    <dgm:cxn modelId="{AF23869D-0294-4E10-8FEF-C8FF6BE42198}" srcId="{F076E8E9-0242-4079-ADF5-457F610268B5}" destId="{CE0220A4-613E-409F-B5D1-316CF19E7428}" srcOrd="0" destOrd="0" parTransId="{F986CDBF-F0D0-402B-849D-72AD1EF61D1C}" sibTransId="{AB776B0F-F044-426D-B3FD-B3457AD62C12}"/>
    <dgm:cxn modelId="{3A5C0FA7-AF4A-4985-BE55-E325C05F0375}" type="presOf" srcId="{A6A58243-95E3-4EFF-A667-FB70A0A7BDE2}" destId="{D41609E3-2C8D-4511-858D-3879DEE2C86C}" srcOrd="0" destOrd="0" presId="urn:microsoft.com/office/officeart/2008/layout/LinedList"/>
    <dgm:cxn modelId="{D9B8C1AD-0B01-4495-88E6-CF7CDA5D49DD}" srcId="{CE0220A4-613E-409F-B5D1-316CF19E7428}" destId="{A6A58243-95E3-4EFF-A667-FB70A0A7BDE2}" srcOrd="0" destOrd="0" parTransId="{73488363-9AB6-4EF1-A056-FFD1959AD972}" sibTransId="{5DBF5620-D48A-42DB-A06E-E1EF9B651BCE}"/>
    <dgm:cxn modelId="{5ECAEDAD-65D6-414B-8B21-8A4C6B78BB4D}" srcId="{CE0220A4-613E-409F-B5D1-316CF19E7428}" destId="{B95C9A93-35F2-4EC2-8217-3181D415A018}" srcOrd="2" destOrd="0" parTransId="{BC59CFAC-BCE4-4D47-BAC7-0E83C27B0759}" sibTransId="{9BA6443E-5C3A-4303-9BD8-BAA8BDAD2F41}"/>
    <dgm:cxn modelId="{833ADADB-BC62-4A1E-A00F-3CDF8A10171A}" type="presOf" srcId="{F076E8E9-0242-4079-ADF5-457F610268B5}" destId="{54D19B00-934C-4105-AFFC-7D1935C998CA}" srcOrd="0" destOrd="0" presId="urn:microsoft.com/office/officeart/2008/layout/LinedList"/>
    <dgm:cxn modelId="{D17467BB-6A34-495E-81DF-278AFE3E3A9E}" type="presParOf" srcId="{54D19B00-934C-4105-AFFC-7D1935C998CA}" destId="{3812098B-98C5-449A-B33E-E7DE2582C418}" srcOrd="0" destOrd="0" presId="urn:microsoft.com/office/officeart/2008/layout/LinedList"/>
    <dgm:cxn modelId="{E23DC4BF-ED2A-4E06-BC53-145F58CF4F54}" type="presParOf" srcId="{54D19B00-934C-4105-AFFC-7D1935C998CA}" destId="{E4D4BFD9-753F-45A1-96FD-34D062BFF690}" srcOrd="1" destOrd="0" presId="urn:microsoft.com/office/officeart/2008/layout/LinedList"/>
    <dgm:cxn modelId="{DCF6BC51-2CD7-419D-92C5-27CFF1B5D98C}" type="presParOf" srcId="{E4D4BFD9-753F-45A1-96FD-34D062BFF690}" destId="{01056CF9-B4BB-4904-A52C-74006539ED2F}" srcOrd="0" destOrd="0" presId="urn:microsoft.com/office/officeart/2008/layout/LinedList"/>
    <dgm:cxn modelId="{0B21D5DA-A3FA-4BD7-A368-770349E48D3F}" type="presParOf" srcId="{E4D4BFD9-753F-45A1-96FD-34D062BFF690}" destId="{33136CFC-95F0-4B3F-B1E3-E0B483EAD230}" srcOrd="1" destOrd="0" presId="urn:microsoft.com/office/officeart/2008/layout/LinedList"/>
    <dgm:cxn modelId="{27B72BB7-BD1F-440F-9197-6C760D647BDB}" type="presParOf" srcId="{33136CFC-95F0-4B3F-B1E3-E0B483EAD230}" destId="{49EE2E79-7DF4-42A4-A775-6F1AFAF3A3A2}" srcOrd="0" destOrd="0" presId="urn:microsoft.com/office/officeart/2008/layout/LinedList"/>
    <dgm:cxn modelId="{FC188C74-62F6-4A01-A160-33F95604458E}" type="presParOf" srcId="{33136CFC-95F0-4B3F-B1E3-E0B483EAD230}" destId="{3A6545F9-657E-45A3-B57C-FBB164A245D3}" srcOrd="1" destOrd="0" presId="urn:microsoft.com/office/officeart/2008/layout/LinedList"/>
    <dgm:cxn modelId="{E17F159C-5196-4A5C-B785-CD498079A5DF}" type="presParOf" srcId="{3A6545F9-657E-45A3-B57C-FBB164A245D3}" destId="{CDBBAA32-8F33-4F41-B81A-E6CE3DDCAF3D}" srcOrd="0" destOrd="0" presId="urn:microsoft.com/office/officeart/2008/layout/LinedList"/>
    <dgm:cxn modelId="{918BEADA-C700-48FA-8623-3ECA78B9C404}" type="presParOf" srcId="{3A6545F9-657E-45A3-B57C-FBB164A245D3}" destId="{D41609E3-2C8D-4511-858D-3879DEE2C86C}" srcOrd="1" destOrd="0" presId="urn:microsoft.com/office/officeart/2008/layout/LinedList"/>
    <dgm:cxn modelId="{4189C301-B1E1-4F48-AE9A-1ED5C26037DF}" type="presParOf" srcId="{3A6545F9-657E-45A3-B57C-FBB164A245D3}" destId="{0F970A65-824E-4713-9F14-637B610D5C6B}" srcOrd="2" destOrd="0" presId="urn:microsoft.com/office/officeart/2008/layout/LinedList"/>
    <dgm:cxn modelId="{9B6D426E-E332-417E-8D0B-B07EFAD4AEBA}" type="presParOf" srcId="{33136CFC-95F0-4B3F-B1E3-E0B483EAD230}" destId="{C99C307D-7CE3-484E-B75B-32D119E5EB8A}" srcOrd="2" destOrd="0" presId="urn:microsoft.com/office/officeart/2008/layout/LinedList"/>
    <dgm:cxn modelId="{AB4E880C-394A-45B8-846C-822F56FEAC84}" type="presParOf" srcId="{33136CFC-95F0-4B3F-B1E3-E0B483EAD230}" destId="{C0A41F73-C8DF-482D-AEAD-D94C56B480A7}" srcOrd="3" destOrd="0" presId="urn:microsoft.com/office/officeart/2008/layout/LinedList"/>
    <dgm:cxn modelId="{4CDBD6F4-7B03-4A60-9609-4C45F457FB5A}" type="presParOf" srcId="{33136CFC-95F0-4B3F-B1E3-E0B483EAD230}" destId="{052A19EB-CF3C-4B65-B912-8C3209ECC85F}" srcOrd="4" destOrd="0" presId="urn:microsoft.com/office/officeart/2008/layout/LinedList"/>
    <dgm:cxn modelId="{32AF192C-9A9B-4339-ABE0-0C1D2BB8310D}" type="presParOf" srcId="{052A19EB-CF3C-4B65-B912-8C3209ECC85F}" destId="{89D0DEED-03C9-426E-B4D7-6A33276AAFF2}" srcOrd="0" destOrd="0" presId="urn:microsoft.com/office/officeart/2008/layout/LinedList"/>
    <dgm:cxn modelId="{EBC10FB1-A93B-43DE-BFEE-BF12B32C2365}" type="presParOf" srcId="{052A19EB-CF3C-4B65-B912-8C3209ECC85F}" destId="{AE2C20E9-BF74-47B1-A5D1-34B417E643C9}" srcOrd="1" destOrd="0" presId="urn:microsoft.com/office/officeart/2008/layout/LinedList"/>
    <dgm:cxn modelId="{33DD39DE-7B3D-4D37-8531-C58D71EC3EE7}" type="presParOf" srcId="{052A19EB-CF3C-4B65-B912-8C3209ECC85F}" destId="{D72AFA4D-7B53-4B29-B3C6-C583EEE7545E}" srcOrd="2" destOrd="0" presId="urn:microsoft.com/office/officeart/2008/layout/LinedList"/>
    <dgm:cxn modelId="{01E4F2D2-61E2-4ECE-A003-4DB70740E779}" type="presParOf" srcId="{33136CFC-95F0-4B3F-B1E3-E0B483EAD230}" destId="{20447BC0-8CAB-4755-AD40-D12668233950}" srcOrd="5" destOrd="0" presId="urn:microsoft.com/office/officeart/2008/layout/LinedList"/>
    <dgm:cxn modelId="{5777279E-5EF0-4C60-A6CC-30750A9AF10D}" type="presParOf" srcId="{33136CFC-95F0-4B3F-B1E3-E0B483EAD230}" destId="{E1CD8295-05DE-4A89-8F83-1181671A4883}" srcOrd="6" destOrd="0" presId="urn:microsoft.com/office/officeart/2008/layout/LinedList"/>
    <dgm:cxn modelId="{9AF3BBFC-7222-476C-B236-BE4E5C198C81}" type="presParOf" srcId="{33136CFC-95F0-4B3F-B1E3-E0B483EAD230}" destId="{ECED80A4-1861-47FA-8BF5-217D03B0EAAE}" srcOrd="7" destOrd="0" presId="urn:microsoft.com/office/officeart/2008/layout/LinedList"/>
    <dgm:cxn modelId="{B7F7101B-C786-4CA3-AF8C-D0E70385DA0E}" type="presParOf" srcId="{ECED80A4-1861-47FA-8BF5-217D03B0EAAE}" destId="{416EDE22-808E-4B6A-B72A-AA08C4DAF662}" srcOrd="0" destOrd="0" presId="urn:microsoft.com/office/officeart/2008/layout/LinedList"/>
    <dgm:cxn modelId="{DD42BB4A-59DE-4700-A38E-3A610CCFE2C0}" type="presParOf" srcId="{ECED80A4-1861-47FA-8BF5-217D03B0EAAE}" destId="{622670F7-CB5E-4E45-B144-06548CECB0C2}" srcOrd="1" destOrd="0" presId="urn:microsoft.com/office/officeart/2008/layout/LinedList"/>
    <dgm:cxn modelId="{32A70DE8-4FF2-4E54-86DD-E6456527ECED}" type="presParOf" srcId="{ECED80A4-1861-47FA-8BF5-217D03B0EAAE}" destId="{8BF683CF-5FC7-4DC5-A9E9-6C46EA89FCB4}" srcOrd="2" destOrd="0" presId="urn:microsoft.com/office/officeart/2008/layout/LinedList"/>
    <dgm:cxn modelId="{54ACD305-4F38-4DE9-A239-68E12920EC77}" type="presParOf" srcId="{33136CFC-95F0-4B3F-B1E3-E0B483EAD230}" destId="{967FE41C-8C2E-4CF1-BC56-ED0C6D910DF6}" srcOrd="8" destOrd="0" presId="urn:microsoft.com/office/officeart/2008/layout/LinedList"/>
    <dgm:cxn modelId="{5487FD91-EC0F-4DD6-98FE-BBAC8EDD5108}" type="presParOf" srcId="{33136CFC-95F0-4B3F-B1E3-E0B483EAD230}" destId="{6DC804A6-E6CD-47E5-B3C6-DE44C260405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2098B-98C5-449A-B33E-E7DE2582C418}">
      <dsp:nvSpPr>
        <dsp:cNvPr id="0" name=""/>
        <dsp:cNvSpPr/>
      </dsp:nvSpPr>
      <dsp:spPr>
        <a:xfrm>
          <a:off x="0" y="0"/>
          <a:ext cx="8596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56CF9-B4BB-4904-A52C-74006539ED2F}">
      <dsp:nvSpPr>
        <dsp:cNvPr id="0" name=""/>
        <dsp:cNvSpPr/>
      </dsp:nvSpPr>
      <dsp:spPr>
        <a:xfrm>
          <a:off x="0" y="0"/>
          <a:ext cx="1719262" cy="388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accent3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719262" cy="3881437"/>
      </dsp:txXfrm>
    </dsp:sp>
    <dsp:sp modelId="{D41609E3-2C8D-4511-858D-3879DEE2C86C}">
      <dsp:nvSpPr>
        <dsp:cNvPr id="0" name=""/>
        <dsp:cNvSpPr/>
      </dsp:nvSpPr>
      <dsp:spPr>
        <a:xfrm>
          <a:off x="1848207" y="60647"/>
          <a:ext cx="6748104" cy="121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BLE works</a:t>
          </a:r>
        </a:p>
      </dsp:txBody>
      <dsp:txXfrm>
        <a:off x="1848207" y="60647"/>
        <a:ext cx="6748104" cy="1212949"/>
      </dsp:txXfrm>
    </dsp:sp>
    <dsp:sp modelId="{C99C307D-7CE3-484E-B75B-32D119E5EB8A}">
      <dsp:nvSpPr>
        <dsp:cNvPr id="0" name=""/>
        <dsp:cNvSpPr/>
      </dsp:nvSpPr>
      <dsp:spPr>
        <a:xfrm>
          <a:off x="1719262" y="1273596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C20E9-BF74-47B1-A5D1-34B417E643C9}">
      <dsp:nvSpPr>
        <dsp:cNvPr id="0" name=""/>
        <dsp:cNvSpPr/>
      </dsp:nvSpPr>
      <dsp:spPr>
        <a:xfrm>
          <a:off x="1848207" y="1334243"/>
          <a:ext cx="6748104" cy="121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BLE layers</a:t>
          </a:r>
        </a:p>
      </dsp:txBody>
      <dsp:txXfrm>
        <a:off x="1848207" y="1334243"/>
        <a:ext cx="6748104" cy="1212949"/>
      </dsp:txXfrm>
    </dsp:sp>
    <dsp:sp modelId="{20447BC0-8CAB-4755-AD40-D12668233950}">
      <dsp:nvSpPr>
        <dsp:cNvPr id="0" name=""/>
        <dsp:cNvSpPr/>
      </dsp:nvSpPr>
      <dsp:spPr>
        <a:xfrm>
          <a:off x="1719262" y="2547193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670F7-CB5E-4E45-B144-06548CECB0C2}">
      <dsp:nvSpPr>
        <dsp:cNvPr id="0" name=""/>
        <dsp:cNvSpPr/>
      </dsp:nvSpPr>
      <dsp:spPr>
        <a:xfrm>
          <a:off x="1848207" y="2607840"/>
          <a:ext cx="6748104" cy="121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ibeacons</a:t>
          </a:r>
          <a:endParaRPr lang="en-US" sz="4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1848207" y="2607840"/>
        <a:ext cx="6748104" cy="1212949"/>
      </dsp:txXfrm>
    </dsp:sp>
    <dsp:sp modelId="{967FE41C-8C2E-4CF1-BC56-ED0C6D910DF6}">
      <dsp:nvSpPr>
        <dsp:cNvPr id="0" name=""/>
        <dsp:cNvSpPr/>
      </dsp:nvSpPr>
      <dsp:spPr>
        <a:xfrm>
          <a:off x="1719262" y="3820789"/>
          <a:ext cx="6877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DB1B-38AD-42CA-B105-9F0686064FA4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FC4C-A0D3-4C4B-AA02-D58B5756B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CA2F-B8DA-4520-96B3-055B0173637A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7F1-8038-43A7-B043-30385DBFAD0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B998-D28D-4668-AC6C-4A32C7207EEB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96D33-B0DA-469D-A5AF-3A1CA8876F7A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A518-8043-44EA-8C3C-B881921F5E2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866-3BA0-4980-946E-F0D828DBD4BA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675-7778-47CE-9F7F-D3B2BCEF7086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88C1-AE29-4D41-92F3-E14812C73196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0F9D-7B99-42D8-9E76-5E3ACE5A53F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3AB3-EB36-4939-B754-CBD628FC1322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B51-01DC-4608-83F0-BE422BAD2FF5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0302-7807-4E50-B184-7AE8830CF77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48D4-4A29-4472-AB49-BF5CFBBB9463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FD7-36E0-4A93-BD75-1145B70C2776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4257-2D1D-4C68-BEA9-001D1DFC9D65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FC18-906B-496C-BA1C-9943AFCCE45E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91CF-855C-499A-A4BF-9638494D3A8F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B44E-B27C-4BF2-AF18-ED2CA38BB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396" y="685970"/>
            <a:ext cx="7766936" cy="819521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tx1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به نام خدا</a:t>
            </a:r>
            <a:endParaRPr lang="en-US" dirty="0">
              <a:solidFill>
                <a:schemeClr val="tx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BCC90-EA2D-46BB-8627-7875E113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50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FE3D1-BF3C-4085-A893-8B50246217A1}"/>
              </a:ext>
            </a:extLst>
          </p:cNvPr>
          <p:cNvSpPr txBox="1">
            <a:spLocks/>
          </p:cNvSpPr>
          <p:nvPr/>
        </p:nvSpPr>
        <p:spPr>
          <a:xfrm>
            <a:off x="1165396" y="4347682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28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سیدمحمدحسین حسینی</a:t>
            </a:r>
            <a:endParaRPr lang="en-US" sz="28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07BCBF-D7A0-4E4E-BD2E-1D8D34A45BFA}"/>
              </a:ext>
            </a:extLst>
          </p:cNvPr>
          <p:cNvSpPr txBox="1">
            <a:spLocks/>
          </p:cNvSpPr>
          <p:nvPr/>
        </p:nvSpPr>
        <p:spPr>
          <a:xfrm>
            <a:off x="1165396" y="2524540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32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تکنولوژی </a:t>
            </a:r>
            <a:r>
              <a: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BLE</a:t>
            </a:r>
            <a:r>
              <a:rPr lang="fa-IR" sz="32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و کاربردهای آن </a:t>
            </a:r>
            <a:endParaRPr lang="en-US" sz="32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07E3F7-E667-43CC-BA28-8E7305B22290}"/>
              </a:ext>
            </a:extLst>
          </p:cNvPr>
          <p:cNvSpPr txBox="1">
            <a:spLocks/>
          </p:cNvSpPr>
          <p:nvPr/>
        </p:nvSpPr>
        <p:spPr>
          <a:xfrm>
            <a:off x="1165396" y="3485415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err="1">
                <a:ln/>
                <a:solidFill>
                  <a:schemeClr val="accent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Polwinno</a:t>
            </a:r>
            <a:endParaRPr lang="en-US" sz="2800" b="1" dirty="0">
              <a:ln/>
              <a:solidFill>
                <a:schemeClr val="accent3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148C96-9C4C-4518-849D-F444D111B4DD}"/>
              </a:ext>
            </a:extLst>
          </p:cNvPr>
          <p:cNvSpPr txBox="1">
            <a:spLocks/>
          </p:cNvSpPr>
          <p:nvPr/>
        </p:nvSpPr>
        <p:spPr>
          <a:xfrm>
            <a:off x="5745290" y="4347682"/>
            <a:ext cx="2535825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a-IR" sz="28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ارائه دهنده:</a:t>
            </a:r>
            <a:endParaRPr lang="en-US" sz="28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153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CD700-4029-49DB-8270-40D46507AAB4}"/>
              </a:ext>
            </a:extLst>
          </p:cNvPr>
          <p:cNvSpPr/>
          <p:nvPr/>
        </p:nvSpPr>
        <p:spPr>
          <a:xfrm>
            <a:off x="237768" y="1725275"/>
            <a:ext cx="3125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Generic Access Profile (GAP)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1B2DF5-00C9-40FA-8045-7F40955C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980" y="444301"/>
            <a:ext cx="4088768" cy="1173712"/>
          </a:xfrm>
        </p:spPr>
        <p:txBody>
          <a:bodyPr>
            <a:normAutofit/>
          </a:bodyPr>
          <a:lstStyle/>
          <a:p>
            <a:r>
              <a:rPr lang="en-US" dirty="0"/>
              <a:t>Heart Rate Measurement Value</a:t>
            </a:r>
          </a:p>
          <a:p>
            <a:r>
              <a:rPr lang="en-US" dirty="0"/>
              <a:t>Body Sensor Location</a:t>
            </a:r>
          </a:p>
          <a:p>
            <a:r>
              <a:rPr lang="en-US" dirty="0"/>
              <a:t>Heart Rate Control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8EF13-90E3-468E-A4C1-B2CDE8DECAAC}"/>
              </a:ext>
            </a:extLst>
          </p:cNvPr>
          <p:cNvSpPr/>
          <p:nvPr/>
        </p:nvSpPr>
        <p:spPr>
          <a:xfrm>
            <a:off x="227851" y="363816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Security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CDF58-3A98-4305-9810-066D6343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9DEB9-C668-422E-A804-AA30D0B61F85}"/>
              </a:ext>
            </a:extLst>
          </p:cNvPr>
          <p:cNvSpPr/>
          <p:nvPr/>
        </p:nvSpPr>
        <p:spPr>
          <a:xfrm>
            <a:off x="633430" y="4123611"/>
            <a:ext cx="502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Advance Encryption Standard (AES 128 bit)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34A2F1-8C64-4959-8BBB-0C444D463216}"/>
              </a:ext>
            </a:extLst>
          </p:cNvPr>
          <p:cNvSpPr txBox="1">
            <a:spLocks/>
          </p:cNvSpPr>
          <p:nvPr/>
        </p:nvSpPr>
        <p:spPr>
          <a:xfrm>
            <a:off x="954994" y="4687507"/>
            <a:ext cx="4088768" cy="243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Temporary Key</a:t>
            </a:r>
          </a:p>
          <a:p>
            <a:r>
              <a:rPr lang="en-US" dirty="0"/>
              <a:t>Short-term Key</a:t>
            </a:r>
          </a:p>
          <a:p>
            <a:r>
              <a:rPr lang="en-US" dirty="0"/>
              <a:t>Long Term Key</a:t>
            </a:r>
          </a:p>
          <a:p>
            <a:r>
              <a:rPr lang="en-US" dirty="0"/>
              <a:t>Identity Resolving Key</a:t>
            </a:r>
          </a:p>
          <a:p>
            <a:r>
              <a:rPr lang="en-US" dirty="0"/>
              <a:t>Connection signature Key</a:t>
            </a:r>
          </a:p>
          <a:p>
            <a:endParaRPr lang="en-US" dirty="0"/>
          </a:p>
        </p:txBody>
      </p:sp>
      <p:pic>
        <p:nvPicPr>
          <p:cNvPr id="10" name="Picture 2" descr="Resting heart rate: What is normal and should you measure yours?-Health  News , Firstpost">
            <a:extLst>
              <a:ext uri="{FF2B5EF4-FFF2-40B4-BE49-F238E27FC236}">
                <a16:creationId xmlns:a16="http://schemas.microsoft.com/office/drawing/2014/main" id="{58FA66B5-56AC-4498-AB28-7879C7D0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15" y="274787"/>
            <a:ext cx="2307712" cy="1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BB340D-7BF2-4CEE-A5E1-E5C318EF950E}"/>
              </a:ext>
            </a:extLst>
          </p:cNvPr>
          <p:cNvSpPr txBox="1">
            <a:spLocks/>
          </p:cNvSpPr>
          <p:nvPr/>
        </p:nvSpPr>
        <p:spPr>
          <a:xfrm>
            <a:off x="1107980" y="2094607"/>
            <a:ext cx="4088768" cy="177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Broadcaster</a:t>
            </a:r>
          </a:p>
          <a:p>
            <a:r>
              <a:rPr lang="en-US"/>
              <a:t>Observer</a:t>
            </a:r>
          </a:p>
          <a:p>
            <a:r>
              <a:rPr lang="en-US"/>
              <a:t>Peripheral </a:t>
            </a:r>
          </a:p>
          <a:p>
            <a:r>
              <a:rPr lang="en-US"/>
              <a:t>central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1C64C-68F6-439F-A59B-C319E9064337}"/>
              </a:ext>
            </a:extLst>
          </p:cNvPr>
          <p:cNvSpPr/>
          <p:nvPr/>
        </p:nvSpPr>
        <p:spPr>
          <a:xfrm>
            <a:off x="6076877" y="1725275"/>
            <a:ext cx="240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Heart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22A36D-52CB-4F38-8815-AE7DDD9C8DD3}"/>
              </a:ext>
            </a:extLst>
          </p:cNvPr>
          <p:cNvSpPr txBox="1">
            <a:spLocks/>
          </p:cNvSpPr>
          <p:nvPr/>
        </p:nvSpPr>
        <p:spPr>
          <a:xfrm>
            <a:off x="227851" y="-32293"/>
            <a:ext cx="4088768" cy="37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Heart Rate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636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8" grpId="0"/>
      <p:bldP spid="9" grpId="0"/>
      <p:bldP spid="11" grpId="0" uiExpand="1" build="p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08D6B3-DDDB-46B0-9F0C-B4E48408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7" y="350662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70CE90-3F55-40AA-A305-B6138582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965B0-A18B-4DF7-A3F9-36248606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01" y="4382630"/>
            <a:ext cx="4261767" cy="234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A051A6-EFD6-4744-818B-51E20CB71989}"/>
              </a:ext>
            </a:extLst>
          </p:cNvPr>
          <p:cNvSpPr/>
          <p:nvPr/>
        </p:nvSpPr>
        <p:spPr>
          <a:xfrm>
            <a:off x="730599" y="3772656"/>
            <a:ext cx="502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 triggered by beacons 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445A86-E0CF-49C2-8570-EA604AD0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94" y="1769595"/>
            <a:ext cx="4088768" cy="1659405"/>
          </a:xfrm>
        </p:spPr>
        <p:txBody>
          <a:bodyPr>
            <a:normAutofit/>
          </a:bodyPr>
          <a:lstStyle/>
          <a:p>
            <a:r>
              <a:rPr lang="en-US" dirty="0"/>
              <a:t>Map Replacement</a:t>
            </a:r>
          </a:p>
          <a:p>
            <a:r>
              <a:rPr lang="en-US" dirty="0"/>
              <a:t>Transit Assistance</a:t>
            </a:r>
          </a:p>
          <a:p>
            <a:r>
              <a:rPr lang="en-US" dirty="0"/>
              <a:t>Indoor Direction Finding </a:t>
            </a:r>
          </a:p>
          <a:p>
            <a:r>
              <a:rPr lang="en-US" dirty="0"/>
              <a:t>Where is my car?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B57EC-4BEB-4B22-88D9-A7E50420E26D}"/>
              </a:ext>
            </a:extLst>
          </p:cNvPr>
          <p:cNvSpPr/>
          <p:nvPr/>
        </p:nvSpPr>
        <p:spPr>
          <a:xfrm>
            <a:off x="730599" y="1302130"/>
            <a:ext cx="502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Identify Project Objectives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D22223-2C0A-437B-827A-CC8FC9F63277}"/>
              </a:ext>
            </a:extLst>
          </p:cNvPr>
          <p:cNvSpPr txBox="1">
            <a:spLocks/>
          </p:cNvSpPr>
          <p:nvPr/>
        </p:nvSpPr>
        <p:spPr>
          <a:xfrm>
            <a:off x="4951447" y="1757043"/>
            <a:ext cx="4088768" cy="165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Museum Guides</a:t>
            </a:r>
          </a:p>
          <a:p>
            <a:r>
              <a:rPr lang="en-US" dirty="0"/>
              <a:t>Retail Store </a:t>
            </a:r>
          </a:p>
          <a:p>
            <a:r>
              <a:rPr lang="en-US" dirty="0"/>
              <a:t>Ticket Validation</a:t>
            </a:r>
          </a:p>
          <a:p>
            <a:r>
              <a:rPr lang="en-US" dirty="0"/>
              <a:t>Restaurant Table Pager </a:t>
            </a:r>
          </a:p>
        </p:txBody>
      </p:sp>
    </p:spTree>
    <p:extLst>
      <p:ext uri="{BB962C8B-B14F-4D97-AF65-F5344CB8AC3E}">
        <p14:creationId xmlns:p14="http://schemas.microsoft.com/office/powerpoint/2010/main" val="14844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F64F-5B48-473F-A2FA-85035164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F16E65-4EE4-42B0-BA4F-A78A02818741}"/>
              </a:ext>
            </a:extLst>
          </p:cNvPr>
          <p:cNvSpPr txBox="1">
            <a:spLocks/>
          </p:cNvSpPr>
          <p:nvPr/>
        </p:nvSpPr>
        <p:spPr>
          <a:xfrm>
            <a:off x="3812676" y="-94850"/>
            <a:ext cx="34315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iBeacons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BDA75-E149-488A-8D73-B31CAB203F5A}"/>
              </a:ext>
            </a:extLst>
          </p:cNvPr>
          <p:cNvSpPr/>
          <p:nvPr/>
        </p:nvSpPr>
        <p:spPr>
          <a:xfrm>
            <a:off x="196688" y="679383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What is iBeacon?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55FF55-949E-4A29-9FB1-63AE76F3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148980"/>
            <a:ext cx="5380269" cy="1659405"/>
          </a:xfrm>
        </p:spPr>
        <p:txBody>
          <a:bodyPr>
            <a:normAutofit/>
          </a:bodyPr>
          <a:lstStyle/>
          <a:p>
            <a:r>
              <a:rPr lang="en-US" dirty="0"/>
              <a:t>a Bluetooth Low Energy proximity beacon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high-precision location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7F818-FA78-4B39-907D-E2F5D297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2" y="2970842"/>
            <a:ext cx="6791325" cy="1533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F98449-8C51-4D3E-BE98-B52194508E76}"/>
              </a:ext>
            </a:extLst>
          </p:cNvPr>
          <p:cNvSpPr txBox="1"/>
          <p:nvPr/>
        </p:nvSpPr>
        <p:spPr>
          <a:xfrm>
            <a:off x="228316" y="272398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iBeacon Protocol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19A22-C61B-42F3-A7E0-1A7D884A6804}"/>
              </a:ext>
            </a:extLst>
          </p:cNvPr>
          <p:cNvSpPr txBox="1"/>
          <p:nvPr/>
        </p:nvSpPr>
        <p:spPr>
          <a:xfrm>
            <a:off x="3595656" y="4385048"/>
            <a:ext cx="6098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advertising packet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B731A4-0E1A-4BB3-AC2E-CB34E97CDF8C}"/>
              </a:ext>
            </a:extLst>
          </p:cNvPr>
          <p:cNvSpPr txBox="1">
            <a:spLocks/>
          </p:cNvSpPr>
          <p:nvPr/>
        </p:nvSpPr>
        <p:spPr>
          <a:xfrm>
            <a:off x="837532" y="4966396"/>
            <a:ext cx="5380269" cy="1659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Proximity UUID (16 bytes)</a:t>
            </a:r>
          </a:p>
          <a:p>
            <a:r>
              <a:rPr lang="en-US" dirty="0"/>
              <a:t>Major (2 bytes)</a:t>
            </a:r>
          </a:p>
          <a:p>
            <a:r>
              <a:rPr lang="en-US" dirty="0"/>
              <a:t>Minor (2 bytes)</a:t>
            </a:r>
          </a:p>
          <a:p>
            <a:r>
              <a:rPr lang="en-US" dirty="0"/>
              <a:t>Measured Power (1 byte)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 uiExpand="1" build="p"/>
      <p:bldP spid="15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5723-203E-4ED7-B8EF-0772C686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F5A6C1-E2CC-41E0-A9CB-C8A8BC8F2CAB}"/>
              </a:ext>
            </a:extLst>
          </p:cNvPr>
          <p:cNvSpPr txBox="1">
            <a:spLocks/>
          </p:cNvSpPr>
          <p:nvPr/>
        </p:nvSpPr>
        <p:spPr>
          <a:xfrm>
            <a:off x="920698" y="2524540"/>
            <a:ext cx="7766936" cy="517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3200" b="1" dirty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ممنون از توجهتان!</a:t>
            </a:r>
            <a:endParaRPr lang="en-US" sz="3200" b="1" dirty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52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9D8890-8C2E-435D-9EAC-5AA9D2D19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31457"/>
              </p:ext>
            </p:extLst>
          </p:nvPr>
        </p:nvGraphicFramePr>
        <p:xfrm>
          <a:off x="473677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7A084B0-8811-4FBF-A4DC-69B6BE3DAA63}"/>
              </a:ext>
            </a:extLst>
          </p:cNvPr>
          <p:cNvSpPr/>
          <p:nvPr/>
        </p:nvSpPr>
        <p:spPr>
          <a:xfrm>
            <a:off x="3846329" y="669810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CFC5A-059D-4026-B431-4C63664F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0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A9F5-780F-4514-8A6D-73DE58C0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4" y="1106749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5C68-C067-42AC-9B15-8B205085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87" y="1925068"/>
            <a:ext cx="8596668" cy="1177415"/>
          </a:xfrm>
        </p:spPr>
        <p:txBody>
          <a:bodyPr/>
          <a:lstStyle/>
          <a:p>
            <a:r>
              <a:rPr lang="en-US" dirty="0"/>
              <a:t>Bluetooth Low Energy (BLE)        Digital Radio Protocol</a:t>
            </a:r>
          </a:p>
          <a:p>
            <a:r>
              <a:rPr lang="en-US" dirty="0"/>
              <a:t>Power consumption: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1D57A-92D8-4CD4-BA91-C20DDCD70788}"/>
              </a:ext>
            </a:extLst>
          </p:cNvPr>
          <p:cNvSpPr txBox="1"/>
          <p:nvPr/>
        </p:nvSpPr>
        <p:spPr>
          <a:xfrm>
            <a:off x="446514" y="4164681"/>
            <a:ext cx="26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Central and Peripheral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35C96D-8234-40EA-926B-3829F1988843}"/>
              </a:ext>
            </a:extLst>
          </p:cNvPr>
          <p:cNvSpPr txBox="1">
            <a:spLocks/>
          </p:cNvSpPr>
          <p:nvPr/>
        </p:nvSpPr>
        <p:spPr>
          <a:xfrm>
            <a:off x="774986" y="4566390"/>
            <a:ext cx="8596668" cy="117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Hub-and-spoke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B5F803-85BE-405C-8EE9-21660D7C43F4}"/>
              </a:ext>
            </a:extLst>
          </p:cNvPr>
          <p:cNvSpPr txBox="1">
            <a:spLocks/>
          </p:cNvSpPr>
          <p:nvPr/>
        </p:nvSpPr>
        <p:spPr>
          <a:xfrm>
            <a:off x="2913663" y="80665"/>
            <a:ext cx="34315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BLE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2DA7E1-E88D-40F8-ABDE-2D0AC1BDF587}"/>
              </a:ext>
            </a:extLst>
          </p:cNvPr>
          <p:cNvSpPr txBox="1"/>
          <p:nvPr/>
        </p:nvSpPr>
        <p:spPr>
          <a:xfrm>
            <a:off x="3413835" y="2865372"/>
            <a:ext cx="293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			2 mw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2D162-8C4B-40B2-9763-D2106A737BCE}"/>
              </a:ext>
            </a:extLst>
          </p:cNvPr>
          <p:cNvSpPr txBox="1"/>
          <p:nvPr/>
        </p:nvSpPr>
        <p:spPr>
          <a:xfrm>
            <a:off x="3413834" y="3257803"/>
            <a:ext cx="293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		       80 mw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EE925-7671-44C8-8544-34B1B6C10554}"/>
              </a:ext>
            </a:extLst>
          </p:cNvPr>
          <p:cNvSpPr txBox="1"/>
          <p:nvPr/>
        </p:nvSpPr>
        <p:spPr>
          <a:xfrm>
            <a:off x="3413834" y="3650234"/>
            <a:ext cx="293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4G/LTE		1000 mw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0552-3992-440D-9E23-1C056FFD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E10CD-5771-499F-8585-90E7D057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3" y="4566390"/>
            <a:ext cx="465982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8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1803F-A5A8-4693-9B01-6C438ACA3D9B}"/>
              </a:ext>
            </a:extLst>
          </p:cNvPr>
          <p:cNvSpPr txBox="1"/>
          <p:nvPr/>
        </p:nvSpPr>
        <p:spPr>
          <a:xfrm>
            <a:off x="294687" y="140453"/>
            <a:ext cx="26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Advertising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BACBB-93F7-4C0E-A56E-644BC740E9DD}"/>
              </a:ext>
            </a:extLst>
          </p:cNvPr>
          <p:cNvSpPr txBox="1"/>
          <p:nvPr/>
        </p:nvSpPr>
        <p:spPr>
          <a:xfrm>
            <a:off x="294687" y="2667173"/>
            <a:ext cx="26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Scanning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1AEFB-74DE-4935-B3DA-4490EB375D11}"/>
              </a:ext>
            </a:extLst>
          </p:cNvPr>
          <p:cNvSpPr txBox="1"/>
          <p:nvPr/>
        </p:nvSpPr>
        <p:spPr>
          <a:xfrm>
            <a:off x="821019" y="3914791"/>
            <a:ext cx="45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Advertising and Scanning speed!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4DF0B-015A-4A57-BC2A-D0FF1D55AD77}"/>
              </a:ext>
            </a:extLst>
          </p:cNvPr>
          <p:cNvSpPr txBox="1"/>
          <p:nvPr/>
        </p:nvSpPr>
        <p:spPr>
          <a:xfrm>
            <a:off x="748149" y="655726"/>
            <a:ext cx="47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sends advertising packets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F6D65-853D-4C23-A989-CEC3717D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93F302-83F7-4587-AEA6-EE1FB5CC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10" y="1057552"/>
            <a:ext cx="6162751" cy="22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7BA975-7630-4CC5-A5D2-2128CCA5ED60}"/>
              </a:ext>
            </a:extLst>
          </p:cNvPr>
          <p:cNvSpPr txBox="1"/>
          <p:nvPr/>
        </p:nvSpPr>
        <p:spPr>
          <a:xfrm>
            <a:off x="821019" y="3246215"/>
            <a:ext cx="47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scans for advertising packets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EF4A5-8190-4294-A9D1-11253A8B40E9}"/>
              </a:ext>
            </a:extLst>
          </p:cNvPr>
          <p:cNvSpPr/>
          <p:nvPr/>
        </p:nvSpPr>
        <p:spPr>
          <a:xfrm>
            <a:off x="294687" y="4461460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frequency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hopping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C5B8DC-BB33-4966-A3D0-962F2846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03" y="4646126"/>
            <a:ext cx="3506967" cy="1831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B112A4-D253-4216-AA63-DFE8F7FD8787}"/>
              </a:ext>
            </a:extLst>
          </p:cNvPr>
          <p:cNvSpPr txBox="1"/>
          <p:nvPr/>
        </p:nvSpPr>
        <p:spPr>
          <a:xfrm>
            <a:off x="748149" y="5099298"/>
            <a:ext cx="45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start with Advertising</a:t>
            </a:r>
          </a:p>
        </p:txBody>
      </p:sp>
    </p:spTree>
    <p:extLst>
      <p:ext uri="{BB962C8B-B14F-4D97-AF65-F5344CB8AC3E}">
        <p14:creationId xmlns:p14="http://schemas.microsoft.com/office/powerpoint/2010/main" val="2460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5" grpId="0"/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745A-C7A3-42E1-8B1C-5FB5250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C503C8-5889-4F14-A9DB-B073217012A6}"/>
              </a:ext>
            </a:extLst>
          </p:cNvPr>
          <p:cNvSpPr txBox="1">
            <a:spLocks/>
          </p:cNvSpPr>
          <p:nvPr/>
        </p:nvSpPr>
        <p:spPr>
          <a:xfrm>
            <a:off x="3274719" y="110960"/>
            <a:ext cx="343154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Layers</a:t>
            </a:r>
          </a:p>
        </p:txBody>
      </p:sp>
      <p:pic>
        <p:nvPicPr>
          <p:cNvPr id="2052" name="Picture 4" descr="BLE protocol analysis - Programmer Sought">
            <a:extLst>
              <a:ext uri="{FF2B5EF4-FFF2-40B4-BE49-F238E27FC236}">
                <a16:creationId xmlns:a16="http://schemas.microsoft.com/office/drawing/2014/main" id="{DB131EB5-C907-44E2-9A37-B96F3429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924565"/>
            <a:ext cx="4850036" cy="582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1915E65-381F-47EF-95F2-EB40CCF0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6" y="202692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Controller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99A0C-886C-4D78-B806-4A407C7C758D}"/>
              </a:ext>
            </a:extLst>
          </p:cNvPr>
          <p:cNvSpPr/>
          <p:nvPr/>
        </p:nvSpPr>
        <p:spPr>
          <a:xfrm>
            <a:off x="627166" y="1154160"/>
            <a:ext cx="1592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Physical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83DDF-C916-449C-9FEA-8A94DF7AFF7E}"/>
              </a:ext>
            </a:extLst>
          </p:cNvPr>
          <p:cNvSpPr/>
          <p:nvPr/>
        </p:nvSpPr>
        <p:spPr>
          <a:xfrm>
            <a:off x="627166" y="4019082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Link layer</a:t>
            </a: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F657DD45-8658-444A-A0DA-0174C32E9B82}"/>
              </a:ext>
            </a:extLst>
          </p:cNvPr>
          <p:cNvSpPr/>
          <p:nvPr/>
        </p:nvSpPr>
        <p:spPr>
          <a:xfrm>
            <a:off x="5227386" y="1809468"/>
            <a:ext cx="256507" cy="180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07380-996F-4BC2-A16A-D77491E9F92A}"/>
              </a:ext>
            </a:extLst>
          </p:cNvPr>
          <p:cNvSpPr txBox="1"/>
          <p:nvPr/>
        </p:nvSpPr>
        <p:spPr>
          <a:xfrm>
            <a:off x="909216" y="4553434"/>
            <a:ext cx="298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F4307CE-7A33-4933-9570-95B191C04FB8}"/>
              </a:ext>
            </a:extLst>
          </p:cNvPr>
          <p:cNvSpPr/>
          <p:nvPr/>
        </p:nvSpPr>
        <p:spPr>
          <a:xfrm>
            <a:off x="5197263" y="2267200"/>
            <a:ext cx="266743" cy="15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22171D-681E-48E3-A56C-A1E9646A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A2ECCD0-FB9F-451D-BCB6-A7360171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61" y="1718608"/>
            <a:ext cx="7510602" cy="2001496"/>
          </a:xfrm>
        </p:spPr>
        <p:txBody>
          <a:bodyPr>
            <a:normAutofit/>
          </a:bodyPr>
          <a:lstStyle/>
          <a:p>
            <a:r>
              <a:rPr lang="en-US" dirty="0"/>
              <a:t>40 channels			       37 data  	     3 advertising</a:t>
            </a:r>
          </a:p>
          <a:p>
            <a:r>
              <a:rPr lang="en-US" dirty="0"/>
              <a:t>Longest possible packet 	376 us        376 bit/s</a:t>
            </a:r>
          </a:p>
          <a:p>
            <a:r>
              <a:rPr lang="en-US" dirty="0"/>
              <a:t>Required sensitivity	       -70 </a:t>
            </a:r>
            <a:r>
              <a:rPr lang="en-US" dirty="0" err="1"/>
              <a:t>dbm</a:t>
            </a:r>
            <a:endParaRPr lang="en-US" dirty="0"/>
          </a:p>
          <a:p>
            <a:r>
              <a:rPr lang="en-US" dirty="0"/>
              <a:t>Maximum transmit power     10 </a:t>
            </a:r>
            <a:r>
              <a:rPr lang="en-US" dirty="0" err="1"/>
              <a:t>dbm</a:t>
            </a:r>
            <a:r>
              <a:rPr lang="en-US" dirty="0"/>
              <a:t> (support 15 meters)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80436A-A1A5-417B-9E8F-0F62C37C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53" y="4773005"/>
            <a:ext cx="4447657" cy="16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 animBg="1"/>
      <p:bldP spid="20" grpId="0"/>
      <p:bldP spid="23" grpId="0" animBg="1"/>
      <p:bldP spid="3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4D2029-49F3-40DB-93DD-1AA978A27077}"/>
              </a:ext>
            </a:extLst>
          </p:cNvPr>
          <p:cNvSpPr/>
          <p:nvPr/>
        </p:nvSpPr>
        <p:spPr>
          <a:xfrm>
            <a:off x="152299" y="304383"/>
            <a:ext cx="202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BLE Address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DD6E1-D6A3-4EE5-8294-ABBD3B22D602}"/>
              </a:ext>
            </a:extLst>
          </p:cNvPr>
          <p:cNvSpPr/>
          <p:nvPr/>
        </p:nvSpPr>
        <p:spPr>
          <a:xfrm>
            <a:off x="239520" y="4103877"/>
            <a:ext cx="336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Host Controller Interface (HCI)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EE2AE6-9782-446F-BF70-BCE08DCB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62" y="5192496"/>
            <a:ext cx="8596668" cy="1177415"/>
          </a:xfrm>
        </p:spPr>
        <p:txBody>
          <a:bodyPr/>
          <a:lstStyle/>
          <a:p>
            <a:r>
              <a:rPr lang="en-US" dirty="0"/>
              <a:t>Channels (to start connection)</a:t>
            </a:r>
          </a:p>
          <a:p>
            <a:r>
              <a:rPr lang="en-US" dirty="0"/>
              <a:t>Packet formats ( Commands, Events, Data)</a:t>
            </a:r>
          </a:p>
          <a:p>
            <a:r>
              <a:rPr lang="en-US" dirty="0"/>
              <a:t>Flow controller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F4364-6B60-44B9-9915-A3D689650D09}"/>
              </a:ext>
            </a:extLst>
          </p:cNvPr>
          <p:cNvSpPr txBox="1"/>
          <p:nvPr/>
        </p:nvSpPr>
        <p:spPr>
          <a:xfrm>
            <a:off x="427203" y="4670233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commands to Controller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7ECB91-F165-450E-A0C6-A879063D280D}"/>
              </a:ext>
            </a:extLst>
          </p:cNvPr>
          <p:cNvSpPr/>
          <p:nvPr/>
        </p:nvSpPr>
        <p:spPr>
          <a:xfrm>
            <a:off x="4338175" y="4660202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receives back events to Host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CCF1BE68-BFF5-47CB-BFE5-FE550210F093}"/>
              </a:ext>
            </a:extLst>
          </p:cNvPr>
          <p:cNvSpPr/>
          <p:nvPr/>
        </p:nvSpPr>
        <p:spPr>
          <a:xfrm>
            <a:off x="3910767" y="4754859"/>
            <a:ext cx="256507" cy="180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3D294-DDD2-42E6-9B59-5B55FFB47880}"/>
              </a:ext>
            </a:extLst>
          </p:cNvPr>
          <p:cNvSpPr txBox="1"/>
          <p:nvPr/>
        </p:nvSpPr>
        <p:spPr>
          <a:xfrm>
            <a:off x="8010722" y="4623626"/>
            <a:ext cx="202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Data</a:t>
            </a: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770159E1-00FE-41D0-9EF6-B4A4402266B3}"/>
              </a:ext>
            </a:extLst>
          </p:cNvPr>
          <p:cNvSpPr/>
          <p:nvPr/>
        </p:nvSpPr>
        <p:spPr>
          <a:xfrm>
            <a:off x="7608608" y="4754858"/>
            <a:ext cx="256507" cy="18001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0F6423-A1B9-4CBB-8F41-8AF92CBE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CCA9F-07E8-4341-90A1-402C3D9C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" r="61873" b="31220"/>
          <a:stretch/>
        </p:blipFill>
        <p:spPr>
          <a:xfrm>
            <a:off x="2557444" y="612388"/>
            <a:ext cx="4507636" cy="34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uiExpand="1" build="p"/>
      <p:bldP spid="12" grpId="0"/>
      <p:bldP spid="13" grpId="0"/>
      <p:bldP spid="15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6F7EA-EA75-4AD3-AC25-18B9B977E95D}"/>
              </a:ext>
            </a:extLst>
          </p:cNvPr>
          <p:cNvSpPr/>
          <p:nvPr/>
        </p:nvSpPr>
        <p:spPr>
          <a:xfrm>
            <a:off x="276587" y="1047890"/>
            <a:ext cx="462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Logical Link and Adaption Protocol (L2CAP)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038D0A-9C19-4E28-A632-0B06853F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075"/>
            <a:ext cx="8596668" cy="764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Host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251062-A7C4-45D9-B6D1-A3328D5D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165" y="2107516"/>
            <a:ext cx="6426054" cy="1320799"/>
          </a:xfrm>
        </p:spPr>
        <p:txBody>
          <a:bodyPr/>
          <a:lstStyle/>
          <a:p>
            <a:r>
              <a:rPr lang="en-US" dirty="0"/>
              <a:t>Attribute Protocol</a:t>
            </a:r>
          </a:p>
          <a:p>
            <a:r>
              <a:rPr lang="en-US" dirty="0"/>
              <a:t>Signaling channel</a:t>
            </a:r>
          </a:p>
          <a:p>
            <a:r>
              <a:rPr lang="en-US" dirty="0"/>
              <a:t>Security manager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36D1E3-BC9C-405F-B723-2A643B17B7C4}"/>
              </a:ext>
            </a:extLst>
          </p:cNvPr>
          <p:cNvSpPr txBox="1">
            <a:spLocks/>
          </p:cNvSpPr>
          <p:nvPr/>
        </p:nvSpPr>
        <p:spPr>
          <a:xfrm>
            <a:off x="695317" y="1632635"/>
            <a:ext cx="6426054" cy="47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Multiplexing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layer</a:t>
            </a:r>
            <a:r>
              <a:rPr lang="en-US" dirty="0"/>
              <a:t> (</a:t>
            </a:r>
            <a:r>
              <a:rPr lang="en-US" dirty="0">
                <a:solidFill>
                  <a:schemeClr val="tx1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Channels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different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protocols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5D1E50-69FA-4BDD-8BC0-EB1CED599375}"/>
              </a:ext>
            </a:extLst>
          </p:cNvPr>
          <p:cNvSpPr txBox="1">
            <a:spLocks/>
          </p:cNvSpPr>
          <p:nvPr/>
        </p:nvSpPr>
        <p:spPr>
          <a:xfrm>
            <a:off x="695317" y="3500912"/>
            <a:ext cx="6426054" cy="47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Segmentation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Reassembling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B73E8-35D3-404E-B73B-74513FDCFC7E}"/>
              </a:ext>
            </a:extLst>
          </p:cNvPr>
          <p:cNvSpPr/>
          <p:nvPr/>
        </p:nvSpPr>
        <p:spPr>
          <a:xfrm>
            <a:off x="276587" y="4208313"/>
            <a:ext cx="205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 Protocol</a:t>
            </a:r>
          </a:p>
        </p:txBody>
      </p:sp>
      <p:pic>
        <p:nvPicPr>
          <p:cNvPr id="1026" name="Picture 2" descr="attribute-structure.png">
            <a:extLst>
              <a:ext uri="{FF2B5EF4-FFF2-40B4-BE49-F238E27FC236}">
                <a16:creationId xmlns:a16="http://schemas.microsoft.com/office/drawing/2014/main" id="{5926A301-BF02-4091-A3FF-4E647428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94" y="5015977"/>
            <a:ext cx="6097248" cy="126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47E57E-6D87-427D-8F27-D1CBB237F8C9}"/>
              </a:ext>
            </a:extLst>
          </p:cNvPr>
          <p:cNvSpPr/>
          <p:nvPr/>
        </p:nvSpPr>
        <p:spPr>
          <a:xfrm>
            <a:off x="695317" y="4800564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Attribute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2C7CA-B981-46F4-8B63-2C8394FA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5089F-B7BA-4B26-8A71-45A1BAC8FDB3}"/>
              </a:ext>
            </a:extLst>
          </p:cNvPr>
          <p:cNvSpPr/>
          <p:nvPr/>
        </p:nvSpPr>
        <p:spPr>
          <a:xfrm>
            <a:off x="804416" y="518390"/>
            <a:ext cx="6385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Specifies with 128 bit </a:t>
            </a:r>
            <a:r>
              <a:rPr lang="en-US" dirty="0">
                <a:solidFill>
                  <a:srgbClr val="92D050"/>
                </a:solidFill>
              </a:rPr>
              <a:t>Universally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Unique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Identifier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(UUID)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DB62C8-238C-45A7-A49A-1226B9BB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820" y="1087947"/>
            <a:ext cx="4088768" cy="1289464"/>
          </a:xfrm>
        </p:spPr>
        <p:txBody>
          <a:bodyPr>
            <a:normAutofit/>
          </a:bodyPr>
          <a:lstStyle/>
          <a:p>
            <a:r>
              <a:rPr lang="en-US" sz="1600" dirty="0"/>
              <a:t>Profile UUID</a:t>
            </a:r>
          </a:p>
          <a:p>
            <a:r>
              <a:rPr lang="en-US" sz="1600" dirty="0"/>
              <a:t>Service UUID</a:t>
            </a:r>
          </a:p>
          <a:p>
            <a:r>
              <a:rPr lang="en-US" sz="1600" dirty="0"/>
              <a:t>Characteristic UUID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13FFD-B574-442F-ABAC-8F9E6AC681B2}"/>
              </a:ext>
            </a:extLst>
          </p:cNvPr>
          <p:cNvSpPr/>
          <p:nvPr/>
        </p:nvSpPr>
        <p:spPr>
          <a:xfrm>
            <a:off x="482253" y="161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Attribute type: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C8574-5509-4A7D-A9FB-048A24B7324A}"/>
              </a:ext>
            </a:extLst>
          </p:cNvPr>
          <p:cNvSpPr/>
          <p:nvPr/>
        </p:nvSpPr>
        <p:spPr>
          <a:xfrm>
            <a:off x="482253" y="2923828"/>
            <a:ext cx="248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Attribute permissions: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368DF-B4C0-41FC-918F-0E1175208A3D}"/>
              </a:ext>
            </a:extLst>
          </p:cNvPr>
          <p:cNvSpPr txBox="1">
            <a:spLocks/>
          </p:cNvSpPr>
          <p:nvPr/>
        </p:nvSpPr>
        <p:spPr>
          <a:xfrm>
            <a:off x="1243820" y="3464455"/>
            <a:ext cx="4088768" cy="12894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Read/Write/notify Operations</a:t>
            </a:r>
          </a:p>
          <a:p>
            <a:r>
              <a:rPr lang="en-US" sz="1700" dirty="0"/>
              <a:t>Encryption/Authorization</a:t>
            </a:r>
          </a:p>
          <a:p>
            <a:pPr marL="0" indent="0">
              <a:buFont typeface="Wingdings 3" charset="2"/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ECD1A-2B61-4163-A27B-DC8AA937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82" y="942276"/>
            <a:ext cx="2719356" cy="2570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6BE9C-EFBF-44F3-A27B-F3EBDB81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70" y="4127326"/>
            <a:ext cx="2847254" cy="24495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857C9F-0AB4-4BB0-9794-FF530749E4E6}"/>
              </a:ext>
            </a:extLst>
          </p:cNvPr>
          <p:cNvSpPr/>
          <p:nvPr/>
        </p:nvSpPr>
        <p:spPr>
          <a:xfrm>
            <a:off x="6096000" y="3497979"/>
            <a:ext cx="359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Generic Attribute Profile (GATT)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F4ECB-A5E4-4890-BB4B-9E046EAE0206}"/>
              </a:ext>
            </a:extLst>
          </p:cNvPr>
          <p:cNvSpPr/>
          <p:nvPr/>
        </p:nvSpPr>
        <p:spPr>
          <a:xfrm>
            <a:off x="4386476" y="6367436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A683F-EBCF-4532-A438-128664AC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  <p:bldP spid="8" grpId="0"/>
      <p:bldP spid="9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</TotalTime>
  <Words>385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Arabic Typesetting</vt:lpstr>
      <vt:lpstr>Arial</vt:lpstr>
      <vt:lpstr>Calibri</vt:lpstr>
      <vt:lpstr>Simplified Arabic</vt:lpstr>
      <vt:lpstr>Times New Roman</vt:lpstr>
      <vt:lpstr>Urdu Typesetting</vt:lpstr>
      <vt:lpstr>Wingdings 3</vt:lpstr>
      <vt:lpstr>Facet</vt:lpstr>
      <vt:lpstr>به نام خدا</vt:lpstr>
      <vt:lpstr>PowerPoint Presentation</vt:lpstr>
      <vt:lpstr>What is BLE?</vt:lpstr>
      <vt:lpstr>PowerPoint Presentation</vt:lpstr>
      <vt:lpstr>PowerPoint Presentation</vt:lpstr>
      <vt:lpstr>1- Controller Layer</vt:lpstr>
      <vt:lpstr>PowerPoint Presentation</vt:lpstr>
      <vt:lpstr>2- Host</vt:lpstr>
      <vt:lpstr>PowerPoint Presentation</vt:lpstr>
      <vt:lpstr>PowerPoint Presentation</vt:lpstr>
      <vt:lpstr>3-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Hossein</dc:creator>
  <cp:lastModifiedBy>Hossein</cp:lastModifiedBy>
  <cp:revision>63</cp:revision>
  <dcterms:created xsi:type="dcterms:W3CDTF">2021-07-05T17:25:08Z</dcterms:created>
  <dcterms:modified xsi:type="dcterms:W3CDTF">2021-07-10T19:45:45Z</dcterms:modified>
</cp:coreProperties>
</file>