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5" r:id="rId5"/>
    <p:sldId id="266" r:id="rId6"/>
    <p:sldId id="267" r:id="rId7"/>
    <p:sldId id="270" r:id="rId8"/>
    <p:sldId id="268" r:id="rId9"/>
    <p:sldId id="269" r:id="rId10"/>
    <p:sldId id="271" r:id="rId11"/>
    <p:sldId id="272" r:id="rId12"/>
    <p:sldId id="273" r:id="rId13"/>
    <p:sldId id="274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32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F1E6D-F7D4-49D5-8289-AD8EE7B765A7}" type="datetimeFigureOut">
              <a:rPr lang="ko-KR" altLang="en-US" smtClean="0"/>
              <a:t>2016-07-28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98973-3607-47C3-9736-BBFB1D66D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958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F1E6D-F7D4-49D5-8289-AD8EE7B765A7}" type="datetimeFigureOut">
              <a:rPr lang="ko-KR" altLang="en-US" smtClean="0"/>
              <a:t>2016-07-28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98973-3607-47C3-9736-BBFB1D66D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33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F1E6D-F7D4-49D5-8289-AD8EE7B765A7}" type="datetimeFigureOut">
              <a:rPr lang="ko-KR" altLang="en-US" smtClean="0"/>
              <a:t>2016-07-28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98973-3607-47C3-9736-BBFB1D66D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70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F1E6D-F7D4-49D5-8289-AD8EE7B765A7}" type="datetimeFigureOut">
              <a:rPr lang="ko-KR" altLang="en-US" smtClean="0"/>
              <a:t>2016-07-28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98973-3607-47C3-9736-BBFB1D66D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100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F1E6D-F7D4-49D5-8289-AD8EE7B765A7}" type="datetimeFigureOut">
              <a:rPr lang="ko-KR" altLang="en-US" smtClean="0"/>
              <a:t>2016-07-28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98973-3607-47C3-9736-BBFB1D66D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987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F1E6D-F7D4-49D5-8289-AD8EE7B765A7}" type="datetimeFigureOut">
              <a:rPr lang="ko-KR" altLang="en-US" smtClean="0"/>
              <a:t>2016-07-28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98973-3607-47C3-9736-BBFB1D66D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431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F1E6D-F7D4-49D5-8289-AD8EE7B765A7}" type="datetimeFigureOut">
              <a:rPr lang="ko-KR" altLang="en-US" smtClean="0"/>
              <a:t>2016-07-28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98973-3607-47C3-9736-BBFB1D66D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816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F1E6D-F7D4-49D5-8289-AD8EE7B765A7}" type="datetimeFigureOut">
              <a:rPr lang="ko-KR" altLang="en-US" smtClean="0"/>
              <a:t>2016-07-28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98973-3607-47C3-9736-BBFB1D66D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475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F1E6D-F7D4-49D5-8289-AD8EE7B765A7}" type="datetimeFigureOut">
              <a:rPr lang="ko-KR" altLang="en-US" smtClean="0"/>
              <a:t>2016-07-28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98973-3607-47C3-9736-BBFB1D66D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745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F1E6D-F7D4-49D5-8289-AD8EE7B765A7}" type="datetimeFigureOut">
              <a:rPr lang="ko-KR" altLang="en-US" smtClean="0"/>
              <a:t>2016-07-28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98973-3607-47C3-9736-BBFB1D66D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215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F1E6D-F7D4-49D5-8289-AD8EE7B765A7}" type="datetimeFigureOut">
              <a:rPr lang="ko-KR" altLang="en-US" smtClean="0"/>
              <a:t>2016-07-28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98973-3607-47C3-9736-BBFB1D66D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098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F1E6D-F7D4-49D5-8289-AD8EE7B765A7}" type="datetimeFigureOut">
              <a:rPr lang="ko-KR" altLang="en-US" smtClean="0"/>
              <a:t>2016-07-28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98973-3607-47C3-9736-BBFB1D66D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45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../src_ANSI/GALLAG_final.html" TargetMode="External"/><Relationship Id="rId2" Type="http://schemas.openxmlformats.org/officeDocument/2006/relationships/hyperlink" Target="../src_utf-8/GALLAG_final.html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99992" y="-363"/>
            <a:ext cx="4644008" cy="6858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403648" y="2348880"/>
            <a:ext cx="3096344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04183" y="1412776"/>
            <a:ext cx="4730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The Growing 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of Cow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499992" y="2348880"/>
            <a:ext cx="214652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68631" y="2480098"/>
            <a:ext cx="2323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Javascript</a:t>
            </a:r>
            <a:r>
              <a:rPr lang="en-US" altLang="ko-KR" b="1" dirty="0" smtClean="0"/>
              <a:t>  &amp;  </a:t>
            </a:r>
            <a:r>
              <a:rPr lang="en-US" altLang="ko-KR" b="1" dirty="0" smtClean="0">
                <a:solidFill>
                  <a:schemeClr val="bg1"/>
                </a:solidFill>
              </a:rPr>
              <a:t>html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75261" y="4151982"/>
            <a:ext cx="1893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/>
                </a:solidFill>
              </a:rPr>
              <a:t>이 선 용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00585" y="4798313"/>
            <a:ext cx="304282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2016.07.21~2016.07.29</a:t>
            </a:r>
          </a:p>
          <a:p>
            <a:r>
              <a:rPr lang="en-US" altLang="ko-KR" sz="1600" b="1" dirty="0" err="1" smtClean="0">
                <a:solidFill>
                  <a:schemeClr val="bg1"/>
                </a:solidFill>
              </a:rPr>
              <a:t>IoT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응용</a:t>
            </a:r>
            <a:r>
              <a:rPr lang="en-US" altLang="ko-KR" sz="1600" b="1" dirty="0">
                <a:solidFill>
                  <a:schemeClr val="bg1"/>
                </a:solidFill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S/W</a:t>
            </a:r>
            <a:r>
              <a:rPr lang="ko-KR" altLang="en-US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개발자 양성과정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r>
              <a:rPr lang="ko-KR" altLang="en-US" sz="1600" b="1" dirty="0" smtClean="0">
                <a:solidFill>
                  <a:schemeClr val="bg1"/>
                </a:solidFill>
              </a:rPr>
              <a:t>지도 강사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민진호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66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892" y="0"/>
            <a:ext cx="9135108" cy="17429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8100" y="517530"/>
            <a:ext cx="52423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The Growing of Cow</a:t>
            </a:r>
          </a:p>
          <a:p>
            <a:endParaRPr lang="en-US" altLang="ko-KR" sz="4000" b="1" dirty="0" smtClean="0">
              <a:solidFill>
                <a:schemeClr val="bg1"/>
              </a:solidFill>
            </a:endParaRPr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본론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구현내용 </a:t>
            </a:r>
            <a:r>
              <a:rPr lang="en-US" altLang="ko-KR" sz="2000" b="1" dirty="0" smtClean="0"/>
              <a:t>(lib.js)</a:t>
            </a:r>
            <a:endParaRPr lang="ko-KR" altLang="en-US" sz="2000" b="1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26354" y="1314701"/>
            <a:ext cx="524233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55" y="2708920"/>
            <a:ext cx="6721909" cy="338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187" y="3356992"/>
            <a:ext cx="41910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8978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892" y="0"/>
            <a:ext cx="9135108" cy="17429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8100" y="517530"/>
            <a:ext cx="52423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The Growing of Cow</a:t>
            </a:r>
          </a:p>
          <a:p>
            <a:endParaRPr lang="en-US" altLang="ko-KR" sz="4000" b="1" dirty="0" smtClean="0">
              <a:solidFill>
                <a:schemeClr val="bg1"/>
              </a:solidFill>
            </a:endParaRPr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본론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구현내용 </a:t>
            </a:r>
            <a:r>
              <a:rPr lang="en-US" altLang="ko-KR" sz="2000" b="1" dirty="0" smtClean="0"/>
              <a:t>(lib.js)</a:t>
            </a:r>
            <a:endParaRPr lang="ko-KR" altLang="en-US" sz="2000" b="1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26354" y="1314701"/>
            <a:ext cx="524233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55" y="2708920"/>
            <a:ext cx="6721909" cy="338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187" y="3356992"/>
            <a:ext cx="41910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4128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892" y="0"/>
            <a:ext cx="9135108" cy="17429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8100" y="517530"/>
            <a:ext cx="52423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The Growing of Cow</a:t>
            </a:r>
          </a:p>
          <a:p>
            <a:endParaRPr lang="en-US" altLang="ko-KR" sz="4000" b="1" dirty="0" smtClean="0">
              <a:solidFill>
                <a:schemeClr val="bg1"/>
              </a:solidFill>
            </a:endParaRPr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결론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프로그램 시연</a:t>
            </a:r>
            <a:endParaRPr lang="ko-KR" altLang="en-US" sz="2000" b="1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26354" y="1314701"/>
            <a:ext cx="524233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2">
            <a:hlinkClick r:id="rId2" action="ppaction://hlinkfile"/>
          </p:cNvPr>
          <p:cNvSpPr/>
          <p:nvPr/>
        </p:nvSpPr>
        <p:spPr>
          <a:xfrm>
            <a:off x="2495575" y="2456522"/>
            <a:ext cx="3960440" cy="3960440"/>
          </a:xfrm>
          <a:custGeom>
            <a:avLst/>
            <a:gdLst/>
            <a:ahLst/>
            <a:cxnLst/>
            <a:rect l="l" t="t" r="r" b="b"/>
            <a:pathLst>
              <a:path w="3960440" h="3960440">
                <a:moveTo>
                  <a:pt x="1980220" y="414046"/>
                </a:moveTo>
                <a:cubicBezTo>
                  <a:pt x="1115246" y="414046"/>
                  <a:pt x="414046" y="1115246"/>
                  <a:pt x="414046" y="1980220"/>
                </a:cubicBezTo>
                <a:cubicBezTo>
                  <a:pt x="414046" y="2845194"/>
                  <a:pt x="1115246" y="3546394"/>
                  <a:pt x="1980220" y="3546394"/>
                </a:cubicBezTo>
                <a:cubicBezTo>
                  <a:pt x="2845194" y="3546394"/>
                  <a:pt x="3546394" y="2845194"/>
                  <a:pt x="3546394" y="1980220"/>
                </a:cubicBezTo>
                <a:cubicBezTo>
                  <a:pt x="3546394" y="1115246"/>
                  <a:pt x="2845194" y="414046"/>
                  <a:pt x="1980220" y="414046"/>
                </a:cubicBezTo>
                <a:close/>
                <a:moveTo>
                  <a:pt x="1980220" y="0"/>
                </a:moveTo>
                <a:cubicBezTo>
                  <a:pt x="3073865" y="0"/>
                  <a:pt x="3960440" y="886575"/>
                  <a:pt x="3960440" y="1980220"/>
                </a:cubicBezTo>
                <a:cubicBezTo>
                  <a:pt x="3960440" y="3073865"/>
                  <a:pt x="3073865" y="3960440"/>
                  <a:pt x="1980220" y="3960440"/>
                </a:cubicBezTo>
                <a:cubicBezTo>
                  <a:pt x="886575" y="3960440"/>
                  <a:pt x="0" y="3073865"/>
                  <a:pt x="0" y="1980220"/>
                </a:cubicBezTo>
                <a:cubicBezTo>
                  <a:pt x="0" y="886575"/>
                  <a:pt x="886575" y="0"/>
                  <a:pt x="198022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8" name="이등변 삼각형 7">
            <a:hlinkClick r:id="rId3" action="ppaction://hlinkfile"/>
          </p:cNvPr>
          <p:cNvSpPr/>
          <p:nvPr/>
        </p:nvSpPr>
        <p:spPr>
          <a:xfrm rot="5400000">
            <a:off x="3413875" y="3524477"/>
            <a:ext cx="2664297" cy="182453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128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892" y="0"/>
            <a:ext cx="9135108" cy="17429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8100" y="517530"/>
            <a:ext cx="52423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The Growing of Cow</a:t>
            </a:r>
          </a:p>
          <a:p>
            <a:endParaRPr lang="en-US" altLang="ko-KR" sz="4000" b="1" dirty="0" smtClean="0">
              <a:solidFill>
                <a:schemeClr val="bg1"/>
              </a:solidFill>
            </a:endParaRPr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결론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프로그램 보완사항 </a:t>
            </a:r>
            <a:r>
              <a:rPr lang="en-US" altLang="ko-KR" sz="2000" b="1" dirty="0" smtClean="0"/>
              <a:t> </a:t>
            </a:r>
            <a:endParaRPr lang="ko-KR" altLang="en-US" sz="2000" b="1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26354" y="1314701"/>
            <a:ext cx="524233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1043608" y="2708920"/>
            <a:ext cx="7272808" cy="36724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위협</a:t>
            </a:r>
            <a:r>
              <a:rPr lang="en-US" altLang="ko-KR" dirty="0" smtClean="0"/>
              <a:t>(</a:t>
            </a:r>
            <a:r>
              <a:rPr lang="ko-KR" altLang="en-US" dirty="0" smtClean="0"/>
              <a:t>늑대</a:t>
            </a:r>
            <a:r>
              <a:rPr lang="en-US" altLang="ko-KR" dirty="0" smtClean="0"/>
              <a:t>or</a:t>
            </a:r>
            <a:r>
              <a:rPr lang="ko-KR" altLang="en-US" dirty="0" smtClean="0"/>
              <a:t>날씨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의한 긴장감 요소가 없다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시간에 따라 </a:t>
            </a:r>
            <a:r>
              <a:rPr lang="ko-KR" altLang="en-US" dirty="0" smtClean="0"/>
              <a:t>잡초가 </a:t>
            </a:r>
            <a:r>
              <a:rPr lang="ko-KR" altLang="en-US" dirty="0" err="1" smtClean="0"/>
              <a:t>리젠</a:t>
            </a:r>
            <a:r>
              <a:rPr lang="ko-KR" altLang="en-US" dirty="0" smtClean="0"/>
              <a:t> 되어</a:t>
            </a:r>
            <a:r>
              <a:rPr lang="en-US" altLang="ko-KR" dirty="0" smtClean="0"/>
              <a:t>,</a:t>
            </a:r>
            <a:endParaRPr lang="en-US" altLang="ko-KR" dirty="0"/>
          </a:p>
          <a:p>
            <a:r>
              <a:rPr lang="en-US" altLang="ko-KR" dirty="0" smtClean="0"/>
              <a:t>    </a:t>
            </a:r>
            <a:r>
              <a:rPr lang="ko-KR" altLang="en-US" dirty="0" smtClean="0"/>
              <a:t>소의 크기가 더 더욱 커질 필요가 있음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소의 상태 표시 및 생사여부 확인 가능 해야 함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(ex-</a:t>
            </a:r>
            <a:r>
              <a:rPr lang="ko-KR" altLang="en-US" dirty="0" smtClean="0"/>
              <a:t>배부름 </a:t>
            </a:r>
            <a:r>
              <a:rPr lang="en-US" altLang="ko-KR" dirty="0" smtClean="0"/>
              <a:t>, HP , </a:t>
            </a:r>
            <a:r>
              <a:rPr lang="ko-KR" altLang="en-US" dirty="0" smtClean="0"/>
              <a:t>질병 등</a:t>
            </a:r>
            <a:r>
              <a:rPr lang="en-US" altLang="ko-KR" dirty="0" smtClean="0"/>
              <a:t>..)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34128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892" y="3356992"/>
            <a:ext cx="9135108" cy="34858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980728"/>
            <a:ext cx="52423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The Growing of Cow</a:t>
            </a:r>
            <a:endParaRPr lang="ko-KR" altLang="en-US" sz="4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33928" y="4028833"/>
            <a:ext cx="2401619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2800" b="1" dirty="0" smtClean="0">
                <a:solidFill>
                  <a:schemeClr val="bg1"/>
                </a:solidFill>
              </a:rPr>
              <a:t>서론</a:t>
            </a:r>
            <a:endParaRPr lang="en-US" altLang="ko-KR" sz="2800" b="1" dirty="0" smtClean="0">
              <a:solidFill>
                <a:schemeClr val="bg1"/>
              </a:solidFill>
            </a:endParaRPr>
          </a:p>
          <a:p>
            <a:endParaRPr lang="en-US" altLang="ko-KR" sz="2800" b="1" dirty="0">
              <a:solidFill>
                <a:schemeClr val="bg1"/>
              </a:solidFill>
            </a:endParaRPr>
          </a:p>
          <a:p>
            <a:pPr marL="742950" lvl="1" indent="-285750">
              <a:buFont typeface="Wingdings" pitchFamily="2" charset="2"/>
              <a:buChar char="§"/>
            </a:pPr>
            <a:r>
              <a:rPr lang="ko-KR" altLang="en-US" dirty="0" smtClean="0">
                <a:solidFill>
                  <a:schemeClr val="bg1"/>
                </a:solidFill>
              </a:rPr>
              <a:t>프로그램 개요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742950" lvl="1" indent="-285750">
              <a:buFont typeface="Wingdings" pitchFamily="2" charset="2"/>
              <a:buChar char="§"/>
            </a:pP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>
              <a:buFont typeface="Wingdings" pitchFamily="2" charset="2"/>
              <a:buChar char="§"/>
            </a:pPr>
            <a:r>
              <a:rPr lang="ko-KR" altLang="en-US" dirty="0" smtClean="0">
                <a:solidFill>
                  <a:schemeClr val="bg1"/>
                </a:solidFill>
              </a:rPr>
              <a:t>프로젝트 목표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35183" y="4028833"/>
            <a:ext cx="25169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2800" b="1" dirty="0" smtClean="0">
                <a:solidFill>
                  <a:schemeClr val="bg1"/>
                </a:solidFill>
              </a:rPr>
              <a:t>본론</a:t>
            </a:r>
            <a:endParaRPr lang="en-US" altLang="ko-KR" sz="2800" b="1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altLang="ko-KR" sz="2800" b="1" dirty="0">
              <a:solidFill>
                <a:schemeClr val="bg1"/>
              </a:solidFill>
            </a:endParaRPr>
          </a:p>
          <a:p>
            <a:pPr marL="742950" lvl="1" indent="-285750">
              <a:buFont typeface="Wingdings" pitchFamily="2" charset="2"/>
              <a:buChar char="§"/>
            </a:pPr>
            <a:r>
              <a:rPr lang="ko-KR" altLang="en-US" dirty="0" smtClean="0">
                <a:solidFill>
                  <a:schemeClr val="bg1"/>
                </a:solidFill>
              </a:rPr>
              <a:t>경로 및 구현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742950" lvl="1" indent="-285750">
              <a:buFont typeface="Wingdings" pitchFamily="2" charset="2"/>
              <a:buChar char="§"/>
            </a:pP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>
              <a:buFont typeface="Wingdings" pitchFamily="2" charset="2"/>
              <a:buChar char="§"/>
            </a:pPr>
            <a:r>
              <a:rPr lang="ko-KR" altLang="en-US" dirty="0" smtClean="0">
                <a:solidFill>
                  <a:schemeClr val="bg1"/>
                </a:solidFill>
              </a:rPr>
              <a:t>조작 방법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742950" lvl="1" indent="-285750">
              <a:buFont typeface="Wingdings" pitchFamily="2" charset="2"/>
              <a:buChar char="§"/>
            </a:pP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52119" y="4028833"/>
            <a:ext cx="338437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2800" b="1" dirty="0" smtClean="0">
                <a:solidFill>
                  <a:schemeClr val="bg1"/>
                </a:solidFill>
              </a:rPr>
              <a:t>결론</a:t>
            </a:r>
            <a:endParaRPr lang="en-US" altLang="ko-KR" sz="2800" b="1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altLang="ko-KR" sz="2800" b="1" dirty="0">
              <a:solidFill>
                <a:schemeClr val="bg1"/>
              </a:solidFill>
            </a:endParaRPr>
          </a:p>
          <a:p>
            <a:pPr marL="742950" lvl="1" indent="-285750">
              <a:buFont typeface="Wingdings" pitchFamily="2" charset="2"/>
              <a:buChar char="§"/>
            </a:pPr>
            <a:r>
              <a:rPr lang="ko-KR" altLang="en-US" dirty="0" smtClean="0">
                <a:solidFill>
                  <a:schemeClr val="bg1"/>
                </a:solidFill>
              </a:rPr>
              <a:t>프로그램 시연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742950" lvl="1" indent="-285750">
              <a:buFont typeface="Wingdings" pitchFamily="2" charset="2"/>
              <a:buChar char="§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742950" lvl="1" indent="-285750">
              <a:buFont typeface="Wingdings" pitchFamily="2" charset="2"/>
              <a:buChar char="§"/>
            </a:pPr>
            <a:r>
              <a:rPr lang="ko-KR" altLang="en-US" dirty="0" smtClean="0">
                <a:solidFill>
                  <a:schemeClr val="bg1"/>
                </a:solidFill>
              </a:rPr>
              <a:t>프로그램 보완사항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07504" y="1772816"/>
            <a:ext cx="52423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99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892" y="0"/>
            <a:ext cx="9135108" cy="17429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8100" y="517530"/>
            <a:ext cx="52423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The Growing of Cow</a:t>
            </a:r>
          </a:p>
          <a:p>
            <a:endParaRPr lang="en-US" altLang="ko-KR" sz="4000" b="1" dirty="0" smtClean="0">
              <a:solidFill>
                <a:schemeClr val="bg1"/>
              </a:solidFill>
            </a:endParaRPr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서론 </a:t>
            </a: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프로그램 개요</a:t>
            </a:r>
            <a:endParaRPr lang="ko-KR" altLang="en-US" sz="2000" b="1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26354" y="1314701"/>
            <a:ext cx="524233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778278" y="3054112"/>
            <a:ext cx="7578860" cy="2736304"/>
            <a:chOff x="1925960" y="2780928"/>
            <a:chExt cx="7578860" cy="2736304"/>
          </a:xfrm>
        </p:grpSpPr>
        <p:sp>
          <p:nvSpPr>
            <p:cNvPr id="11" name="타원 10"/>
            <p:cNvSpPr/>
            <p:nvPr/>
          </p:nvSpPr>
          <p:spPr>
            <a:xfrm>
              <a:off x="1925960" y="2780928"/>
              <a:ext cx="2736304" cy="2736304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pc="8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4355976" y="2780928"/>
              <a:ext cx="2736304" cy="2736304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pc="8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6768516" y="2780928"/>
              <a:ext cx="2736304" cy="2736304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 spc="8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33945" y="3687415"/>
              <a:ext cx="2286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b="1" dirty="0" smtClean="0"/>
                <a:t>좌</a:t>
              </a:r>
              <a:r>
                <a:rPr lang="en-US" altLang="ko-KR" b="1" dirty="0" smtClean="0"/>
                <a:t>,</a:t>
              </a:r>
              <a:r>
                <a:rPr lang="ko-KR" altLang="en-US" b="1" dirty="0" smtClean="0"/>
                <a:t>우 방향키로</a:t>
              </a:r>
              <a:endParaRPr lang="en-US" altLang="ko-KR" b="1" dirty="0" smtClean="0"/>
            </a:p>
            <a:p>
              <a:pPr algn="ctr">
                <a:lnSpc>
                  <a:spcPct val="150000"/>
                </a:lnSpc>
              </a:pPr>
              <a:r>
                <a:rPr lang="ko-KR" altLang="en-US" b="1" dirty="0" smtClean="0"/>
                <a:t>거대 소를 키워보자</a:t>
              </a:r>
              <a:r>
                <a:rPr lang="en-US" altLang="ko-KR" b="1" dirty="0" smtClean="0"/>
                <a:t>.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62264" y="3479666"/>
              <a:ext cx="2123728" cy="1285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b="1" spc="80" dirty="0" smtClean="0">
                  <a:latin typeface="맑은 고딕" pitchFamily="50" charset="-127"/>
                  <a:ea typeface="맑은 고딕" pitchFamily="50" charset="-127"/>
                </a:rPr>
                <a:t>위협에 굴하지 </a:t>
              </a:r>
              <a:endParaRPr lang="en-US" altLang="ko-KR" b="1" spc="8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b="1" spc="80" dirty="0" smtClean="0">
                  <a:latin typeface="맑은 고딕" pitchFamily="50" charset="-127"/>
                  <a:ea typeface="맑은 고딕" pitchFamily="50" charset="-127"/>
                </a:rPr>
                <a:t>않을 만큼 거대한 소를 키워보자</a:t>
              </a:r>
              <a:r>
                <a:rPr lang="en-US" altLang="ko-KR" b="1" spc="8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b="1" spc="8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074804" y="3479666"/>
              <a:ext cx="2123728" cy="454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ko-KR" altLang="en-US" b="1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927122" y="3645024"/>
            <a:ext cx="21237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pc="80" dirty="0" smtClean="0">
                <a:latin typeface="맑은 고딕" pitchFamily="50" charset="-127"/>
                <a:ea typeface="맑은 고딕" pitchFamily="50" charset="-127"/>
              </a:rPr>
              <a:t>자동 생성되는 </a:t>
            </a:r>
            <a:endParaRPr lang="en-US" altLang="ko-KR" b="1" spc="80" dirty="0" smtClean="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spc="80" dirty="0" smtClean="0">
                <a:latin typeface="맑은 고딕" pitchFamily="50" charset="-127"/>
                <a:ea typeface="맑은 고딕" pitchFamily="50" charset="-127"/>
              </a:rPr>
              <a:t>다양한 풀을 </a:t>
            </a:r>
            <a:endParaRPr lang="en-US" altLang="ko-KR" b="1" spc="80" dirty="0" smtClean="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spc="80" dirty="0" smtClean="0">
                <a:latin typeface="맑은 고딕" pitchFamily="50" charset="-127"/>
                <a:ea typeface="맑은 고딕" pitchFamily="50" charset="-127"/>
              </a:rPr>
              <a:t>뜯으며 </a:t>
            </a:r>
            <a:endParaRPr lang="en-US" altLang="ko-KR" b="1" spc="80" dirty="0" smtClean="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spc="80" dirty="0" smtClean="0">
                <a:latin typeface="맑은 고딕" pitchFamily="50" charset="-127"/>
                <a:ea typeface="맑은 고딕" pitchFamily="50" charset="-127"/>
              </a:rPr>
              <a:t>거대해지자</a:t>
            </a:r>
            <a:r>
              <a:rPr lang="en-US" altLang="ko-KR" b="1" spc="8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b="1" spc="8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1447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892" y="0"/>
            <a:ext cx="9135108" cy="17429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8100" y="517530"/>
            <a:ext cx="52423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The Growing of Cow</a:t>
            </a:r>
          </a:p>
          <a:p>
            <a:endParaRPr lang="en-US" altLang="ko-KR" sz="4000" b="1" dirty="0" smtClean="0">
              <a:solidFill>
                <a:schemeClr val="bg1"/>
              </a:solidFill>
            </a:endParaRPr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서론 </a:t>
            </a: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프로그램 목표</a:t>
            </a:r>
            <a:endParaRPr lang="ko-KR" altLang="en-US" sz="2000" b="1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26354" y="1314701"/>
            <a:ext cx="524233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778278" y="3054112"/>
            <a:ext cx="7578860" cy="2736304"/>
            <a:chOff x="1925960" y="2780928"/>
            <a:chExt cx="7578860" cy="2736304"/>
          </a:xfrm>
        </p:grpSpPr>
        <p:sp>
          <p:nvSpPr>
            <p:cNvPr id="11" name="타원 10"/>
            <p:cNvSpPr/>
            <p:nvPr/>
          </p:nvSpPr>
          <p:spPr>
            <a:xfrm>
              <a:off x="1925960" y="2780928"/>
              <a:ext cx="2736304" cy="2736304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pc="8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4355976" y="2780928"/>
              <a:ext cx="2736304" cy="2736304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pc="8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6768516" y="2780928"/>
              <a:ext cx="2736304" cy="2736304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 spc="8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69976" y="3479666"/>
              <a:ext cx="2286000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b="1" dirty="0" smtClean="0"/>
                <a:t>객체에 대한 이해</a:t>
              </a:r>
              <a:endParaRPr lang="en-US" altLang="ko-KR" b="1" dirty="0" smtClean="0"/>
            </a:p>
            <a:p>
              <a:pPr algn="ctr">
                <a:lnSpc>
                  <a:spcPct val="150000"/>
                </a:lnSpc>
              </a:pPr>
              <a:r>
                <a:rPr lang="en-US" altLang="ko-KR" b="1" dirty="0" smtClean="0"/>
                <a:t>&amp;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b="1" dirty="0" smtClean="0"/>
                <a:t>프로그램 관리</a:t>
              </a:r>
              <a:endParaRPr lang="en-US" altLang="ko-KR" b="1" dirty="0" smtClean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62264" y="3479666"/>
              <a:ext cx="2123728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b="1" spc="80" dirty="0" smtClean="0">
                  <a:latin typeface="맑은 고딕" pitchFamily="50" charset="-127"/>
                  <a:ea typeface="맑은 고딕" pitchFamily="50" charset="-127"/>
                </a:rPr>
                <a:t>소의 크기 </a:t>
              </a:r>
              <a:endParaRPr lang="en-US" altLang="ko-KR" b="1" spc="8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b="1" spc="80" dirty="0" smtClean="0">
                  <a:latin typeface="맑은 고딕" pitchFamily="50" charset="-127"/>
                  <a:ea typeface="맑은 고딕" pitchFamily="50" charset="-127"/>
                </a:rPr>
                <a:t>&amp;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b="1" spc="80" dirty="0" smtClean="0">
                  <a:latin typeface="맑은 고딕" pitchFamily="50" charset="-127"/>
                  <a:ea typeface="맑은 고딕" pitchFamily="50" charset="-127"/>
                </a:rPr>
                <a:t>영역 지정</a:t>
              </a:r>
              <a:endParaRPr lang="en-US" altLang="ko-KR" b="1" spc="8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074804" y="3479666"/>
              <a:ext cx="2123728" cy="454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ko-KR" altLang="en-US" b="1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927122" y="3752850"/>
            <a:ext cx="212372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pc="80" dirty="0" smtClean="0">
                <a:latin typeface="맑은 고딕" pitchFamily="50" charset="-127"/>
                <a:ea typeface="맑은 고딕" pitchFamily="50" charset="-127"/>
              </a:rPr>
              <a:t>위험 요소</a:t>
            </a:r>
            <a:endParaRPr lang="en-US" altLang="ko-KR" b="1" spc="80" dirty="0" smtClean="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 spc="80" dirty="0" smtClean="0">
                <a:latin typeface="맑은 고딕" pitchFamily="50" charset="-127"/>
                <a:ea typeface="맑은 고딕" pitchFamily="50" charset="-127"/>
              </a:rPr>
              <a:t>&amp;</a:t>
            </a:r>
          </a:p>
          <a:p>
            <a:pPr algn="ctr">
              <a:lnSpc>
                <a:spcPct val="150000"/>
              </a:lnSpc>
            </a:pPr>
            <a:r>
              <a:rPr lang="ko-KR" altLang="en-US" b="1" spc="80" dirty="0" smtClean="0">
                <a:latin typeface="맑은 고딕" pitchFamily="50" charset="-127"/>
                <a:ea typeface="맑은 고딕" pitchFamily="50" charset="-127"/>
              </a:rPr>
              <a:t>소의 상태변화</a:t>
            </a:r>
            <a:endParaRPr lang="en-US" altLang="ko-KR" b="1" spc="8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682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892" y="0"/>
            <a:ext cx="9135108" cy="17429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8100" y="517530"/>
            <a:ext cx="52423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The Growing of Cow</a:t>
            </a:r>
          </a:p>
          <a:p>
            <a:endParaRPr lang="en-US" altLang="ko-KR" sz="4000" b="1" dirty="0" smtClean="0">
              <a:solidFill>
                <a:schemeClr val="bg1"/>
              </a:solidFill>
            </a:endParaRPr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본론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프로그램 경로</a:t>
            </a:r>
            <a:endParaRPr lang="ko-KR" altLang="en-US" sz="2000" b="1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26354" y="1314701"/>
            <a:ext cx="524233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7544" y="2987660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The Growing Of Cow</a:t>
            </a:r>
            <a:endParaRPr lang="ko-KR" altLang="en-US" sz="2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687365" y="3781925"/>
            <a:ext cx="1225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images</a:t>
            </a:r>
            <a:endParaRPr lang="ko-KR" alt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777932" y="5294603"/>
            <a:ext cx="546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lib</a:t>
            </a:r>
            <a:endParaRPr lang="ko-KR" altLang="en-US" sz="24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612588" y="3510880"/>
            <a:ext cx="35993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07059" y="4365104"/>
            <a:ext cx="872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weeds</a:t>
            </a:r>
            <a:endParaRPr lang="ko-KR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207059" y="4803757"/>
            <a:ext cx="623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cow</a:t>
            </a:r>
            <a:endParaRPr lang="ko-KR" altLang="en-US" b="1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1786747" y="4243590"/>
            <a:ext cx="11256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836840" y="5733447"/>
            <a:ext cx="4291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endCxn id="18" idx="1"/>
          </p:cNvCxnSpPr>
          <p:nvPr/>
        </p:nvCxnSpPr>
        <p:spPr>
          <a:xfrm>
            <a:off x="1115616" y="3510880"/>
            <a:ext cx="571749" cy="50187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/>
          <p:nvPr/>
        </p:nvCxnSpPr>
        <p:spPr>
          <a:xfrm rot="16200000" flipH="1">
            <a:off x="578114" y="4397481"/>
            <a:ext cx="1951331" cy="304578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endCxn id="20" idx="1"/>
          </p:cNvCxnSpPr>
          <p:nvPr/>
        </p:nvCxnSpPr>
        <p:spPr>
          <a:xfrm>
            <a:off x="1786747" y="4243590"/>
            <a:ext cx="420312" cy="30618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endCxn id="21" idx="1"/>
          </p:cNvCxnSpPr>
          <p:nvPr/>
        </p:nvCxnSpPr>
        <p:spPr>
          <a:xfrm rot="16200000" flipH="1">
            <a:off x="1882655" y="4664018"/>
            <a:ext cx="438653" cy="210156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716100" y="5340769"/>
            <a:ext cx="270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Cow.js / lib.js / Weeds.js</a:t>
            </a:r>
            <a:endParaRPr lang="ko-KR" altLang="en-US" dirty="0"/>
          </a:p>
        </p:txBody>
      </p:sp>
      <p:cxnSp>
        <p:nvCxnSpPr>
          <p:cNvPr id="51" name="직선 화살표 연결선 50"/>
          <p:cNvCxnSpPr>
            <a:stCxn id="19" idx="3"/>
          </p:cNvCxnSpPr>
          <p:nvPr/>
        </p:nvCxnSpPr>
        <p:spPr>
          <a:xfrm>
            <a:off x="2324877" y="5525436"/>
            <a:ext cx="31858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312347" y="4257381"/>
            <a:ext cx="22894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TGOC.html</a:t>
            </a:r>
            <a:endParaRPr lang="ko-KR" altLang="en-US" sz="3200" b="1" dirty="0"/>
          </a:p>
        </p:txBody>
      </p:sp>
      <p:cxnSp>
        <p:nvCxnSpPr>
          <p:cNvPr id="55" name="직선 연결선 54"/>
          <p:cNvCxnSpPr/>
          <p:nvPr/>
        </p:nvCxnSpPr>
        <p:spPr>
          <a:xfrm>
            <a:off x="1786747" y="4243590"/>
            <a:ext cx="10217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오른쪽 중괄호 55"/>
          <p:cNvSpPr/>
          <p:nvPr/>
        </p:nvSpPr>
        <p:spPr>
          <a:xfrm>
            <a:off x="5468688" y="3443461"/>
            <a:ext cx="819698" cy="2276165"/>
          </a:xfrm>
          <a:prstGeom prst="rightBrace">
            <a:avLst>
              <a:gd name="adj1" fmla="val 35574"/>
              <a:gd name="adj2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918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704" y="2891757"/>
            <a:ext cx="4750946" cy="313633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8892" y="0"/>
            <a:ext cx="9135108" cy="17429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8100" y="517530"/>
            <a:ext cx="52423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The Growing of Cow</a:t>
            </a:r>
          </a:p>
          <a:p>
            <a:endParaRPr lang="en-US" altLang="ko-KR" sz="4000" b="1" dirty="0" smtClean="0">
              <a:solidFill>
                <a:schemeClr val="bg1"/>
              </a:solidFill>
            </a:endParaRPr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본론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구현내용 </a:t>
            </a:r>
            <a:r>
              <a:rPr lang="en-US" altLang="ko-KR" sz="2000" b="1" dirty="0" smtClean="0"/>
              <a:t>(TGOC.html)</a:t>
            </a:r>
            <a:endParaRPr lang="ko-KR" altLang="en-US" sz="2000" b="1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26354" y="1314701"/>
            <a:ext cx="524233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74" y="2926135"/>
            <a:ext cx="1979492" cy="310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79774" y="2596916"/>
            <a:ext cx="1651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HTML</a:t>
            </a:r>
            <a:r>
              <a:rPr lang="ko-KR" altLang="en-US" sz="1400" dirty="0" smtClean="0"/>
              <a:t>의 전역변수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3419872" y="2583981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HTML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시작 시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7547258" y="3383946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배경 설정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7547258" y="4005062"/>
            <a:ext cx="9957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Cow</a:t>
            </a:r>
            <a:r>
              <a:rPr lang="ko-KR" altLang="en-US" sz="1000" dirty="0" smtClean="0"/>
              <a:t> 객체생성</a:t>
            </a:r>
            <a:endParaRPr lang="ko-KR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7240233" y="5317918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배경 설정</a:t>
            </a:r>
            <a:endParaRPr lang="ko-KR" altLang="en-US" sz="1000" dirty="0"/>
          </a:p>
        </p:txBody>
      </p:sp>
      <p:cxnSp>
        <p:nvCxnSpPr>
          <p:cNvPr id="10" name="직선 화살표 연결선 9"/>
          <p:cNvCxnSpPr>
            <a:endCxn id="27" idx="1"/>
          </p:cNvCxnSpPr>
          <p:nvPr/>
        </p:nvCxnSpPr>
        <p:spPr>
          <a:xfrm>
            <a:off x="7049849" y="3501008"/>
            <a:ext cx="497409" cy="604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29" idx="1"/>
          </p:cNvCxnSpPr>
          <p:nvPr/>
        </p:nvCxnSpPr>
        <p:spPr>
          <a:xfrm>
            <a:off x="7290898" y="4128171"/>
            <a:ext cx="256360" cy="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endCxn id="30" idx="1"/>
          </p:cNvCxnSpPr>
          <p:nvPr/>
        </p:nvCxnSpPr>
        <p:spPr>
          <a:xfrm flipV="1">
            <a:off x="6681991" y="5441029"/>
            <a:ext cx="558242" cy="38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1029" idx="0"/>
          </p:cNvCxnSpPr>
          <p:nvPr/>
        </p:nvCxnSpPr>
        <p:spPr>
          <a:xfrm rot="16200000" flipV="1">
            <a:off x="5230157" y="2295736"/>
            <a:ext cx="153888" cy="1038153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707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892" y="0"/>
            <a:ext cx="9135108" cy="17429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8100" y="517530"/>
            <a:ext cx="52423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The Growing of Cow</a:t>
            </a:r>
          </a:p>
          <a:p>
            <a:endParaRPr lang="en-US" altLang="ko-KR" sz="4000" b="1" dirty="0" smtClean="0">
              <a:solidFill>
                <a:schemeClr val="bg1"/>
              </a:solidFill>
            </a:endParaRPr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본론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구현내용 </a:t>
            </a:r>
            <a:r>
              <a:rPr lang="en-US" altLang="ko-KR" sz="2000" b="1" dirty="0" smtClean="0"/>
              <a:t>(Cow.js)</a:t>
            </a:r>
            <a:endParaRPr lang="ko-KR" altLang="en-US" sz="2000" b="1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26354" y="1314701"/>
            <a:ext cx="524233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36912"/>
            <a:ext cx="3756612" cy="3168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636912"/>
            <a:ext cx="3371850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7022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892" y="0"/>
            <a:ext cx="9135108" cy="17429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8100" y="517530"/>
            <a:ext cx="52423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The Growing of Cow</a:t>
            </a:r>
          </a:p>
          <a:p>
            <a:endParaRPr lang="en-US" altLang="ko-KR" sz="4000" b="1" dirty="0" smtClean="0">
              <a:solidFill>
                <a:schemeClr val="bg1"/>
              </a:solidFill>
            </a:endParaRPr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본론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구현내용 </a:t>
            </a:r>
            <a:r>
              <a:rPr lang="en-US" altLang="ko-KR" sz="2000" b="1" dirty="0" smtClean="0"/>
              <a:t>(Cow.js)</a:t>
            </a:r>
            <a:endParaRPr lang="ko-KR" altLang="en-US" sz="2000" b="1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26354" y="1314701"/>
            <a:ext cx="524233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96953"/>
            <a:ext cx="3258887" cy="2750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431" y="2996953"/>
            <a:ext cx="3874238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588" y="4163573"/>
            <a:ext cx="2328161" cy="1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7022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892" y="0"/>
            <a:ext cx="9135108" cy="17429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8100" y="517530"/>
            <a:ext cx="52423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The Growing of Cow</a:t>
            </a:r>
          </a:p>
          <a:p>
            <a:endParaRPr lang="en-US" altLang="ko-KR" sz="4000" b="1" dirty="0" smtClean="0">
              <a:solidFill>
                <a:schemeClr val="bg1"/>
              </a:solidFill>
            </a:endParaRPr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본론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구현내용 </a:t>
            </a:r>
            <a:r>
              <a:rPr lang="en-US" altLang="ko-KR" sz="2000" b="1" dirty="0" smtClean="0"/>
              <a:t>(Weeds.js)</a:t>
            </a:r>
            <a:endParaRPr lang="ko-KR" altLang="en-US" sz="2000" b="1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26354" y="1314701"/>
            <a:ext cx="524233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94" y="2685281"/>
            <a:ext cx="3293344" cy="3646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7022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250</Words>
  <Application>Microsoft Office PowerPoint</Application>
  <PresentationFormat>화면 슬라이드 쇼(4:3)</PresentationFormat>
  <Paragraphs>102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seon</dc:creator>
  <cp:lastModifiedBy>seon</cp:lastModifiedBy>
  <cp:revision>27</cp:revision>
  <dcterms:created xsi:type="dcterms:W3CDTF">2016-07-28T14:35:18Z</dcterms:created>
  <dcterms:modified xsi:type="dcterms:W3CDTF">2016-07-28T16:26:32Z</dcterms:modified>
</cp:coreProperties>
</file>