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4"/>
  </p:sldMasterIdLst>
  <p:notesMasterIdLst>
    <p:notesMasterId r:id="rId14"/>
  </p:notesMasterIdLst>
  <p:handoutMasterIdLst>
    <p:handoutMasterId r:id="rId15"/>
  </p:handoutMasterIdLst>
  <p:sldIdLst>
    <p:sldId id="264" r:id="rId5"/>
    <p:sldId id="266" r:id="rId6"/>
    <p:sldId id="270" r:id="rId7"/>
    <p:sldId id="271" r:id="rId8"/>
    <p:sldId id="272" r:id="rId9"/>
    <p:sldId id="273" r:id="rId10"/>
    <p:sldId id="274" r:id="rId11"/>
    <p:sldId id="269" r:id="rId12"/>
    <p:sldId id="268"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000000"/>
    <a:srgbClr val="78BE21"/>
    <a:srgbClr val="0D0D0D"/>
    <a:srgbClr val="E8E8E8"/>
    <a:srgbClr val="B20738"/>
    <a:srgbClr val="00A3E2"/>
    <a:srgbClr val="2C2C2C"/>
    <a:srgbClr val="F5F5F5"/>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9912" autoAdjust="0"/>
  </p:normalViewPr>
  <p:slideViewPr>
    <p:cSldViewPr snapToGrid="0">
      <p:cViewPr varScale="1">
        <p:scale>
          <a:sx n="100" d="100"/>
          <a:sy n="100" d="100"/>
        </p:scale>
        <p:origin x="27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260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NeueHaasGroteskText Std" panose="020B0504020202020204" pitchFamily="34" charset="0"/>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2A04DE5-F1A9-4D45-BF54-BEFDBA739CA2}" type="datetimeFigureOut">
              <a:rPr lang="en-US" smtClean="0">
                <a:latin typeface="NeueHaasGroteskText Std" panose="020B0504020202020204" pitchFamily="34" charset="0"/>
              </a:rPr>
              <a:t>4/4/2019</a:t>
            </a:fld>
            <a:endParaRPr lang="en-US" dirty="0">
              <a:latin typeface="NeueHaasGroteskText Std" panose="020B0504020202020204" pitchFamily="34" charset="0"/>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NeueHaasGroteskText Std" panose="020B0504020202020204" pitchFamily="34" charset="0"/>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3886E1E-70B3-41D2-AD41-BEE4979EC759}" type="slidenum">
              <a:rPr lang="en-US" smtClean="0">
                <a:latin typeface="NeueHaasGroteskText Std" panose="020B0504020202020204" pitchFamily="34" charset="0"/>
              </a:rPr>
              <a:t>‹#›</a:t>
            </a:fld>
            <a:endParaRPr lang="en-US" dirty="0">
              <a:latin typeface="NeueHaasGroteskText Std" panose="020B0504020202020204" pitchFamily="34" charset="0"/>
            </a:endParaRPr>
          </a:p>
        </p:txBody>
      </p:sp>
    </p:spTree>
    <p:extLst>
      <p:ext uri="{BB962C8B-B14F-4D97-AF65-F5344CB8AC3E}">
        <p14:creationId xmlns:p14="http://schemas.microsoft.com/office/powerpoint/2010/main" val="55661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NeueHaasGroteskText Std" panose="020B0504020202020204"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NeueHaasGroteskText Std" panose="020B0504020202020204" pitchFamily="34" charset="0"/>
              </a:defRPr>
            </a:lvl1pPr>
          </a:lstStyle>
          <a:p>
            <a:fld id="{A50CD39D-89B0-4C68-805A-35C75A7C20C8}" type="datetimeFigureOut">
              <a:rPr lang="en-US" smtClean="0"/>
              <a:pPr/>
              <a:t>4/4/2019</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NeueHaasGroteskText Std" panose="020B050402020202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NeueHaasGroteskText Std" panose="020B0504020202020204" pitchFamily="34" charset="0"/>
              </a:defRPr>
            </a:lvl1pPr>
          </a:lstStyle>
          <a:p>
            <a:fld id="{F9F08466-AEA7-4FC0-9459-6A32F61DA297}" type="slidenum">
              <a:rPr lang="en-US" smtClean="0"/>
              <a:pPr/>
              <a:t>‹#›</a:t>
            </a:fld>
            <a:endParaRPr lang="en-US" dirty="0"/>
          </a:p>
        </p:txBody>
      </p:sp>
    </p:spTree>
    <p:extLst>
      <p:ext uri="{BB962C8B-B14F-4D97-AF65-F5344CB8AC3E}">
        <p14:creationId xmlns:p14="http://schemas.microsoft.com/office/powerpoint/2010/main" val="3209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eueHaasGroteskText Std" panose="020B0504020202020204" pitchFamily="34" charset="0"/>
        <a:ea typeface="+mn-ea"/>
        <a:cs typeface="+mn-cs"/>
      </a:defRPr>
    </a:lvl1pPr>
    <a:lvl2pPr marL="457200" algn="l" defTabSz="914400" rtl="0" eaLnBrk="1" latinLnBrk="0" hangingPunct="1">
      <a:defRPr sz="1200" kern="1200">
        <a:solidFill>
          <a:schemeClr val="tx1"/>
        </a:solidFill>
        <a:latin typeface="NeueHaasGroteskText Std" panose="020B0504020202020204" pitchFamily="34" charset="0"/>
        <a:ea typeface="+mn-ea"/>
        <a:cs typeface="+mn-cs"/>
      </a:defRPr>
    </a:lvl2pPr>
    <a:lvl3pPr marL="914400" algn="l" defTabSz="914400" rtl="0" eaLnBrk="1" latinLnBrk="0" hangingPunct="1">
      <a:defRPr sz="1200" kern="1200">
        <a:solidFill>
          <a:schemeClr val="tx1"/>
        </a:solidFill>
        <a:latin typeface="NeueHaasGroteskText Std" panose="020B0504020202020204" pitchFamily="34" charset="0"/>
        <a:ea typeface="+mn-ea"/>
        <a:cs typeface="+mn-cs"/>
      </a:defRPr>
    </a:lvl3pPr>
    <a:lvl4pPr marL="1371600" algn="l" defTabSz="914400" rtl="0" eaLnBrk="1" latinLnBrk="0" hangingPunct="1">
      <a:defRPr sz="1200" kern="1200">
        <a:solidFill>
          <a:schemeClr val="tx1"/>
        </a:solidFill>
        <a:latin typeface="NeueHaasGroteskText Std" panose="020B0504020202020204" pitchFamily="34" charset="0"/>
        <a:ea typeface="+mn-ea"/>
        <a:cs typeface="+mn-cs"/>
      </a:defRPr>
    </a:lvl4pPr>
    <a:lvl5pPr marL="1828800" algn="l" defTabSz="914400" rtl="0" eaLnBrk="1" latinLnBrk="0" hangingPunct="1">
      <a:defRPr sz="1200" kern="1200">
        <a:solidFill>
          <a:schemeClr val="tx1"/>
        </a:solidFill>
        <a:latin typeface="NeueHaasGroteskText Std" panose="020B05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9F08466-AEA7-4FC0-9459-6A32F61DA297}" type="slidenum">
              <a:rPr lang="en-US" smtClean="0"/>
              <a:pPr/>
              <a:t>1</a:t>
            </a:fld>
            <a:endParaRPr lang="en-US" dirty="0"/>
          </a:p>
        </p:txBody>
      </p:sp>
    </p:spTree>
    <p:extLst>
      <p:ext uri="{BB962C8B-B14F-4D97-AF65-F5344CB8AC3E}">
        <p14:creationId xmlns:p14="http://schemas.microsoft.com/office/powerpoint/2010/main" val="229483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NeueHaasGroteskText Std" panose="020B0504020202020204" pitchFamily="34" charset="0"/>
                <a:ea typeface="+mn-ea"/>
                <a:cs typeface="+mn-cs"/>
              </a:rPr>
              <a:t>In this tutorial, Mike will explain what a REST endpoint is, using the endpoints created by </a:t>
            </a:r>
            <a:r>
              <a:rPr lang="en-US" sz="1200" kern="1200" dirty="0" err="1" smtClean="0">
                <a:solidFill>
                  <a:schemeClr val="tx1"/>
                </a:solidFill>
                <a:effectLst/>
                <a:latin typeface="NeueHaasGroteskText Std" panose="020B0504020202020204" pitchFamily="34" charset="0"/>
                <a:ea typeface="+mn-ea"/>
                <a:cs typeface="+mn-cs"/>
              </a:rPr>
              <a:t>Esri’s</a:t>
            </a:r>
            <a:r>
              <a:rPr lang="en-US" sz="1200" kern="1200" dirty="0" smtClean="0">
                <a:solidFill>
                  <a:schemeClr val="tx1"/>
                </a:solidFill>
                <a:effectLst/>
                <a:latin typeface="NeueHaasGroteskText Std" panose="020B0504020202020204" pitchFamily="34" charset="0"/>
                <a:ea typeface="+mn-ea"/>
                <a:cs typeface="+mn-cs"/>
              </a:rPr>
              <a:t> ArcGIS Server and ArcGIS Online to demonstrate. He will show you how to find REST endpoints on the Geospatial Commons (and elsewhere), how to explore them in a browser, and how to open the included layers in various systems. He will also show how they can be used to build queries, which can then be used by web developers for various purposes. He will show how these concepts are explained on a web tutorial and answer questions from attendees.</a:t>
            </a:r>
            <a:endParaRPr lang="en-US" dirty="0"/>
          </a:p>
        </p:txBody>
      </p:sp>
      <p:sp>
        <p:nvSpPr>
          <p:cNvPr id="4" name="Slide Number Placeholder 3"/>
          <p:cNvSpPr>
            <a:spLocks noGrp="1"/>
          </p:cNvSpPr>
          <p:nvPr>
            <p:ph type="sldNum" sz="quarter" idx="10"/>
          </p:nvPr>
        </p:nvSpPr>
        <p:spPr/>
        <p:txBody>
          <a:bodyPr/>
          <a:lstStyle/>
          <a:p>
            <a:fld id="{F9F08466-AEA7-4FC0-9459-6A32F61DA297}" type="slidenum">
              <a:rPr lang="en-US" smtClean="0"/>
              <a:pPr/>
              <a:t>2</a:t>
            </a:fld>
            <a:endParaRPr lang="en-US" dirty="0"/>
          </a:p>
        </p:txBody>
      </p:sp>
    </p:spTree>
    <p:extLst>
      <p:ext uri="{BB962C8B-B14F-4D97-AF65-F5344CB8AC3E}">
        <p14:creationId xmlns:p14="http://schemas.microsoft.com/office/powerpoint/2010/main" val="387613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ogo Only)">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4"/>
            <a:ext cx="12192000" cy="1199223"/>
          </a:xfrm>
          <a:solidFill>
            <a:schemeClr val="accent2"/>
          </a:solidFill>
        </p:spPr>
        <p:txBody>
          <a:bodyPr wrap="square" lIns="182880" tIns="91440" rIns="182880" bIns="91440" spcCol="0" anchor="ctr">
            <a:normAutofit/>
          </a:bodyPr>
          <a:lstStyle>
            <a:lvl1pPr algn="ctr">
              <a:lnSpc>
                <a:spcPct val="90000"/>
              </a:lnSpc>
              <a:defRPr sz="3600" baseline="0">
                <a:solidFill>
                  <a:schemeClr val="tx1"/>
                </a:solidFill>
              </a:defRPr>
            </a:lvl1pPr>
          </a:lstStyle>
          <a:p>
            <a:r>
              <a:rPr lang="en-US" dirty="0" smtClean="0"/>
              <a:t>Click to enter the slideshow title</a:t>
            </a:r>
            <a:endParaRPr lang="en-US" dirty="0"/>
          </a:p>
        </p:txBody>
      </p:sp>
      <p:sp>
        <p:nvSpPr>
          <p:cNvPr id="3" name="Rectangle 2"/>
          <p:cNvSpPr/>
          <p:nvPr userDrawn="1"/>
        </p:nvSpPr>
        <p:spPr bwMode="auto">
          <a:xfrm>
            <a:off x="0" y="5387786"/>
            <a:ext cx="12192000" cy="147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644884"/>
            <a:ext cx="6587067" cy="903062"/>
          </a:xfrm>
        </p:spPr>
        <p:txBody>
          <a:bodyPr>
            <a:normAutofit/>
          </a:bodyPr>
          <a:lstStyle>
            <a:lvl1pPr marL="0" indent="0" algn="ctr">
              <a:spcBef>
                <a:spcPts val="0"/>
              </a:spcBef>
              <a:spcAft>
                <a:spcPts val="1000"/>
              </a:spcAft>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a:p>
            <a:r>
              <a:rPr lang="en-US" sz="1800" dirty="0" smtClean="0"/>
              <a:t>Date</a:t>
            </a:r>
            <a:endParaRPr lang="en-US" dirty="0"/>
          </a:p>
        </p:txBody>
      </p:sp>
      <p:sp>
        <p:nvSpPr>
          <p:cNvPr id="18" name="Date Placeholder 17"/>
          <p:cNvSpPr>
            <a:spLocks noGrp="1"/>
          </p:cNvSpPr>
          <p:nvPr>
            <p:ph type="dt" sz="half" idx="15"/>
          </p:nvPr>
        </p:nvSpPr>
        <p:spPr bwMode="black"/>
        <p:txBody>
          <a:bodyPr/>
          <a:lstStyle/>
          <a:p>
            <a:fld id="{A1B96865-10AD-4B23-841D-8E3168399F88}" type="datetime1">
              <a:rPr lang="en-US" smtClean="0"/>
              <a:t>4/4/2019</a:t>
            </a:fld>
            <a:endParaRPr lang="en-US" dirty="0"/>
          </a:p>
        </p:txBody>
      </p:sp>
      <p:sp>
        <p:nvSpPr>
          <p:cNvPr id="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973892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Overlay, Gra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0"/>
            <a:ext cx="12192000" cy="1219198"/>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9" name="Picture Placeholder 12"/>
          <p:cNvSpPr>
            <a:spLocks noGrp="1"/>
          </p:cNvSpPr>
          <p:nvPr>
            <p:ph type="pic" sz="quarter" idx="13" hasCustomPrompt="1"/>
          </p:nvPr>
        </p:nvSpPr>
        <p:spPr bwMode="gray">
          <a:xfrm>
            <a:off x="0" y="1219198"/>
            <a:ext cx="12192000" cy="5638802"/>
          </a:xfrm>
        </p:spPr>
        <p:txBody>
          <a:bodyPr/>
          <a:lstStyle/>
          <a:p>
            <a:r>
              <a:rPr lang="en-US" dirty="0" smtClean="0"/>
              <a:t>Click Icon to add picture</a:t>
            </a:r>
            <a:endParaRPr lang="en-US" dirty="0"/>
          </a:p>
        </p:txBody>
      </p:sp>
      <p:sp>
        <p:nvSpPr>
          <p:cNvPr id="10" name="Content Placeholder 2"/>
          <p:cNvSpPr>
            <a:spLocks noGrp="1"/>
          </p:cNvSpPr>
          <p:nvPr>
            <p:ph idx="1"/>
          </p:nvPr>
        </p:nvSpPr>
        <p:spPr bwMode="auto">
          <a:xfrm>
            <a:off x="0" y="2609242"/>
            <a:ext cx="5683624" cy="2858714"/>
          </a:xfrm>
          <a:solidFill>
            <a:schemeClr val="tx1">
              <a:alpha val="88000"/>
            </a:schemeClr>
          </a:solidFill>
        </p:spPr>
        <p:txBody>
          <a:bodyPr rIns="274320" anchor="ctr"/>
          <a:lstStyle>
            <a:lvl1pPr marL="685800" indent="-228600">
              <a:lnSpc>
                <a:spcPct val="100000"/>
              </a:lnSpc>
              <a:spcBef>
                <a:spcPts val="0"/>
              </a:spcBef>
              <a:buClr>
                <a:schemeClr val="accent2"/>
              </a:buClr>
              <a:defRPr sz="2500">
                <a:solidFill>
                  <a:schemeClr val="bg1"/>
                </a:solidFill>
              </a:defRPr>
            </a:lvl1pPr>
            <a:lvl2pPr marL="1143000" indent="-228600">
              <a:lnSpc>
                <a:spcPct val="100000"/>
              </a:lnSpc>
              <a:buClr>
                <a:schemeClr val="accent2"/>
              </a:buClr>
              <a:defRPr sz="2100">
                <a:solidFill>
                  <a:schemeClr val="bg1"/>
                </a:solidFill>
              </a:defRPr>
            </a:lvl2pPr>
            <a:lvl3pPr marL="1600200" indent="-228600">
              <a:lnSpc>
                <a:spcPct val="100000"/>
              </a:lnSpc>
              <a:buClr>
                <a:schemeClr val="accent2"/>
              </a:buClr>
              <a:defRPr sz="1700">
                <a:solidFill>
                  <a:schemeClr val="bg1"/>
                </a:solidFill>
              </a:defRPr>
            </a:lvl3pPr>
            <a:lvl4pPr marL="2057400" indent="-228600">
              <a:lnSpc>
                <a:spcPct val="100000"/>
              </a:lnSpc>
              <a:buClr>
                <a:schemeClr val="accent2"/>
              </a:buClr>
              <a:defRPr sz="1700">
                <a:solidFill>
                  <a:schemeClr val="bg1"/>
                </a:solidFill>
              </a:defRPr>
            </a:lvl4pPr>
            <a:lvl5pPr marL="2514600" indent="-228600">
              <a:lnSpc>
                <a:spcPct val="100000"/>
              </a:lnSpc>
              <a:buClr>
                <a:schemeClr val="accent2"/>
              </a:buClr>
              <a:defRPr sz="17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2339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Overlay, Whit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9" name="Picture Placeholder 12"/>
          <p:cNvSpPr>
            <a:spLocks noGrp="1"/>
          </p:cNvSpPr>
          <p:nvPr>
            <p:ph type="pic" sz="quarter" idx="13" hasCustomPrompt="1"/>
          </p:nvPr>
        </p:nvSpPr>
        <p:spPr bwMode="gray">
          <a:xfrm>
            <a:off x="0" y="1219198"/>
            <a:ext cx="12192000" cy="5638802"/>
          </a:xfrm>
        </p:spPr>
        <p:txBody>
          <a:bodyPr/>
          <a:lstStyle>
            <a:lvl1pPr>
              <a:defRPr baseline="0"/>
            </a:lvl1pPr>
          </a:lstStyle>
          <a:p>
            <a:r>
              <a:rPr lang="en-US" dirty="0" smtClean="0"/>
              <a:t>Click Icon to add picture</a:t>
            </a:r>
            <a:endParaRPr lang="en-US" dirty="0"/>
          </a:p>
        </p:txBody>
      </p:sp>
      <p:sp>
        <p:nvSpPr>
          <p:cNvPr id="10" name="Content Placeholder 2"/>
          <p:cNvSpPr>
            <a:spLocks noGrp="1"/>
          </p:cNvSpPr>
          <p:nvPr>
            <p:ph idx="1"/>
          </p:nvPr>
        </p:nvSpPr>
        <p:spPr bwMode="auto">
          <a:xfrm>
            <a:off x="0" y="2609242"/>
            <a:ext cx="5683624" cy="2858714"/>
          </a:xfrm>
          <a:solidFill>
            <a:schemeClr val="tx1">
              <a:alpha val="88000"/>
            </a:schemeClr>
          </a:solidFill>
        </p:spPr>
        <p:txBody>
          <a:bodyPr rIns="274320" anchor="ctr"/>
          <a:lstStyle>
            <a:lvl1pPr marL="685800" indent="-228600">
              <a:lnSpc>
                <a:spcPct val="100000"/>
              </a:lnSpc>
              <a:spcBef>
                <a:spcPts val="0"/>
              </a:spcBef>
              <a:buClr>
                <a:schemeClr val="accent2"/>
              </a:buClr>
              <a:defRPr>
                <a:solidFill>
                  <a:schemeClr val="bg1"/>
                </a:solidFill>
              </a:defRPr>
            </a:lvl1pPr>
            <a:lvl2pPr marL="1143000" indent="-228600">
              <a:lnSpc>
                <a:spcPct val="100000"/>
              </a:lnSpc>
              <a:buClr>
                <a:schemeClr val="accent2"/>
              </a:buClr>
              <a:defRPr>
                <a:solidFill>
                  <a:schemeClr val="bg1"/>
                </a:solidFill>
              </a:defRPr>
            </a:lvl2pPr>
            <a:lvl3pPr marL="1600200" indent="-228600">
              <a:lnSpc>
                <a:spcPct val="100000"/>
              </a:lnSpc>
              <a:buClr>
                <a:schemeClr val="accent2"/>
              </a:buClr>
              <a:defRPr>
                <a:solidFill>
                  <a:schemeClr val="bg1"/>
                </a:solidFill>
              </a:defRPr>
            </a:lvl3pPr>
            <a:lvl4pPr marL="2057400" indent="-228600">
              <a:lnSpc>
                <a:spcPct val="100000"/>
              </a:lnSpc>
              <a:buClr>
                <a:schemeClr val="accent2"/>
              </a:buClr>
              <a:defRPr>
                <a:solidFill>
                  <a:schemeClr val="bg1"/>
                </a:solidFill>
              </a:defRPr>
            </a:lvl4pPr>
            <a:lvl5pPr marL="2514600" indent="-228600">
              <a:lnSpc>
                <a:spcPct val="100000"/>
              </a:lnSpc>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4880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Solid White)">
    <p:bg bwMode="gray">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black">
          <a:xfrm>
            <a:off x="838200" y="1366345"/>
            <a:ext cx="105156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1"/>
          </p:nvPr>
        </p:nvSpPr>
        <p:spPr bwMode="black">
          <a:xfrm>
            <a:off x="838200" y="6356350"/>
            <a:ext cx="1358590" cy="365125"/>
          </a:xfrm>
        </p:spPr>
        <p:txBody>
          <a:bodyPr/>
          <a:lstStyle/>
          <a:p>
            <a:fld id="{81C1D45F-C895-44B4-AC19-5045F38FD658}" type="datetime1">
              <a:rPr lang="en-US" smtClean="0"/>
              <a:t>4/4/2019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597657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ABD3CDBD-949C-4265-BF1E-0B66C12C50AD}" type="datetime1">
              <a:rPr lang="en-US" smtClean="0"/>
              <a:t>4/4/2019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679810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Solid Dark)">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9EBE1859-7898-4DD4-953E-DAB91B2880E1}" type="datetime1">
              <a:rPr lang="en-US" smtClean="0"/>
              <a:t>4/4/2019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30257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Solid L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black">
          <a:xfrm>
            <a:off x="838200" y="1366345"/>
            <a:ext cx="105156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725176B2-4DEF-4F82-8528-0CAA412C5F7C}" type="datetime1">
              <a:rPr lang="en-US" smtClean="0"/>
              <a:t>4/4/2019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0"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248708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1" name="Content Placeholder 4"/>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2"/>
          <p:cNvSpPr>
            <a:spLocks noGrp="1"/>
          </p:cNvSpPr>
          <p:nvPr>
            <p:ph type="pic" sz="quarter" idx="13"/>
          </p:nvPr>
        </p:nvSpPr>
        <p:spPr bwMode="gray">
          <a:xfrm>
            <a:off x="7653566" y="1364826"/>
            <a:ext cx="4538434" cy="4538434"/>
          </a:xfrm>
        </p:spPr>
        <p:txBody>
          <a:bodyPr/>
          <a:lstStyle>
            <a:lvl1pPr>
              <a:buClr>
                <a:schemeClr val="accent2"/>
              </a:buClr>
              <a:defRPr>
                <a:solidFill>
                  <a:schemeClr val="bg1"/>
                </a:solidFill>
              </a:defRPr>
            </a:lvl1pPr>
          </a:lstStyle>
          <a:p>
            <a:r>
              <a:rPr lang="en-US" smtClean="0"/>
              <a:t>Click icon to add picture</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BE189EBB-4957-40F1-B15F-EE1B5A7DCD16}" type="datetime1">
              <a:rPr lang="en-US" smtClean="0"/>
              <a:t>4/4/2019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3898785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Solid Dark)">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0" name="Content Placeholder 4"/>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2"/>
          <p:cNvSpPr>
            <a:spLocks noGrp="1"/>
          </p:cNvSpPr>
          <p:nvPr>
            <p:ph type="pic" sz="quarter" idx="13"/>
          </p:nvPr>
        </p:nvSpPr>
        <p:spPr bwMode="gray">
          <a:xfrm>
            <a:off x="7653566" y="1364826"/>
            <a:ext cx="4538434" cy="4538434"/>
          </a:xfrm>
        </p:spPr>
        <p:txBody>
          <a:bodyPr/>
          <a:lstStyle>
            <a:lvl1pPr>
              <a:buClr>
                <a:schemeClr val="accent2"/>
              </a:buClr>
              <a:defRPr>
                <a:solidFill>
                  <a:schemeClr val="bg1"/>
                </a:solidFill>
              </a:defRPr>
            </a:lvl1pPr>
          </a:lstStyle>
          <a:p>
            <a:r>
              <a:rPr lang="en-US" smtClean="0"/>
              <a:t>Click icon to add picture</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0A8401B0-0B4D-4516-9C2A-56A5D55090A9}" type="datetime1">
              <a:rPr lang="en-US" smtClean="0"/>
              <a:t>4/4/2019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945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Solid L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7" name="Content Placeholder 4"/>
          <p:cNvSpPr>
            <a:spLocks noGrp="1"/>
          </p:cNvSpPr>
          <p:nvPr>
            <p:ph sz="quarter" idx="10"/>
          </p:nvPr>
        </p:nvSpPr>
        <p:spPr bwMode="black">
          <a:xfrm>
            <a:off x="838200" y="1366345"/>
            <a:ext cx="6234953" cy="4788393"/>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sz="quarter" idx="13"/>
          </p:nvPr>
        </p:nvSpPr>
        <p:spPr bwMode="gray">
          <a:xfrm>
            <a:off x="7653566" y="1364826"/>
            <a:ext cx="4538434" cy="4538434"/>
          </a:xfrm>
        </p:spPr>
        <p:txBody>
          <a:bodyPr/>
          <a:lstStyle>
            <a:lvl1pPr>
              <a:buClr>
                <a:schemeClr val="tx1"/>
              </a:buClr>
              <a:defRPr>
                <a:solidFill>
                  <a:schemeClr val="tx1"/>
                </a:solidFill>
              </a:defRPr>
            </a:lvl1pPr>
          </a:lstStyle>
          <a:p>
            <a:r>
              <a:rPr lang="en-US" smtClean="0"/>
              <a:t>Click icon to add picture</a:t>
            </a:r>
            <a:endParaRPr lang="en-US" dirty="0"/>
          </a:p>
        </p:txBody>
      </p:sp>
      <p:sp>
        <p:nvSpPr>
          <p:cNvPr id="9"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7B5D3F78-E386-4F37-BEDB-310CBC4DC24D}" type="datetime1">
              <a:rPr lang="en-US" smtClean="0"/>
              <a:t>4/4/2019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0"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864900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age (4 Up)">
    <p:bg bwMode="gray">
      <p:bgRef idx="1001">
        <a:schemeClr val="bg1"/>
      </p:bgRef>
    </p:bg>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12192000" cy="1216022"/>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Picture Placeholder 2"/>
          <p:cNvSpPr>
            <a:spLocks noGrp="1"/>
          </p:cNvSpPr>
          <p:nvPr>
            <p:ph type="pic" sz="quarter" idx="13" hasCustomPrompt="1"/>
          </p:nvPr>
        </p:nvSpPr>
        <p:spPr bwMode="gray">
          <a:xfrm>
            <a:off x="806332" y="1981899"/>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7" name="Text Placeholder 3"/>
          <p:cNvSpPr>
            <a:spLocks noGrp="1"/>
          </p:cNvSpPr>
          <p:nvPr>
            <p:ph type="body" sz="quarter" idx="15" hasCustomPrompt="1"/>
          </p:nvPr>
        </p:nvSpPr>
        <p:spPr bwMode="black">
          <a:xfrm>
            <a:off x="581719"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0" name="Picture Placeholder 2"/>
          <p:cNvSpPr>
            <a:spLocks noGrp="1"/>
          </p:cNvSpPr>
          <p:nvPr>
            <p:ph type="pic" sz="quarter" idx="16" hasCustomPrompt="1"/>
          </p:nvPr>
        </p:nvSpPr>
        <p:spPr bwMode="gray">
          <a:xfrm>
            <a:off x="3646176" y="1967573"/>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1" name="Text Placeholder 3"/>
          <p:cNvSpPr>
            <a:spLocks noGrp="1"/>
          </p:cNvSpPr>
          <p:nvPr>
            <p:ph type="body" sz="quarter" idx="17" hasCustomPrompt="1"/>
          </p:nvPr>
        </p:nvSpPr>
        <p:spPr bwMode="black">
          <a:xfrm>
            <a:off x="3421563"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2" name="Picture Placeholder 2"/>
          <p:cNvSpPr>
            <a:spLocks noGrp="1"/>
          </p:cNvSpPr>
          <p:nvPr>
            <p:ph type="pic" sz="quarter" idx="18" hasCustomPrompt="1"/>
          </p:nvPr>
        </p:nvSpPr>
        <p:spPr bwMode="gray">
          <a:xfrm>
            <a:off x="6486020" y="1967573"/>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3" name="Text Placeholder 3"/>
          <p:cNvSpPr>
            <a:spLocks noGrp="1"/>
          </p:cNvSpPr>
          <p:nvPr>
            <p:ph type="body" sz="quarter" idx="19" hasCustomPrompt="1"/>
          </p:nvPr>
        </p:nvSpPr>
        <p:spPr bwMode="black">
          <a:xfrm>
            <a:off x="6261407"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4" name="Picture Placeholder 2"/>
          <p:cNvSpPr>
            <a:spLocks noGrp="1"/>
          </p:cNvSpPr>
          <p:nvPr>
            <p:ph type="pic" sz="quarter" idx="20" hasCustomPrompt="1"/>
          </p:nvPr>
        </p:nvSpPr>
        <p:spPr bwMode="gray">
          <a:xfrm>
            <a:off x="9325864" y="1967573"/>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21" hasCustomPrompt="1"/>
          </p:nvPr>
        </p:nvSpPr>
        <p:spPr bwMode="black">
          <a:xfrm>
            <a:off x="9101251" y="4341161"/>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F4312ACB-2717-4B89-856B-5C23EA5FB67A}" type="datetime1">
              <a:rPr lang="en-US" smtClean="0"/>
              <a:t>4/4/2019</a:t>
            </a:fld>
            <a:endParaRPr lang="en-US" dirty="0"/>
          </a:p>
        </p:txBody>
      </p:sp>
      <p:sp>
        <p:nvSpPr>
          <p:cNvPr id="1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27802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ogo Only)">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4"/>
            <a:ext cx="12192000" cy="1199223"/>
          </a:xfrm>
          <a:solidFill>
            <a:schemeClr val="accent1"/>
          </a:solidFill>
        </p:spPr>
        <p:txBody>
          <a:bodyPr wrap="square" lIns="182880" tIns="91440" rIns="182880" bIns="91440" spcCol="0" anchor="ctr">
            <a:normAutofit/>
          </a:bodyPr>
          <a:lstStyle>
            <a:lvl1pPr algn="ctr">
              <a:lnSpc>
                <a:spcPct val="90000"/>
              </a:lnSpc>
              <a:defRPr sz="3600" baseline="0">
                <a:solidFill>
                  <a:schemeClr val="bg1"/>
                </a:solidFill>
              </a:defRPr>
            </a:lvl1pPr>
          </a:lstStyle>
          <a:p>
            <a:r>
              <a:rPr lang="en-US" dirty="0" smtClean="0"/>
              <a:t>Click to enter the slideshow title</a:t>
            </a:r>
            <a:endParaRPr lang="en-US" dirty="0"/>
          </a:p>
        </p:txBody>
      </p:sp>
      <p:sp>
        <p:nvSpPr>
          <p:cNvPr id="3" name="Rectangle 2"/>
          <p:cNvSpPr/>
          <p:nvPr userDrawn="1"/>
        </p:nvSpPr>
        <p:spPr bwMode="auto">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644884"/>
            <a:ext cx="6587067" cy="903062"/>
          </a:xfrm>
        </p:spPr>
        <p:txBody>
          <a:bodyPr>
            <a:normAutofit/>
          </a:bodyPr>
          <a:lstStyle>
            <a:lvl1pPr marL="0" indent="0" algn="ctr">
              <a:spcBef>
                <a:spcPts val="0"/>
              </a:spcBef>
              <a:spcAft>
                <a:spcPts val="1000"/>
              </a:spcAft>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a:p>
            <a:r>
              <a:rPr lang="en-US" sz="1800" dirty="0" smtClean="0"/>
              <a:t>Date</a:t>
            </a:r>
            <a:endParaRPr lang="en-US" dirty="0"/>
          </a:p>
        </p:txBody>
      </p:sp>
      <p:pic>
        <p:nvPicPr>
          <p:cNvPr id="13" name="Picture 12" descr="Minnesota IT Services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5921"/>
          <a:stretch/>
        </p:blipFill>
        <p:spPr>
          <a:xfrm>
            <a:off x="3247393" y="1115499"/>
            <a:ext cx="5697215" cy="2543437"/>
          </a:xfrm>
          <a:prstGeom prst="rect">
            <a:avLst/>
          </a:prstGeom>
        </p:spPr>
      </p:pic>
      <p:sp>
        <p:nvSpPr>
          <p:cNvPr id="18" name="Date Placeholder 17"/>
          <p:cNvSpPr>
            <a:spLocks noGrp="1"/>
          </p:cNvSpPr>
          <p:nvPr>
            <p:ph type="dt" sz="half" idx="15"/>
          </p:nvPr>
        </p:nvSpPr>
        <p:spPr bwMode="black"/>
        <p:txBody>
          <a:bodyPr/>
          <a:lstStyle/>
          <a:p>
            <a:fld id="{79F1936B-D5DD-47ED-92B1-3918596DDAF5}" type="datetime1">
              <a:rPr lang="en-US" smtClean="0"/>
              <a:t>4/4/2019</a:t>
            </a:fld>
            <a:endParaRPr lang="en-US" dirty="0"/>
          </a:p>
        </p:txBody>
      </p:sp>
      <p:sp>
        <p:nvSpPr>
          <p:cNvPr id="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681191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Page (3 Up)">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12192000" cy="1216022"/>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Picture Placeholder 2"/>
          <p:cNvSpPr>
            <a:spLocks noGrp="1"/>
          </p:cNvSpPr>
          <p:nvPr>
            <p:ph type="pic" sz="quarter" idx="13" hasCustomPrompt="1"/>
          </p:nvPr>
        </p:nvSpPr>
        <p:spPr bwMode="gray">
          <a:xfrm>
            <a:off x="1572814" y="1964392"/>
            <a:ext cx="2332190" cy="2332190"/>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7" name="Text Placeholder 3"/>
          <p:cNvSpPr>
            <a:spLocks noGrp="1"/>
          </p:cNvSpPr>
          <p:nvPr>
            <p:ph type="body" sz="quarter" idx="15" hasCustomPrompt="1"/>
          </p:nvPr>
        </p:nvSpPr>
        <p:spPr bwMode="black">
          <a:xfrm>
            <a:off x="146922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0" name="Picture Placeholder 2"/>
          <p:cNvSpPr>
            <a:spLocks noGrp="1"/>
          </p:cNvSpPr>
          <p:nvPr>
            <p:ph type="pic" sz="quarter" idx="16" hasCustomPrompt="1"/>
          </p:nvPr>
        </p:nvSpPr>
        <p:spPr bwMode="gray">
          <a:xfrm>
            <a:off x="4824541" y="1964392"/>
            <a:ext cx="2317864" cy="2317864"/>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1" name="Text Placeholder 3"/>
          <p:cNvSpPr>
            <a:spLocks noGrp="1"/>
          </p:cNvSpPr>
          <p:nvPr>
            <p:ph type="body" sz="quarter" idx="17" hasCustomPrompt="1"/>
          </p:nvPr>
        </p:nvSpPr>
        <p:spPr bwMode="black">
          <a:xfrm>
            <a:off x="471223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2" name="Picture Placeholder 2"/>
          <p:cNvSpPr>
            <a:spLocks noGrp="1"/>
          </p:cNvSpPr>
          <p:nvPr>
            <p:ph type="pic" sz="quarter" idx="18" hasCustomPrompt="1"/>
          </p:nvPr>
        </p:nvSpPr>
        <p:spPr bwMode="gray">
          <a:xfrm>
            <a:off x="8067551" y="1964392"/>
            <a:ext cx="2317864" cy="2317864"/>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3" name="Text Placeholder 3"/>
          <p:cNvSpPr>
            <a:spLocks noGrp="1"/>
          </p:cNvSpPr>
          <p:nvPr>
            <p:ph type="body" sz="quarter" idx="19" hasCustomPrompt="1"/>
          </p:nvPr>
        </p:nvSpPr>
        <p:spPr bwMode="black">
          <a:xfrm>
            <a:off x="795524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404B9E6B-4450-432D-90F9-E3D77F7A5492}" type="datetime1">
              <a:rPr lang="en-US" smtClean="0"/>
              <a:t>4/4/2019</a:t>
            </a:fld>
            <a:endParaRPr lang="en-US" dirty="0"/>
          </a:p>
        </p:txBody>
      </p:sp>
      <p:sp>
        <p:nvSpPr>
          <p:cNvPr id="1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082459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age 4-Up White Vertical">
    <p:bg bwMode="gray">
      <p:bgRef idx="1001">
        <a:schemeClr val="bg1"/>
      </p:bgRef>
    </p:bg>
    <p:spTree>
      <p:nvGrpSpPr>
        <p:cNvPr id="1" name=""/>
        <p:cNvGrpSpPr/>
        <p:nvPr/>
      </p:nvGrpSpPr>
      <p:grpSpPr>
        <a:xfrm>
          <a:off x="0" y="0"/>
          <a:ext cx="0" cy="0"/>
          <a:chOff x="0" y="0"/>
          <a:chExt cx="0" cy="0"/>
        </a:xfrm>
      </p:grpSpPr>
      <p:sp>
        <p:nvSpPr>
          <p:cNvPr id="16"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6" name="Picture Placeholder 2"/>
          <p:cNvSpPr>
            <a:spLocks noGrp="1"/>
          </p:cNvSpPr>
          <p:nvPr>
            <p:ph type="pic" sz="quarter" idx="13" hasCustomPrompt="1"/>
          </p:nvPr>
        </p:nvSpPr>
        <p:spPr bwMode="gray">
          <a:xfrm>
            <a:off x="806332" y="1981899"/>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7" name="Text Placeholder 3"/>
          <p:cNvSpPr>
            <a:spLocks noGrp="1"/>
          </p:cNvSpPr>
          <p:nvPr>
            <p:ph type="body" sz="quarter" idx="15" hasCustomPrompt="1"/>
          </p:nvPr>
        </p:nvSpPr>
        <p:spPr bwMode="black">
          <a:xfrm>
            <a:off x="581719" y="4345146"/>
            <a:ext cx="2542477" cy="1623853"/>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0" name="Picture Placeholder 2"/>
          <p:cNvSpPr>
            <a:spLocks noGrp="1"/>
          </p:cNvSpPr>
          <p:nvPr>
            <p:ph type="pic" sz="quarter" idx="16" hasCustomPrompt="1"/>
          </p:nvPr>
        </p:nvSpPr>
        <p:spPr bwMode="gray">
          <a:xfrm>
            <a:off x="3646176"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1" name="Text Placeholder 3"/>
          <p:cNvSpPr>
            <a:spLocks noGrp="1"/>
          </p:cNvSpPr>
          <p:nvPr>
            <p:ph type="body" sz="quarter" idx="17" hasCustomPrompt="1"/>
          </p:nvPr>
        </p:nvSpPr>
        <p:spPr bwMode="black">
          <a:xfrm>
            <a:off x="3421563"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2" name="Picture Placeholder 2"/>
          <p:cNvSpPr>
            <a:spLocks noGrp="1"/>
          </p:cNvSpPr>
          <p:nvPr>
            <p:ph type="pic" sz="quarter" idx="18" hasCustomPrompt="1"/>
          </p:nvPr>
        </p:nvSpPr>
        <p:spPr bwMode="gray">
          <a:xfrm>
            <a:off x="6486020"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3" name="Text Placeholder 3"/>
          <p:cNvSpPr>
            <a:spLocks noGrp="1"/>
          </p:cNvSpPr>
          <p:nvPr>
            <p:ph type="body" sz="quarter" idx="19" hasCustomPrompt="1"/>
          </p:nvPr>
        </p:nvSpPr>
        <p:spPr bwMode="black">
          <a:xfrm>
            <a:off x="6261407"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4" name="Picture Placeholder 2"/>
          <p:cNvSpPr>
            <a:spLocks noGrp="1"/>
          </p:cNvSpPr>
          <p:nvPr>
            <p:ph type="pic" sz="quarter" idx="20" hasCustomPrompt="1"/>
          </p:nvPr>
        </p:nvSpPr>
        <p:spPr bwMode="gray">
          <a:xfrm>
            <a:off x="9325864"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21" hasCustomPrompt="1"/>
          </p:nvPr>
        </p:nvSpPr>
        <p:spPr bwMode="black">
          <a:xfrm>
            <a:off x="9101251" y="4341161"/>
            <a:ext cx="2542477" cy="1627838"/>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9" name="Rectangle 1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5DB088E2-0DED-4CF3-BC36-58040D4E7094}" type="datetime1">
              <a:rPr lang="en-US" smtClean="0"/>
              <a:t>4/4/2019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2364659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age 4-Up Gray BG Horizontal">
    <p:bg bwMode="gray">
      <p:bgRef idx="1001">
        <a:schemeClr val="bg1"/>
      </p:bgRef>
    </p:bg>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12192000" cy="1216023"/>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Picture Placeholder 2"/>
          <p:cNvSpPr>
            <a:spLocks noGrp="1"/>
          </p:cNvSpPr>
          <p:nvPr>
            <p:ph type="pic" sz="quarter" idx="13" hasCustomPrompt="1"/>
          </p:nvPr>
        </p:nvSpPr>
        <p:spPr bwMode="gray">
          <a:xfrm>
            <a:off x="806332"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4" name="Text Placeholder 3"/>
          <p:cNvSpPr>
            <a:spLocks noGrp="1"/>
          </p:cNvSpPr>
          <p:nvPr>
            <p:ph type="body" sz="quarter" idx="16"/>
          </p:nvPr>
        </p:nvSpPr>
        <p:spPr bwMode="black">
          <a:xfrm>
            <a:off x="2876550" y="1674772"/>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3" name="Picture Placeholder 2"/>
          <p:cNvSpPr>
            <a:spLocks noGrp="1"/>
          </p:cNvSpPr>
          <p:nvPr>
            <p:ph type="pic" sz="quarter" idx="14" hasCustomPrompt="1"/>
          </p:nvPr>
        </p:nvSpPr>
        <p:spPr bwMode="gray">
          <a:xfrm>
            <a:off x="806331" y="393936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4" name="Text Placeholder 3"/>
          <p:cNvSpPr>
            <a:spLocks noGrp="1"/>
          </p:cNvSpPr>
          <p:nvPr>
            <p:ph type="body" sz="quarter" idx="15"/>
          </p:nvPr>
        </p:nvSpPr>
        <p:spPr bwMode="black">
          <a:xfrm>
            <a:off x="2876550" y="3939361"/>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5" name="Picture Placeholder 2"/>
          <p:cNvSpPr>
            <a:spLocks noGrp="1"/>
          </p:cNvSpPr>
          <p:nvPr>
            <p:ph type="pic" sz="quarter" idx="17" hasCustomPrompt="1"/>
          </p:nvPr>
        </p:nvSpPr>
        <p:spPr bwMode="gray">
          <a:xfrm>
            <a:off x="6199805"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6" name="Text Placeholder 3"/>
          <p:cNvSpPr>
            <a:spLocks noGrp="1"/>
          </p:cNvSpPr>
          <p:nvPr>
            <p:ph type="body" sz="quarter" idx="18"/>
          </p:nvPr>
        </p:nvSpPr>
        <p:spPr bwMode="black">
          <a:xfrm>
            <a:off x="8270023" y="1674772"/>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7" name="Picture Placeholder 2"/>
          <p:cNvSpPr>
            <a:spLocks noGrp="1"/>
          </p:cNvSpPr>
          <p:nvPr>
            <p:ph type="pic" sz="quarter" idx="19" hasCustomPrompt="1"/>
          </p:nvPr>
        </p:nvSpPr>
        <p:spPr bwMode="gray">
          <a:xfrm>
            <a:off x="6199805" y="393936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8" name="Text Placeholder 3"/>
          <p:cNvSpPr>
            <a:spLocks noGrp="1"/>
          </p:cNvSpPr>
          <p:nvPr>
            <p:ph type="body" sz="quarter" idx="20"/>
          </p:nvPr>
        </p:nvSpPr>
        <p:spPr bwMode="black">
          <a:xfrm>
            <a:off x="8270023" y="3939360"/>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EEEAFAA4-5071-480D-9C18-0B358B5FF408}" type="datetime1">
              <a:rPr lang="en-US" smtClean="0"/>
              <a:t>4/4/2019</a:t>
            </a:fld>
            <a:endParaRPr lang="en-US" dirty="0"/>
          </a:p>
        </p:txBody>
      </p:sp>
      <p:sp>
        <p:nvSpPr>
          <p:cNvPr id="2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632564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Page 4 Up White BG Horizonta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2" name="Picture Placeholder 2"/>
          <p:cNvSpPr>
            <a:spLocks noGrp="1"/>
          </p:cNvSpPr>
          <p:nvPr>
            <p:ph type="pic" sz="quarter" idx="13" hasCustomPrompt="1"/>
          </p:nvPr>
        </p:nvSpPr>
        <p:spPr bwMode="gray">
          <a:xfrm>
            <a:off x="806332"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16"/>
          </p:nvPr>
        </p:nvSpPr>
        <p:spPr bwMode="black">
          <a:xfrm>
            <a:off x="2876550"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3" name="Picture Placeholder 2"/>
          <p:cNvSpPr>
            <a:spLocks noGrp="1"/>
          </p:cNvSpPr>
          <p:nvPr>
            <p:ph type="pic" sz="quarter" idx="14" hasCustomPrompt="1"/>
          </p:nvPr>
        </p:nvSpPr>
        <p:spPr bwMode="gray">
          <a:xfrm>
            <a:off x="806331"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4" name="Text Placeholder 3"/>
          <p:cNvSpPr>
            <a:spLocks noGrp="1"/>
          </p:cNvSpPr>
          <p:nvPr>
            <p:ph type="body" sz="quarter" idx="15"/>
          </p:nvPr>
        </p:nvSpPr>
        <p:spPr bwMode="black">
          <a:xfrm>
            <a:off x="2876550" y="3939361"/>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Picture Placeholder 2"/>
          <p:cNvSpPr>
            <a:spLocks noGrp="1"/>
          </p:cNvSpPr>
          <p:nvPr>
            <p:ph type="pic" sz="quarter" idx="17" hasCustomPrompt="1"/>
          </p:nvPr>
        </p:nvSpPr>
        <p:spPr bwMode="gray">
          <a:xfrm>
            <a:off x="6199805"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7" name="Text Placeholder 3"/>
          <p:cNvSpPr>
            <a:spLocks noGrp="1"/>
          </p:cNvSpPr>
          <p:nvPr>
            <p:ph type="body" sz="quarter" idx="18"/>
          </p:nvPr>
        </p:nvSpPr>
        <p:spPr bwMode="black">
          <a:xfrm>
            <a:off x="8270023"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8" name="Picture Placeholder 2"/>
          <p:cNvSpPr>
            <a:spLocks noGrp="1"/>
          </p:cNvSpPr>
          <p:nvPr>
            <p:ph type="pic" sz="quarter" idx="19" hasCustomPrompt="1"/>
          </p:nvPr>
        </p:nvSpPr>
        <p:spPr bwMode="gray">
          <a:xfrm>
            <a:off x="6199805"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9" name="Text Placeholder 3"/>
          <p:cNvSpPr>
            <a:spLocks noGrp="1"/>
          </p:cNvSpPr>
          <p:nvPr>
            <p:ph type="body" sz="quarter" idx="20"/>
          </p:nvPr>
        </p:nvSpPr>
        <p:spPr bwMode="black">
          <a:xfrm>
            <a:off x="8270023" y="393936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bwMode="black"/>
        <p:txBody>
          <a:bodyPr/>
          <a:lstStyle/>
          <a:p>
            <a:fld id="{0BEA4AE7-96F2-431D-8FB3-819607CE22AB}" type="datetime1">
              <a:rPr lang="en-US" smtClean="0"/>
              <a:t>4/4/2019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20693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age Duo Gray Horizontal">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auto">
          <a:xfrm>
            <a:off x="0" y="-20425"/>
            <a:ext cx="12192000" cy="1236448"/>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Picture Placeholder 2"/>
          <p:cNvSpPr>
            <a:spLocks noGrp="1"/>
          </p:cNvSpPr>
          <p:nvPr>
            <p:ph type="pic" sz="quarter" idx="13" hasCustomPrompt="1"/>
          </p:nvPr>
        </p:nvSpPr>
        <p:spPr bwMode="gray">
          <a:xfrm>
            <a:off x="806332"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4" name="Text Placeholder 3"/>
          <p:cNvSpPr>
            <a:spLocks noGrp="1"/>
          </p:cNvSpPr>
          <p:nvPr>
            <p:ph type="body" sz="quarter" idx="16"/>
          </p:nvPr>
        </p:nvSpPr>
        <p:spPr bwMode="black">
          <a:xfrm>
            <a:off x="2876550"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5" name="Picture Placeholder 2"/>
          <p:cNvSpPr>
            <a:spLocks noGrp="1"/>
          </p:cNvSpPr>
          <p:nvPr>
            <p:ph type="pic" sz="quarter" idx="17" hasCustomPrompt="1"/>
          </p:nvPr>
        </p:nvSpPr>
        <p:spPr bwMode="gray">
          <a:xfrm>
            <a:off x="6199805"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6" name="Text Placeholder 3"/>
          <p:cNvSpPr>
            <a:spLocks noGrp="1"/>
          </p:cNvSpPr>
          <p:nvPr>
            <p:ph type="body" sz="quarter" idx="18"/>
          </p:nvPr>
        </p:nvSpPr>
        <p:spPr bwMode="black">
          <a:xfrm>
            <a:off x="8270023"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3950599E-C1F1-48B5-A612-E658E7209A04}" type="datetime1">
              <a:rPr lang="en-US" smtClean="0"/>
              <a:t>4/4/2019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3453293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Page 2 Up White BG Horizonta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icture Placeholder 2"/>
          <p:cNvSpPr>
            <a:spLocks noGrp="1"/>
          </p:cNvSpPr>
          <p:nvPr>
            <p:ph type="pic" sz="quarter" idx="13" hasCustomPrompt="1"/>
          </p:nvPr>
        </p:nvSpPr>
        <p:spPr bwMode="gray">
          <a:xfrm>
            <a:off x="806332" y="2800328"/>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16"/>
          </p:nvPr>
        </p:nvSpPr>
        <p:spPr bwMode="black">
          <a:xfrm>
            <a:off x="2876550" y="2800329"/>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Picture Placeholder 2"/>
          <p:cNvSpPr>
            <a:spLocks noGrp="1"/>
          </p:cNvSpPr>
          <p:nvPr>
            <p:ph type="pic" sz="quarter" idx="17" hasCustomPrompt="1"/>
          </p:nvPr>
        </p:nvSpPr>
        <p:spPr bwMode="gray">
          <a:xfrm>
            <a:off x="6199805" y="2800328"/>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7" name="Text Placeholder 3"/>
          <p:cNvSpPr>
            <a:spLocks noGrp="1"/>
          </p:cNvSpPr>
          <p:nvPr>
            <p:ph type="body" sz="quarter" idx="18"/>
          </p:nvPr>
        </p:nvSpPr>
        <p:spPr bwMode="black">
          <a:xfrm>
            <a:off x="8270023" y="2800329"/>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4" name="Date Placeholder 3"/>
          <p:cNvSpPr>
            <a:spLocks noGrp="1"/>
          </p:cNvSpPr>
          <p:nvPr>
            <p:ph type="dt" sz="half" idx="10"/>
          </p:nvPr>
        </p:nvSpPr>
        <p:spPr bwMode="black"/>
        <p:txBody>
          <a:bodyPr/>
          <a:lstStyle/>
          <a:p>
            <a:fld id="{7597E060-C7D1-4287-B3DC-1E54464674EB}" type="datetime1">
              <a:rPr lang="en-US" smtClean="0"/>
              <a:t>4/4/2019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281296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ig Image - Red Title">
    <p:bg>
      <p:bgPr>
        <a:solidFill>
          <a:schemeClr val="bg1"/>
        </a:solidFill>
        <a:effectLst/>
      </p:bgPr>
    </p:bg>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12192000" cy="6857998"/>
          </a:xfrm>
        </p:spPr>
        <p:txBody>
          <a:bodyPr/>
          <a:lstStyle/>
          <a:p>
            <a:r>
              <a:rPr lang="en-US" smtClean="0"/>
              <a:t>Click icon to add picture</a:t>
            </a:r>
            <a:endParaRPr lang="en-US"/>
          </a:p>
        </p:txBody>
      </p:sp>
      <p:sp>
        <p:nvSpPr>
          <p:cNvPr id="9" name="Title 1"/>
          <p:cNvSpPr>
            <a:spLocks noGrp="1"/>
          </p:cNvSpPr>
          <p:nvPr>
            <p:ph type="title" hasCustomPrompt="1"/>
          </p:nvPr>
        </p:nvSpPr>
        <p:spPr bwMode="auto">
          <a:xfrm>
            <a:off x="1" y="5638801"/>
            <a:ext cx="12192000" cy="1219200"/>
          </a:xfrm>
          <a:solidFill>
            <a:srgbClr val="003865">
              <a:alpha val="87843"/>
            </a:srgbClr>
          </a:solidFill>
        </p:spPr>
        <p:txBody>
          <a:bodyPr>
            <a:normAutofit/>
          </a:bodyPr>
          <a:lstStyle>
            <a:lvl1pPr algn="ctr">
              <a:defRPr sz="36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0451126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ig Image - Black Title">
    <p:bg>
      <p:bgPr>
        <a:solidFill>
          <a:schemeClr val="bg1"/>
        </a:solidFill>
        <a:effectLst/>
      </p:bgPr>
    </p:bg>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12192000" cy="6857999"/>
          </a:xfrm>
        </p:spPr>
        <p:txBody>
          <a:bodyPr/>
          <a:lstStyle/>
          <a:p>
            <a:r>
              <a:rPr lang="en-US" smtClean="0"/>
              <a:t>Click icon to add picture</a:t>
            </a:r>
            <a:endParaRPr lang="en-US"/>
          </a:p>
        </p:txBody>
      </p:sp>
      <p:sp>
        <p:nvSpPr>
          <p:cNvPr id="9" name="Title 1"/>
          <p:cNvSpPr>
            <a:spLocks noGrp="1"/>
          </p:cNvSpPr>
          <p:nvPr>
            <p:ph type="title" hasCustomPrompt="1"/>
          </p:nvPr>
        </p:nvSpPr>
        <p:spPr bwMode="gray">
          <a:xfrm>
            <a:off x="1" y="5638801"/>
            <a:ext cx="12192000" cy="1219200"/>
          </a:xfrm>
          <a:solidFill>
            <a:srgbClr val="0D0D0D">
              <a:alpha val="87843"/>
            </a:srgbClr>
          </a:solidFill>
        </p:spPr>
        <p:txBody>
          <a:bodyPr>
            <a:normAutofit/>
          </a:bodyPr>
          <a:lstStyle>
            <a:lvl1pPr algn="ctr">
              <a:defRPr sz="36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2978873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ig Image - Blue Title">
    <p:bg>
      <p:bgPr>
        <a:solidFill>
          <a:schemeClr val="bg1"/>
        </a:solidFill>
        <a:effectLst/>
      </p:bgPr>
    </p:bg>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12192000" cy="6857999"/>
          </a:xfrm>
        </p:spPr>
        <p:txBody>
          <a:bodyPr/>
          <a:lstStyle/>
          <a:p>
            <a:r>
              <a:rPr lang="en-US" smtClean="0"/>
              <a:t>Click icon to add picture</a:t>
            </a:r>
            <a:endParaRPr lang="en-US"/>
          </a:p>
        </p:txBody>
      </p:sp>
      <p:sp>
        <p:nvSpPr>
          <p:cNvPr id="9" name="Title 1"/>
          <p:cNvSpPr>
            <a:spLocks noGrp="1"/>
          </p:cNvSpPr>
          <p:nvPr>
            <p:ph type="title" hasCustomPrompt="1"/>
          </p:nvPr>
        </p:nvSpPr>
        <p:spPr bwMode="auto">
          <a:xfrm>
            <a:off x="1" y="5638800"/>
            <a:ext cx="12192000" cy="1219200"/>
          </a:xfrm>
          <a:solidFill>
            <a:srgbClr val="78BE21">
              <a:alpha val="87843"/>
            </a:srgbClr>
          </a:solidFill>
        </p:spPr>
        <p:txBody>
          <a:bodyPr>
            <a:normAutofit/>
          </a:bodyPr>
          <a:lstStyle>
            <a:lvl1pPr algn="ctr">
              <a:defRPr sz="3600">
                <a:solidFill>
                  <a:schemeClr val="tx2"/>
                </a:solidFill>
              </a:defRPr>
            </a:lvl1pPr>
          </a:lstStyle>
          <a:p>
            <a:r>
              <a:rPr lang="en-US" dirty="0" smtClean="0"/>
              <a:t>Click to edit title</a:t>
            </a:r>
            <a:endParaRPr lang="en-US" dirty="0"/>
          </a:p>
        </p:txBody>
      </p:sp>
    </p:spTree>
    <p:extLst>
      <p:ext uri="{BB962C8B-B14F-4D97-AF65-F5344CB8AC3E}">
        <p14:creationId xmlns:p14="http://schemas.microsoft.com/office/powerpoint/2010/main" val="163423732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 Gray Background">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ectangle 11"/>
          <p:cNvSpPr/>
          <p:nvPr userDrawn="1"/>
        </p:nvSpPr>
        <p:spPr bwMode="white">
          <a:xfrm>
            <a:off x="0" y="0"/>
            <a:ext cx="12192000" cy="115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Code Demo (Click to Edit)</a:t>
            </a:r>
            <a:endParaRPr lang="en-US" dirty="0"/>
          </a:p>
        </p:txBody>
      </p:sp>
      <p:sp>
        <p:nvSpPr>
          <p:cNvPr id="10" name="Table Placeholder 8"/>
          <p:cNvSpPr>
            <a:spLocks noGrp="1"/>
          </p:cNvSpPr>
          <p:nvPr>
            <p:ph type="tbl" sz="quarter" idx="13"/>
          </p:nvPr>
        </p:nvSpPr>
        <p:spPr bwMode="gray">
          <a:xfrm>
            <a:off x="2032000" y="2233262"/>
            <a:ext cx="8128000" cy="2966751"/>
          </a:xfrm>
        </p:spPr>
        <p:txBody>
          <a:bodyPr/>
          <a:lstStyle/>
          <a:p>
            <a:r>
              <a:rPr lang="en-US" smtClean="0"/>
              <a:t>Click icon to add table</a:t>
            </a:r>
            <a:endParaRPr lang="en-US"/>
          </a:p>
        </p:txBody>
      </p:sp>
      <p:sp>
        <p:nvSpPr>
          <p:cNvPr id="8" name="Date Placeholder 4"/>
          <p:cNvSpPr>
            <a:spLocks noGrp="1"/>
          </p:cNvSpPr>
          <p:nvPr>
            <p:ph type="dt" sz="half" idx="11"/>
          </p:nvPr>
        </p:nvSpPr>
        <p:spPr bwMode="black">
          <a:xfrm>
            <a:off x="838200" y="6356350"/>
            <a:ext cx="1358590" cy="365125"/>
          </a:xfrm>
        </p:spPr>
        <p:txBody>
          <a:bodyPr/>
          <a:lstStyle/>
          <a:p>
            <a:fld id="{5983F128-43F0-41E2-8FFA-D0EEC06F61CC}" type="datetime1">
              <a:rPr lang="en-US" smtClean="0"/>
              <a:t>4/4/2019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90615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3477837"/>
            <a:ext cx="12192000" cy="1295182"/>
          </a:xfrm>
          <a:solidFill>
            <a:schemeClr val="accent1"/>
          </a:solidFill>
        </p:spPr>
        <p:txBody>
          <a:bodyPr wrap="square" lIns="182880" tIns="91440" rIns="182880" bIns="91440" anchor="ctr">
            <a:normAutofit/>
          </a:bodyPr>
          <a:lstStyle>
            <a:lvl1pPr algn="ctr">
              <a:defRPr sz="3600">
                <a:solidFill>
                  <a:schemeClr val="bg1"/>
                </a:solidFill>
              </a:defRPr>
            </a:lvl1pPr>
          </a:lstStyle>
          <a:p>
            <a:r>
              <a:rPr lang="en-US" dirty="0" smtClean="0"/>
              <a:t>Click to enter the slideshow title</a:t>
            </a:r>
            <a:endParaRPr lang="en-US" dirty="0"/>
          </a:p>
        </p:txBody>
      </p:sp>
      <p:sp>
        <p:nvSpPr>
          <p:cNvPr id="3" name="Rectangle 2"/>
          <p:cNvSpPr/>
          <p:nvPr userDrawn="1"/>
        </p:nvSpPr>
        <p:spPr bwMode="auto">
          <a:xfrm>
            <a:off x="0" y="4773019"/>
            <a:ext cx="12192000" cy="208498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041204"/>
            <a:ext cx="6587067" cy="1097128"/>
          </a:xfrm>
        </p:spPr>
        <p:txBody>
          <a:bodyPr>
            <a:normAutofit/>
          </a:bodyPr>
          <a:lstStyle>
            <a:lvl1pPr marL="0" indent="0" algn="ctr">
              <a:spcBef>
                <a:spcPts val="0"/>
              </a:spcBef>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a:p>
            <a:r>
              <a:rPr lang="en-US" sz="1800" dirty="0" smtClean="0"/>
              <a:t>Date</a:t>
            </a:r>
            <a:endParaRPr lang="en-US" dirty="0"/>
          </a:p>
        </p:txBody>
      </p:sp>
      <p:pic>
        <p:nvPicPr>
          <p:cNvPr id="11" name="Picture 10"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806" y="5483410"/>
            <a:ext cx="3272835" cy="1374590"/>
          </a:xfrm>
          <a:prstGeom prst="rect">
            <a:avLst/>
          </a:prstGeom>
        </p:spPr>
      </p:pic>
      <p:sp>
        <p:nvSpPr>
          <p:cNvPr id="9" name="Footer Placeholder 4"/>
          <p:cNvSpPr>
            <a:spLocks noGrp="1"/>
          </p:cNvSpPr>
          <p:nvPr>
            <p:ph type="ftr" sz="quarter" idx="3"/>
          </p:nvPr>
        </p:nvSpPr>
        <p:spPr bwMode="black">
          <a:xfrm>
            <a:off x="6253560" y="6138332"/>
            <a:ext cx="5587647" cy="365125"/>
          </a:xfrm>
          <a:prstGeom prst="rect">
            <a:avLst/>
          </a:prstGeom>
        </p:spPr>
        <p:txBody>
          <a:bodyPr anchor="b"/>
          <a:lstStyle>
            <a:lvl1pPr algn="r">
              <a:defRPr sz="1200">
                <a:solidFill>
                  <a:schemeClr val="tx2"/>
                </a:solidFill>
              </a:defRPr>
            </a:lvl1pPr>
          </a:lstStyle>
          <a:p>
            <a:r>
              <a:rPr lang="en-US" smtClean="0"/>
              <a:t>Learning about how REST is the BEST | gisdata.mn.gov</a:t>
            </a:r>
            <a:endParaRPr lang="en-US" dirty="0"/>
          </a:p>
        </p:txBody>
      </p:sp>
      <p:sp>
        <p:nvSpPr>
          <p:cNvPr id="6" name="Picture Placeholder 5"/>
          <p:cNvSpPr>
            <a:spLocks noGrp="1"/>
          </p:cNvSpPr>
          <p:nvPr>
            <p:ph type="pic" sz="quarter" idx="17"/>
          </p:nvPr>
        </p:nvSpPr>
        <p:spPr bwMode="gray">
          <a:xfrm>
            <a:off x="0" y="0"/>
            <a:ext cx="12192000" cy="3380732"/>
          </a:xfrm>
        </p:spPr>
        <p:txBody>
          <a:bodyPr/>
          <a:lstStyle/>
          <a:p>
            <a:r>
              <a:rPr lang="en-US" smtClean="0"/>
              <a:t>Click icon to add picture</a:t>
            </a:r>
            <a:endParaRPr lang="en-US" dirty="0"/>
          </a:p>
        </p:txBody>
      </p:sp>
    </p:spTree>
    <p:extLst>
      <p:ext uri="{BB962C8B-B14F-4D97-AF65-F5344CB8AC3E}">
        <p14:creationId xmlns:p14="http://schemas.microsoft.com/office/powerpoint/2010/main" val="17888243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and Content (Solid Dark)">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ectangle 11"/>
          <p:cNvSpPr/>
          <p:nvPr userDrawn="1"/>
        </p:nvSpPr>
        <p:spPr bwMode="white">
          <a:xfrm>
            <a:off x="0" y="0"/>
            <a:ext cx="12192000" cy="115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Code Demo (Click to Edit)</a:t>
            </a:r>
            <a:endParaRPr lang="en-US" dirty="0"/>
          </a:p>
        </p:txBody>
      </p:sp>
      <p:sp>
        <p:nvSpPr>
          <p:cNvPr id="14" name="Table Placeholder 8"/>
          <p:cNvSpPr>
            <a:spLocks noGrp="1"/>
          </p:cNvSpPr>
          <p:nvPr>
            <p:ph type="tbl" sz="quarter" idx="13"/>
          </p:nvPr>
        </p:nvSpPr>
        <p:spPr bwMode="gray">
          <a:xfrm>
            <a:off x="2032000" y="2233262"/>
            <a:ext cx="8128000" cy="2966751"/>
          </a:xfrm>
        </p:spPr>
        <p:txBody>
          <a:bodyPr/>
          <a:lstStyle>
            <a:lvl1pPr>
              <a:buClr>
                <a:schemeClr val="accent2"/>
              </a:buClr>
              <a:defRPr>
                <a:solidFill>
                  <a:schemeClr val="bg1"/>
                </a:solidFill>
              </a:defRPr>
            </a:lvl1pPr>
          </a:lstStyle>
          <a:p>
            <a:r>
              <a:rPr lang="en-US" smtClean="0"/>
              <a:t>Click icon to add table</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10F34636-13C0-4BCA-9243-152982BACFAD}" type="datetime1">
              <a:rPr lang="en-US" smtClean="0"/>
              <a:t>4/4/2019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3051284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dirty="0" smtClean="0"/>
              <a:t>Click to edit title</a:t>
            </a:r>
            <a:endParaRPr lang="en-US" dirty="0"/>
          </a:p>
        </p:txBody>
      </p:sp>
      <p:sp>
        <p:nvSpPr>
          <p:cNvPr id="15" name="Text Placeholder 3"/>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dirty="0" smtClean="0"/>
              <a:t>Click icon to insert screenshot</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EB9E288B-E0C3-4857-85B3-8868F0FA4A5C}" type="datetime1">
              <a:rPr lang="en-US" smtClean="0"/>
              <a:t>4/4/2019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556012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1" name="Text Placeholder 3"/>
          <p:cNvSpPr>
            <a:spLocks noGrp="1"/>
          </p:cNvSpPr>
          <p:nvPr>
            <p:ph type="body" sz="quarter" idx="13"/>
          </p:nvPr>
        </p:nvSpPr>
        <p:spPr bwMode="white">
          <a:xfrm>
            <a:off x="815895" y="1365203"/>
            <a:ext cx="10555696"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7" name="Picture Placeholder 12"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dirty="0" smtClean="0"/>
              <a:t>Click icon to insert screenshot</a:t>
            </a:r>
            <a:endParaRPr lang="en-US" dirty="0"/>
          </a:p>
        </p:txBody>
      </p:sp>
      <p:sp>
        <p:nvSpPr>
          <p:cNvPr id="6" name="Date Placeholder 3"/>
          <p:cNvSpPr>
            <a:spLocks noGrp="1"/>
          </p:cNvSpPr>
          <p:nvPr>
            <p:ph type="dt" sz="half" idx="11"/>
          </p:nvPr>
        </p:nvSpPr>
        <p:spPr bwMode="white">
          <a:xfrm>
            <a:off x="838200" y="6356350"/>
            <a:ext cx="1358590" cy="365125"/>
          </a:xfrm>
        </p:spPr>
        <p:txBody>
          <a:bodyPr/>
          <a:lstStyle/>
          <a:p>
            <a:fld id="{053C559E-0576-4961-B4FA-A979B1920CE4}" type="datetime1">
              <a:rPr lang="en-US" smtClean="0"/>
              <a:t>4/4/2019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8" name="Slide Number Placeholder 5"/>
          <p:cNvSpPr>
            <a:spLocks noGrp="1"/>
          </p:cNvSpPr>
          <p:nvPr>
            <p:ph type="sldNum" sz="quarter" idx="12"/>
          </p:nvPr>
        </p:nvSpPr>
        <p:spPr bwMode="white">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3991594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Light Background Horizont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bwMode="black">
          <a:xfrm>
            <a:off x="815897" y="287066"/>
            <a:ext cx="3521927" cy="2734914"/>
          </a:xfrm>
        </p:spPr>
        <p:txBody>
          <a:bodyPr/>
          <a:lstStyle>
            <a:lvl1pPr>
              <a:defRPr>
                <a:solidFill>
                  <a:schemeClr val="accent1"/>
                </a:solidFill>
              </a:defRPr>
            </a:lvl1pPr>
          </a:lstStyle>
          <a:p>
            <a:r>
              <a:rPr lang="en-US" dirty="0" smtClean="0"/>
              <a:t>Click to edit title</a:t>
            </a:r>
            <a:endParaRPr lang="en-US" dirty="0"/>
          </a:p>
        </p:txBody>
      </p:sp>
      <p:sp>
        <p:nvSpPr>
          <p:cNvPr id="4" name="Text Placeholder 3"/>
          <p:cNvSpPr>
            <a:spLocks noGrp="1"/>
          </p:cNvSpPr>
          <p:nvPr>
            <p:ph type="body" sz="quarter" idx="11"/>
          </p:nvPr>
        </p:nvSpPr>
        <p:spPr bwMode="black">
          <a:xfrm>
            <a:off x="815975" y="3211513"/>
            <a:ext cx="3521849" cy="247560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3" name="Picture Placeholder 12"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dirty="0" smtClean="0"/>
              <a:t>Click icon to insert screenshot</a:t>
            </a:r>
            <a:endParaRPr lang="en-US" dirty="0"/>
          </a:p>
        </p:txBody>
      </p:sp>
      <p:sp>
        <p:nvSpPr>
          <p:cNvPr id="10" name="Date Placeholder 4"/>
          <p:cNvSpPr>
            <a:spLocks noGrp="1"/>
          </p:cNvSpPr>
          <p:nvPr>
            <p:ph type="dt" sz="half" idx="12"/>
          </p:nvPr>
        </p:nvSpPr>
        <p:spPr bwMode="black">
          <a:xfrm>
            <a:off x="838200" y="6356350"/>
            <a:ext cx="1358590" cy="365125"/>
          </a:xfrm>
        </p:spPr>
        <p:txBody>
          <a:bodyPr/>
          <a:lstStyle/>
          <a:p>
            <a:fld id="{87CC915D-46DF-4665-9785-ECCF2E6ECA51}" type="datetime1">
              <a:rPr lang="en-US" smtClean="0"/>
              <a:t>4/4/2019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3"/>
          </p:nvPr>
        </p:nvSpPr>
        <p:spPr bwMode="black">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903788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Light Background Vertic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7" name="Text Placeholder 3"/>
          <p:cNvSpPr>
            <a:spLocks noGrp="1"/>
          </p:cNvSpPr>
          <p:nvPr>
            <p:ph type="body" sz="quarter" idx="11"/>
          </p:nvPr>
        </p:nvSpPr>
        <p:spPr bwMode="black">
          <a:xfrm>
            <a:off x="815895" y="1365203"/>
            <a:ext cx="10555696" cy="156718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3" name="Picture Placeholder 12"/>
          <p:cNvSpPr>
            <a:spLocks noGrp="1"/>
          </p:cNvSpPr>
          <p:nvPr>
            <p:ph type="pic" sz="quarter" idx="10" hasCustomPrompt="1"/>
          </p:nvPr>
        </p:nvSpPr>
        <p:spPr bwMode="gray">
          <a:xfrm>
            <a:off x="1373459" y="3771871"/>
            <a:ext cx="9287236" cy="4733889"/>
          </a:xfrm>
        </p:spPr>
        <p:txBody>
          <a:bodyPr/>
          <a:lstStyle>
            <a:lvl1pPr>
              <a:defRPr/>
            </a:lvl1pPr>
          </a:lstStyle>
          <a:p>
            <a:r>
              <a:rPr lang="en-US" dirty="0" smtClean="0"/>
              <a:t>Click icon to insert screenshot</a:t>
            </a:r>
            <a:endParaRPr lang="en-US" dirty="0"/>
          </a:p>
        </p:txBody>
      </p:sp>
    </p:spTree>
    <p:extLst>
      <p:ext uri="{BB962C8B-B14F-4D97-AF65-F5344CB8AC3E}">
        <p14:creationId xmlns:p14="http://schemas.microsoft.com/office/powerpoint/2010/main" val="89429056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dirty="0" smtClean="0"/>
              <a:t>Click to edit title</a:t>
            </a:r>
            <a:endParaRPr lang="en-US" dirty="0"/>
          </a:p>
        </p:txBody>
      </p:sp>
      <p:sp>
        <p:nvSpPr>
          <p:cNvPr id="16" name="Text Placeholder 3"/>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Comput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712851" y="434836"/>
            <a:ext cx="6828661" cy="6050713"/>
          </a:xfrm>
          <a:prstGeom prst="rect">
            <a:avLst/>
          </a:prstGeom>
          <a:effectLst>
            <a:outerShdw blurRad="76200" dir="18900000" sy="23000" kx="-1200000" algn="bl" rotWithShape="0">
              <a:prstClr val="black">
                <a:alpha val="20000"/>
              </a:prstClr>
            </a:outerShdw>
          </a:effectLst>
        </p:spPr>
      </p:pic>
      <p:sp>
        <p:nvSpPr>
          <p:cNvPr id="15" name="Picture Placeholder 12"/>
          <p:cNvSpPr>
            <a:spLocks noGrp="1"/>
          </p:cNvSpPr>
          <p:nvPr>
            <p:ph type="pic" sz="quarter" idx="10" hasCustomPrompt="1"/>
          </p:nvPr>
        </p:nvSpPr>
        <p:spPr bwMode="gray">
          <a:xfrm>
            <a:off x="4976787" y="691882"/>
            <a:ext cx="6300787" cy="3411537"/>
          </a:xfrm>
        </p:spPr>
        <p:txBody>
          <a:bodyPr/>
          <a:lstStyle>
            <a:lvl1pPr>
              <a:defRPr/>
            </a:lvl1pPr>
          </a:lstStyle>
          <a:p>
            <a:r>
              <a:rPr lang="en-US" dirty="0" smtClean="0"/>
              <a:t>Click icon to insert screenshot</a:t>
            </a:r>
            <a:endParaRPr lang="en-US" dirty="0"/>
          </a:p>
        </p:txBody>
      </p:sp>
      <p:sp>
        <p:nvSpPr>
          <p:cNvPr id="10"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2EBBEE62-4EC6-44A8-AF1B-0B974D2B81B7}" type="datetime1">
              <a:rPr lang="en-US" smtClean="0"/>
              <a:t>4/4/2019</a:t>
            </a:fld>
            <a:endParaRPr lang="en-US" dirty="0"/>
          </a:p>
        </p:txBody>
      </p:sp>
      <p:sp>
        <p:nvSpPr>
          <p:cNvPr id="9"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175235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dirty="0" smtClean="0"/>
              <a:t>Click to edit title</a:t>
            </a:r>
            <a:endParaRPr lang="en-US" dirty="0"/>
          </a:p>
        </p:txBody>
      </p:sp>
      <p:sp>
        <p:nvSpPr>
          <p:cNvPr id="15" name="Text Placeholder 3"/>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dirty="0" smtClean="0"/>
              <a:t>Click icon to insert screenshot</a:t>
            </a:r>
            <a:endParaRPr lang="en-US" dirty="0"/>
          </a:p>
        </p:txBody>
      </p:sp>
      <p:sp>
        <p:nvSpPr>
          <p:cNvPr id="10"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ED6A7A04-6CC3-4538-92CA-726C681632C3}" type="datetime1">
              <a:rPr lang="en-US" smtClean="0"/>
              <a:t>4/4/2019</a:t>
            </a:fld>
            <a:endParaRPr lang="en-US" dirty="0"/>
          </a:p>
        </p:txBody>
      </p:sp>
      <p:sp>
        <p:nvSpPr>
          <p:cNvPr id="9"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6932636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4" name="Text Placeholder 3"/>
          <p:cNvSpPr>
            <a:spLocks noGrp="1"/>
          </p:cNvSpPr>
          <p:nvPr>
            <p:ph type="body" sz="quarter" idx="13"/>
          </p:nvPr>
        </p:nvSpPr>
        <p:spPr bwMode="white">
          <a:xfrm>
            <a:off x="815895" y="1365203"/>
            <a:ext cx="10555696"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dirty="0" smtClean="0"/>
              <a:t>Click icon to insert screenshot</a:t>
            </a:r>
            <a:endParaRPr lang="en-US" dirty="0"/>
          </a:p>
        </p:txBody>
      </p:sp>
    </p:spTree>
    <p:extLst>
      <p:ext uri="{BB962C8B-B14F-4D97-AF65-F5344CB8AC3E}">
        <p14:creationId xmlns:p14="http://schemas.microsoft.com/office/powerpoint/2010/main" val="403402845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ounded Rectangular Callout 11"/>
          <p:cNvSpPr/>
          <p:nvPr userDrawn="1"/>
        </p:nvSpPr>
        <p:spPr bwMode="white">
          <a:xfrm>
            <a:off x="866887" y="601818"/>
            <a:ext cx="10515600" cy="5450408"/>
          </a:xfrm>
          <a:custGeom>
            <a:avLst/>
            <a:gdLst>
              <a:gd name="connsiteX0" fmla="*/ 0 w 10515600"/>
              <a:gd name="connsiteY0" fmla="*/ 805890 h 4835245"/>
              <a:gd name="connsiteX1" fmla="*/ 805890 w 10515600"/>
              <a:gd name="connsiteY1" fmla="*/ 0 h 4835245"/>
              <a:gd name="connsiteX2" fmla="*/ 1752600 w 10515600"/>
              <a:gd name="connsiteY2" fmla="*/ 0 h 4835245"/>
              <a:gd name="connsiteX3" fmla="*/ 1752600 w 10515600"/>
              <a:gd name="connsiteY3" fmla="*/ 0 h 4835245"/>
              <a:gd name="connsiteX4" fmla="*/ 4381500 w 10515600"/>
              <a:gd name="connsiteY4" fmla="*/ 0 h 4835245"/>
              <a:gd name="connsiteX5" fmla="*/ 9709710 w 10515600"/>
              <a:gd name="connsiteY5" fmla="*/ 0 h 4835245"/>
              <a:gd name="connsiteX6" fmla="*/ 10515600 w 10515600"/>
              <a:gd name="connsiteY6" fmla="*/ 805890 h 4835245"/>
              <a:gd name="connsiteX7" fmla="*/ 10515600 w 10515600"/>
              <a:gd name="connsiteY7" fmla="*/ 2820560 h 4835245"/>
              <a:gd name="connsiteX8" fmla="*/ 10515600 w 10515600"/>
              <a:gd name="connsiteY8" fmla="*/ 2820560 h 4835245"/>
              <a:gd name="connsiteX9" fmla="*/ 10515600 w 10515600"/>
              <a:gd name="connsiteY9" fmla="*/ 4029371 h 4835245"/>
              <a:gd name="connsiteX10" fmla="*/ 10515600 w 10515600"/>
              <a:gd name="connsiteY10" fmla="*/ 4029355 h 4835245"/>
              <a:gd name="connsiteX11" fmla="*/ 9709710 w 10515600"/>
              <a:gd name="connsiteY11" fmla="*/ 4835245 h 4835245"/>
              <a:gd name="connsiteX12" fmla="*/ 4381500 w 10515600"/>
              <a:gd name="connsiteY12" fmla="*/ 4835245 h 4835245"/>
              <a:gd name="connsiteX13" fmla="*/ 3067085 w 10515600"/>
              <a:gd name="connsiteY13" fmla="*/ 5439651 h 4835245"/>
              <a:gd name="connsiteX14" fmla="*/ 1752600 w 10515600"/>
              <a:gd name="connsiteY14" fmla="*/ 4835245 h 4835245"/>
              <a:gd name="connsiteX15" fmla="*/ 805890 w 10515600"/>
              <a:gd name="connsiteY15" fmla="*/ 4835245 h 4835245"/>
              <a:gd name="connsiteX16" fmla="*/ 0 w 10515600"/>
              <a:gd name="connsiteY16" fmla="*/ 4029355 h 4835245"/>
              <a:gd name="connsiteX17" fmla="*/ 0 w 10515600"/>
              <a:gd name="connsiteY17" fmla="*/ 4029371 h 4835245"/>
              <a:gd name="connsiteX18" fmla="*/ 0 w 10515600"/>
              <a:gd name="connsiteY18" fmla="*/ 2820560 h 4835245"/>
              <a:gd name="connsiteX19" fmla="*/ 0 w 10515600"/>
              <a:gd name="connsiteY19" fmla="*/ 2820560 h 4835245"/>
              <a:gd name="connsiteX20" fmla="*/ 0 w 10515600"/>
              <a:gd name="connsiteY20" fmla="*/ 805890 h 483524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4381500 w 10515600"/>
              <a:gd name="connsiteY12" fmla="*/ 4835245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2279725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1440628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2552700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34351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02078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15600" h="5450408">
                <a:moveTo>
                  <a:pt x="0" y="805890"/>
                </a:moveTo>
                <a:cubicBezTo>
                  <a:pt x="0" y="360809"/>
                  <a:pt x="360809" y="0"/>
                  <a:pt x="805890" y="0"/>
                </a:cubicBezTo>
                <a:lnTo>
                  <a:pt x="1752600" y="0"/>
                </a:lnTo>
                <a:lnTo>
                  <a:pt x="1752600" y="0"/>
                </a:lnTo>
                <a:lnTo>
                  <a:pt x="4381500" y="0"/>
                </a:lnTo>
                <a:lnTo>
                  <a:pt x="9709710" y="0"/>
                </a:lnTo>
                <a:cubicBezTo>
                  <a:pt x="10154791" y="0"/>
                  <a:pt x="10515600" y="360809"/>
                  <a:pt x="10515600" y="805890"/>
                </a:cubicBezTo>
                <a:lnTo>
                  <a:pt x="10515600" y="2820560"/>
                </a:lnTo>
                <a:lnTo>
                  <a:pt x="10515600" y="2820560"/>
                </a:lnTo>
                <a:lnTo>
                  <a:pt x="10515600" y="4029371"/>
                </a:lnTo>
                <a:lnTo>
                  <a:pt x="10515600" y="4029355"/>
                </a:lnTo>
                <a:cubicBezTo>
                  <a:pt x="10515600" y="4474436"/>
                  <a:pt x="10154791" y="4835245"/>
                  <a:pt x="9709710" y="4835245"/>
                </a:cubicBezTo>
                <a:lnTo>
                  <a:pt x="2552700" y="4846003"/>
                </a:lnTo>
                <a:lnTo>
                  <a:pt x="2002078" y="5450408"/>
                </a:lnTo>
                <a:lnTo>
                  <a:pt x="1440628" y="4824487"/>
                </a:lnTo>
                <a:lnTo>
                  <a:pt x="805890" y="4835245"/>
                </a:lnTo>
                <a:cubicBezTo>
                  <a:pt x="360809" y="4835245"/>
                  <a:pt x="0" y="4474436"/>
                  <a:pt x="0" y="4029355"/>
                </a:cubicBezTo>
                <a:lnTo>
                  <a:pt x="0" y="4029371"/>
                </a:lnTo>
                <a:lnTo>
                  <a:pt x="0" y="2820560"/>
                </a:lnTo>
                <a:lnTo>
                  <a:pt x="0" y="2820560"/>
                </a:lnTo>
                <a:lnTo>
                  <a:pt x="0" y="8058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bwMode="black">
          <a:xfrm>
            <a:off x="1387736" y="1438507"/>
            <a:ext cx="9488245" cy="2219093"/>
          </a:xfrm>
        </p:spPr>
        <p:txBody>
          <a:bodyPr>
            <a:noAutofit/>
          </a:bodyPr>
          <a:lstStyle>
            <a:lvl1pPr algn="ctr">
              <a:tabLst>
                <a:tab pos="3770313" algn="l"/>
              </a:tabLst>
              <a:defRPr sz="5000" baseline="0">
                <a:solidFill>
                  <a:schemeClr val="accent1"/>
                </a:solidFill>
              </a:defRPr>
            </a:lvl1pPr>
          </a:lstStyle>
          <a:p>
            <a:r>
              <a:rPr lang="en-US" dirty="0" smtClean="0"/>
              <a:t>“Click to edit quote.”</a:t>
            </a:r>
            <a:endParaRPr lang="en-US" dirty="0"/>
          </a:p>
        </p:txBody>
      </p:sp>
      <p:sp>
        <p:nvSpPr>
          <p:cNvPr id="8" name="Text Placeholder 6"/>
          <p:cNvSpPr>
            <a:spLocks noGrp="1"/>
          </p:cNvSpPr>
          <p:nvPr>
            <p:ph type="body" sz="quarter" idx="13" hasCustomPrompt="1"/>
          </p:nvPr>
        </p:nvSpPr>
        <p:spPr bwMode="black">
          <a:xfrm>
            <a:off x="1387736" y="4126416"/>
            <a:ext cx="9488245" cy="1015739"/>
          </a:xfrm>
        </p:spPr>
        <p:txBody>
          <a:bodyPr anchor="ctr">
            <a:normAutofit/>
          </a:bodyPr>
          <a:lstStyle>
            <a:lvl1pPr marL="0" indent="0" algn="ctr">
              <a:buNone/>
              <a:defRPr sz="2400" i="1" baseline="0">
                <a:solidFill>
                  <a:schemeClr val="tx2"/>
                </a:solidFill>
              </a:defRPr>
            </a:lvl1pPr>
          </a:lstStyle>
          <a:p>
            <a:pPr lvl="0"/>
            <a:r>
              <a:rPr lang="en-US" dirty="0" smtClean="0"/>
              <a:t>- Click to edit name or subtext</a:t>
            </a:r>
            <a:endParaRPr lang="en-US" dirty="0"/>
          </a:p>
        </p:txBody>
      </p:sp>
      <p:sp>
        <p:nvSpPr>
          <p:cNvPr id="10"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42869D97-60F4-4119-BFCE-0F2A226F00D8}" type="datetime1">
              <a:rPr lang="en-US" smtClean="0"/>
              <a:t>4/4/2019</a:t>
            </a:fld>
            <a:endParaRPr lang="en-US" dirty="0"/>
          </a:p>
        </p:txBody>
      </p:sp>
      <p:sp>
        <p:nvSpPr>
          <p:cNvPr id="9"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5396629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ounded Rectangular Callout 11"/>
          <p:cNvSpPr/>
          <p:nvPr userDrawn="1"/>
        </p:nvSpPr>
        <p:spPr bwMode="white">
          <a:xfrm>
            <a:off x="866887" y="601818"/>
            <a:ext cx="10515600" cy="5450408"/>
          </a:xfrm>
          <a:custGeom>
            <a:avLst/>
            <a:gdLst>
              <a:gd name="connsiteX0" fmla="*/ 0 w 10515600"/>
              <a:gd name="connsiteY0" fmla="*/ 805890 h 4835245"/>
              <a:gd name="connsiteX1" fmla="*/ 805890 w 10515600"/>
              <a:gd name="connsiteY1" fmla="*/ 0 h 4835245"/>
              <a:gd name="connsiteX2" fmla="*/ 1752600 w 10515600"/>
              <a:gd name="connsiteY2" fmla="*/ 0 h 4835245"/>
              <a:gd name="connsiteX3" fmla="*/ 1752600 w 10515600"/>
              <a:gd name="connsiteY3" fmla="*/ 0 h 4835245"/>
              <a:gd name="connsiteX4" fmla="*/ 4381500 w 10515600"/>
              <a:gd name="connsiteY4" fmla="*/ 0 h 4835245"/>
              <a:gd name="connsiteX5" fmla="*/ 9709710 w 10515600"/>
              <a:gd name="connsiteY5" fmla="*/ 0 h 4835245"/>
              <a:gd name="connsiteX6" fmla="*/ 10515600 w 10515600"/>
              <a:gd name="connsiteY6" fmla="*/ 805890 h 4835245"/>
              <a:gd name="connsiteX7" fmla="*/ 10515600 w 10515600"/>
              <a:gd name="connsiteY7" fmla="*/ 2820560 h 4835245"/>
              <a:gd name="connsiteX8" fmla="*/ 10515600 w 10515600"/>
              <a:gd name="connsiteY8" fmla="*/ 2820560 h 4835245"/>
              <a:gd name="connsiteX9" fmla="*/ 10515600 w 10515600"/>
              <a:gd name="connsiteY9" fmla="*/ 4029371 h 4835245"/>
              <a:gd name="connsiteX10" fmla="*/ 10515600 w 10515600"/>
              <a:gd name="connsiteY10" fmla="*/ 4029355 h 4835245"/>
              <a:gd name="connsiteX11" fmla="*/ 9709710 w 10515600"/>
              <a:gd name="connsiteY11" fmla="*/ 4835245 h 4835245"/>
              <a:gd name="connsiteX12" fmla="*/ 4381500 w 10515600"/>
              <a:gd name="connsiteY12" fmla="*/ 4835245 h 4835245"/>
              <a:gd name="connsiteX13" fmla="*/ 3067085 w 10515600"/>
              <a:gd name="connsiteY13" fmla="*/ 5439651 h 4835245"/>
              <a:gd name="connsiteX14" fmla="*/ 1752600 w 10515600"/>
              <a:gd name="connsiteY14" fmla="*/ 4835245 h 4835245"/>
              <a:gd name="connsiteX15" fmla="*/ 805890 w 10515600"/>
              <a:gd name="connsiteY15" fmla="*/ 4835245 h 4835245"/>
              <a:gd name="connsiteX16" fmla="*/ 0 w 10515600"/>
              <a:gd name="connsiteY16" fmla="*/ 4029355 h 4835245"/>
              <a:gd name="connsiteX17" fmla="*/ 0 w 10515600"/>
              <a:gd name="connsiteY17" fmla="*/ 4029371 h 4835245"/>
              <a:gd name="connsiteX18" fmla="*/ 0 w 10515600"/>
              <a:gd name="connsiteY18" fmla="*/ 2820560 h 4835245"/>
              <a:gd name="connsiteX19" fmla="*/ 0 w 10515600"/>
              <a:gd name="connsiteY19" fmla="*/ 2820560 h 4835245"/>
              <a:gd name="connsiteX20" fmla="*/ 0 w 10515600"/>
              <a:gd name="connsiteY20" fmla="*/ 805890 h 483524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4381500 w 10515600"/>
              <a:gd name="connsiteY12" fmla="*/ 4835245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2279725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1440628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2552700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34351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02078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15600" h="5450408">
                <a:moveTo>
                  <a:pt x="0" y="805890"/>
                </a:moveTo>
                <a:cubicBezTo>
                  <a:pt x="0" y="360809"/>
                  <a:pt x="360809" y="0"/>
                  <a:pt x="805890" y="0"/>
                </a:cubicBezTo>
                <a:lnTo>
                  <a:pt x="1752600" y="0"/>
                </a:lnTo>
                <a:lnTo>
                  <a:pt x="1752600" y="0"/>
                </a:lnTo>
                <a:lnTo>
                  <a:pt x="4381500" y="0"/>
                </a:lnTo>
                <a:lnTo>
                  <a:pt x="9709710" y="0"/>
                </a:lnTo>
                <a:cubicBezTo>
                  <a:pt x="10154791" y="0"/>
                  <a:pt x="10515600" y="360809"/>
                  <a:pt x="10515600" y="805890"/>
                </a:cubicBezTo>
                <a:lnTo>
                  <a:pt x="10515600" y="2820560"/>
                </a:lnTo>
                <a:lnTo>
                  <a:pt x="10515600" y="2820560"/>
                </a:lnTo>
                <a:lnTo>
                  <a:pt x="10515600" y="4029371"/>
                </a:lnTo>
                <a:lnTo>
                  <a:pt x="10515600" y="4029355"/>
                </a:lnTo>
                <a:cubicBezTo>
                  <a:pt x="10515600" y="4474436"/>
                  <a:pt x="10154791" y="4835245"/>
                  <a:pt x="9709710" y="4835245"/>
                </a:cubicBezTo>
                <a:lnTo>
                  <a:pt x="2552700" y="4846003"/>
                </a:lnTo>
                <a:lnTo>
                  <a:pt x="2002078" y="5450408"/>
                </a:lnTo>
                <a:lnTo>
                  <a:pt x="1440628" y="4824487"/>
                </a:lnTo>
                <a:lnTo>
                  <a:pt x="805890" y="4835245"/>
                </a:lnTo>
                <a:cubicBezTo>
                  <a:pt x="360809" y="4835245"/>
                  <a:pt x="0" y="4474436"/>
                  <a:pt x="0" y="4029355"/>
                </a:cubicBezTo>
                <a:lnTo>
                  <a:pt x="0" y="4029371"/>
                </a:lnTo>
                <a:lnTo>
                  <a:pt x="0" y="2820560"/>
                </a:lnTo>
                <a:lnTo>
                  <a:pt x="0" y="2820560"/>
                </a:lnTo>
                <a:lnTo>
                  <a:pt x="0" y="8058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hasCustomPrompt="1"/>
          </p:nvPr>
        </p:nvSpPr>
        <p:spPr bwMode="black">
          <a:xfrm>
            <a:off x="1387736" y="1438507"/>
            <a:ext cx="9488245" cy="2219093"/>
          </a:xfrm>
        </p:spPr>
        <p:txBody>
          <a:bodyPr>
            <a:noAutofit/>
          </a:bodyPr>
          <a:lstStyle>
            <a:lvl1pPr algn="ctr">
              <a:tabLst>
                <a:tab pos="3770313" algn="l"/>
              </a:tabLst>
              <a:defRPr sz="5000" baseline="0">
                <a:solidFill>
                  <a:schemeClr val="accent1"/>
                </a:solidFill>
              </a:defRPr>
            </a:lvl1pPr>
          </a:lstStyle>
          <a:p>
            <a:r>
              <a:rPr lang="en-US" dirty="0" smtClean="0"/>
              <a:t>“Click to edit quote.”</a:t>
            </a:r>
            <a:endParaRPr lang="en-US" dirty="0"/>
          </a:p>
        </p:txBody>
      </p:sp>
      <p:sp>
        <p:nvSpPr>
          <p:cNvPr id="15" name="Text Placeholder 6"/>
          <p:cNvSpPr>
            <a:spLocks noGrp="1"/>
          </p:cNvSpPr>
          <p:nvPr>
            <p:ph type="body" sz="quarter" idx="13" hasCustomPrompt="1"/>
          </p:nvPr>
        </p:nvSpPr>
        <p:spPr bwMode="black">
          <a:xfrm>
            <a:off x="1387736" y="4126416"/>
            <a:ext cx="9488245" cy="1015739"/>
          </a:xfrm>
        </p:spPr>
        <p:txBody>
          <a:bodyPr anchor="ctr">
            <a:normAutofit/>
          </a:bodyPr>
          <a:lstStyle>
            <a:lvl1pPr marL="0" indent="0" algn="ctr">
              <a:buNone/>
              <a:defRPr sz="2400" i="1" baseline="0">
                <a:solidFill>
                  <a:schemeClr val="tx2"/>
                </a:solidFill>
              </a:defRPr>
            </a:lvl1pPr>
          </a:lstStyle>
          <a:p>
            <a:pPr lvl="0"/>
            <a:r>
              <a:rPr lang="en-US" dirty="0" smtClean="0"/>
              <a:t>- Click to edit name or subtext</a:t>
            </a:r>
            <a:endParaRPr lang="en-US" dirty="0"/>
          </a:p>
        </p:txBody>
      </p:sp>
      <p:sp>
        <p:nvSpPr>
          <p:cNvPr id="16"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1B478CF4-D298-485C-AEC7-8BC37D7779B0}" type="datetime1">
              <a:rPr lang="en-US" smtClean="0"/>
              <a:t>4/4/2019</a:t>
            </a:fld>
            <a:endParaRPr lang="en-US" dirty="0"/>
          </a:p>
        </p:txBody>
      </p:sp>
      <p:sp>
        <p:nvSpPr>
          <p:cNvPr id="18"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34411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auto">
      <p:bgPr>
        <a:solidFill>
          <a:srgbClr val="E8E8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Agenda</a:t>
            </a:r>
            <a:endParaRPr lang="en-US" dirty="0"/>
          </a:p>
        </p:txBody>
      </p:sp>
      <p:sp>
        <p:nvSpPr>
          <p:cNvPr id="12" name="Table Placeholder 9"/>
          <p:cNvSpPr>
            <a:spLocks noGrp="1"/>
          </p:cNvSpPr>
          <p:nvPr>
            <p:ph type="tbl" sz="quarter" idx="13"/>
          </p:nvPr>
        </p:nvSpPr>
        <p:spPr bwMode="gray">
          <a:xfrm>
            <a:off x="838200" y="1335088"/>
            <a:ext cx="10515600" cy="4841875"/>
          </a:xfrm>
        </p:spPr>
        <p:txBody>
          <a:bodyPr/>
          <a:lstStyle/>
          <a:p>
            <a:r>
              <a:rPr lang="en-US" smtClean="0"/>
              <a:t>Click icon to add table</a:t>
            </a:r>
            <a:endParaRPr lang="en-US"/>
          </a:p>
        </p:txBody>
      </p:sp>
      <p:sp>
        <p:nvSpPr>
          <p:cNvPr id="4" name="Date Placeholder 3"/>
          <p:cNvSpPr>
            <a:spLocks noGrp="1"/>
          </p:cNvSpPr>
          <p:nvPr>
            <p:ph type="dt" sz="half" idx="10"/>
          </p:nvPr>
        </p:nvSpPr>
        <p:spPr bwMode="black"/>
        <p:txBody>
          <a:bodyPr/>
          <a:lstStyle/>
          <a:p>
            <a:fld id="{7165D0D6-47D4-45DB-8A1D-18D2CB108965}" type="datetime1">
              <a:rPr lang="en-US" smtClean="0"/>
              <a:t>4/4/2019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7996441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Image Black Circle Overlay">
    <p:bg bwMode="gray">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bwMode="gray">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bwMode="auto">
          <a:xfrm>
            <a:off x="6146624" y="685800"/>
            <a:ext cx="5486400" cy="5486400"/>
          </a:xfrm>
          <a:prstGeom prst="ellipse">
            <a:avLst/>
          </a:prstGeom>
          <a:solidFill>
            <a:srgbClr val="003865">
              <a:alpha val="87843"/>
            </a:srgbClr>
          </a:solidFill>
        </p:spPr>
        <p:txBody>
          <a:bodyPr>
            <a:noAutofit/>
          </a:bodyPr>
          <a:lstStyle>
            <a:lvl1pPr algn="ctr">
              <a:tabLst>
                <a:tab pos="2341563" algn="l"/>
                <a:tab pos="3770313" algn="l"/>
              </a:tabLst>
              <a:defRPr sz="5500" baseline="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09225839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Image Multiple Circle Overlay">
    <p:bg>
      <p:bgPr>
        <a:solidFill>
          <a:schemeClr val="bg1"/>
        </a:solidFill>
        <a:effectLst/>
      </p:bgPr>
    </p:bg>
    <p:spTree>
      <p:nvGrpSpPr>
        <p:cNvPr id="1" name=""/>
        <p:cNvGrpSpPr/>
        <p:nvPr/>
      </p:nvGrpSpPr>
      <p:grpSpPr>
        <a:xfrm>
          <a:off x="0" y="0"/>
          <a:ext cx="0" cy="0"/>
          <a:chOff x="0" y="0"/>
          <a:chExt cx="0" cy="0"/>
        </a:xfrm>
      </p:grpSpPr>
      <p:sp>
        <p:nvSpPr>
          <p:cNvPr id="10" name="Picture Placeholder 6"/>
          <p:cNvSpPr>
            <a:spLocks noGrp="1"/>
          </p:cNvSpPr>
          <p:nvPr>
            <p:ph type="pic" sz="quarter" idx="15"/>
          </p:nvPr>
        </p:nvSpPr>
        <p:spPr bwMode="gray">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bwMode="auto">
          <a:xfrm>
            <a:off x="5720397" y="912530"/>
            <a:ext cx="4661388" cy="4661388"/>
          </a:xfrm>
          <a:prstGeom prst="ellipse">
            <a:avLst/>
          </a:prstGeom>
          <a:solidFill>
            <a:srgbClr val="003865">
              <a:alpha val="87843"/>
            </a:srgbClr>
          </a:solidFill>
        </p:spPr>
        <p:txBody>
          <a:bodyPr>
            <a:noAutofit/>
          </a:bodyPr>
          <a:lstStyle>
            <a:lvl1pPr algn="ctr">
              <a:tabLst>
                <a:tab pos="3770313" algn="l"/>
              </a:tabLst>
              <a:defRPr sz="4500" baseline="0">
                <a:solidFill>
                  <a:schemeClr val="bg1"/>
                </a:solidFill>
              </a:defRPr>
            </a:lvl1pPr>
          </a:lstStyle>
          <a:p>
            <a:r>
              <a:rPr lang="en-US" dirty="0" smtClean="0"/>
              <a:t>Click to edit title</a:t>
            </a:r>
            <a:endParaRPr lang="en-US" dirty="0"/>
          </a:p>
        </p:txBody>
      </p:sp>
      <p:sp>
        <p:nvSpPr>
          <p:cNvPr id="9" name="Text Placeholder 7"/>
          <p:cNvSpPr>
            <a:spLocks noGrp="1"/>
          </p:cNvSpPr>
          <p:nvPr>
            <p:ph type="body" sz="quarter" idx="14" hasCustomPrompt="1"/>
          </p:nvPr>
        </p:nvSpPr>
        <p:spPr bwMode="auto">
          <a:xfrm>
            <a:off x="9544816" y="524007"/>
            <a:ext cx="2155300" cy="2155300"/>
          </a:xfrm>
          <a:prstGeom prst="ellipse">
            <a:avLst/>
          </a:prstGeom>
          <a:solidFill>
            <a:srgbClr val="78BE21">
              <a:alpha val="87843"/>
            </a:srgbClr>
          </a:solidFill>
        </p:spPr>
        <p:txBody>
          <a:bodyPr anchor="ctr">
            <a:normAutofit/>
          </a:bodyPr>
          <a:lstStyle>
            <a:lvl1pPr marL="0" indent="0" algn="ctr">
              <a:buNone/>
              <a:defRPr sz="2500" baseline="0">
                <a:solidFill>
                  <a:schemeClr val="tx2"/>
                </a:solidFill>
                <a:latin typeface="+mn-lt"/>
              </a:defRPr>
            </a:lvl1pPr>
          </a:lstStyle>
          <a:p>
            <a:pPr lvl="0"/>
            <a:r>
              <a:rPr lang="en-US" dirty="0" smtClean="0"/>
              <a:t>Second Point</a:t>
            </a:r>
            <a:endParaRPr lang="en-US" dirty="0"/>
          </a:p>
        </p:txBody>
      </p:sp>
      <p:sp>
        <p:nvSpPr>
          <p:cNvPr id="8" name="Text Placeholder 7"/>
          <p:cNvSpPr>
            <a:spLocks noGrp="1"/>
          </p:cNvSpPr>
          <p:nvPr>
            <p:ph type="body" sz="quarter" idx="13" hasCustomPrompt="1"/>
          </p:nvPr>
        </p:nvSpPr>
        <p:spPr bwMode="auto">
          <a:xfrm>
            <a:off x="9251002" y="3581845"/>
            <a:ext cx="2637978" cy="2637978"/>
          </a:xfrm>
          <a:prstGeom prst="ellipse">
            <a:avLst/>
          </a:prstGeom>
          <a:solidFill>
            <a:srgbClr val="000000">
              <a:alpha val="87843"/>
            </a:srgbClr>
          </a:solidFill>
        </p:spPr>
        <p:txBody>
          <a:bodyPr anchor="ctr">
            <a:normAutofit/>
          </a:bodyPr>
          <a:lstStyle>
            <a:lvl1pPr marL="0" indent="0" algn="ctr">
              <a:buNone/>
              <a:defRPr sz="2500" baseline="0">
                <a:solidFill>
                  <a:schemeClr val="bg1"/>
                </a:solidFill>
                <a:latin typeface="+mn-lt"/>
              </a:defRPr>
            </a:lvl1pPr>
          </a:lstStyle>
          <a:p>
            <a:pPr lvl="0"/>
            <a:r>
              <a:rPr lang="en-US" dirty="0" smtClean="0"/>
              <a:t>Third Point</a:t>
            </a:r>
            <a:endParaRPr lang="en-US" dirty="0"/>
          </a:p>
        </p:txBody>
      </p:sp>
    </p:spTree>
    <p:extLst>
      <p:ext uri="{BB962C8B-B14F-4D97-AF65-F5344CB8AC3E}">
        <p14:creationId xmlns:p14="http://schemas.microsoft.com/office/powerpoint/2010/main" val="291100421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Black Box Overlay">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bwMode="gray">
          <a:xfrm>
            <a:off x="0" y="0"/>
            <a:ext cx="12192000" cy="6858000"/>
          </a:xfrm>
        </p:spPr>
        <p:txBody>
          <a:bodyPr/>
          <a:lstStyle/>
          <a:p>
            <a:r>
              <a:rPr lang="en-US" smtClean="0"/>
              <a:t>Click icon to add picture</a:t>
            </a:r>
            <a:endParaRPr lang="en-US"/>
          </a:p>
        </p:txBody>
      </p:sp>
      <p:sp>
        <p:nvSpPr>
          <p:cNvPr id="2" name="Title 1"/>
          <p:cNvSpPr>
            <a:spLocks noGrp="1"/>
          </p:cNvSpPr>
          <p:nvPr>
            <p:ph type="title" hasCustomPrompt="1"/>
          </p:nvPr>
        </p:nvSpPr>
        <p:spPr bwMode="auto">
          <a:xfrm>
            <a:off x="2299475" y="1609867"/>
            <a:ext cx="7593051" cy="3638266"/>
          </a:xfrm>
          <a:solidFill>
            <a:srgbClr val="003865">
              <a:alpha val="87843"/>
            </a:srgbClr>
          </a:solidFill>
        </p:spPr>
        <p:txBody>
          <a:bodyPr>
            <a:noAutofit/>
          </a:bodyPr>
          <a:lstStyle>
            <a:lvl1pPr algn="ctr">
              <a:spcAft>
                <a:spcPts val="1000"/>
              </a:spcAft>
              <a:tabLst>
                <a:tab pos="3770313" algn="l"/>
              </a:tabLst>
              <a:defRPr sz="7000" baseline="0">
                <a:solidFill>
                  <a:schemeClr val="bg1"/>
                </a:solidFill>
              </a:defRPr>
            </a:lvl1pPr>
          </a:lstStyle>
          <a:p>
            <a:r>
              <a:rPr lang="en-US" dirty="0" smtClean="0"/>
              <a:t>Quote or </a:t>
            </a:r>
            <a:br>
              <a:rPr lang="en-US" dirty="0" smtClean="0"/>
            </a:br>
            <a:r>
              <a:rPr lang="en-US" dirty="0" smtClean="0"/>
              <a:t>Statement</a:t>
            </a:r>
            <a:endParaRPr lang="en-US" dirty="0"/>
          </a:p>
        </p:txBody>
      </p:sp>
    </p:spTree>
    <p:extLst>
      <p:ext uri="{BB962C8B-B14F-4D97-AF65-F5344CB8AC3E}">
        <p14:creationId xmlns:p14="http://schemas.microsoft.com/office/powerpoint/2010/main" val="2067717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olid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accent2"/>
                </a:solidFill>
              </a:defRPr>
            </a:lvl1pPr>
          </a:lstStyle>
          <a:p>
            <a:r>
              <a:rPr lang="en-US" dirty="0" smtClean="0"/>
              <a:t>Quote or Statement</a:t>
            </a:r>
            <a:endParaRPr lang="en-US" dirty="0"/>
          </a:p>
        </p:txBody>
      </p:sp>
      <p:sp>
        <p:nvSpPr>
          <p:cNvPr id="10" name="Text Placeholder 6"/>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Clr>
                <a:schemeClr val="bg1"/>
              </a:buClr>
              <a:buFont typeface="Arial" panose="020B0604020202020204" pitchFamily="34" charset="0"/>
              <a:buNone/>
              <a:defRPr>
                <a:solidFill>
                  <a:schemeClr val="bg1"/>
                </a:solidFill>
              </a:defRPr>
            </a:lvl1pPr>
          </a:lstStyle>
          <a:p>
            <a:pPr lvl="0"/>
            <a:r>
              <a:rPr lang="en-US" dirty="0" smtClean="0"/>
              <a:t>Make a secondary statement here.</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9324E9CA-4A9C-4AD5-A523-0F9AAF6B97DD}" type="datetime1">
              <a:rPr lang="en-US" smtClean="0"/>
              <a:t>4/4/2019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7953702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Quote Solid Light Background">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auto">
          <a:xfrm>
            <a:off x="0" y="1389685"/>
            <a:ext cx="12192000" cy="1340989"/>
          </a:xfrm>
          <a:solidFill>
            <a:schemeClr val="tx1"/>
          </a:solidFill>
        </p:spPr>
        <p:txBody>
          <a:bodyPr>
            <a:noAutofit/>
          </a:bodyPr>
          <a:lstStyle>
            <a:lvl1pPr algn="ctr">
              <a:tabLst>
                <a:tab pos="3770313" algn="l"/>
              </a:tabLst>
              <a:defRPr sz="7000">
                <a:solidFill>
                  <a:schemeClr val="accent2"/>
                </a:solidFill>
              </a:defRPr>
            </a:lvl1pPr>
          </a:lstStyle>
          <a:p>
            <a:r>
              <a:rPr lang="en-US" dirty="0" smtClean="0"/>
              <a:t>Quote or Statement</a:t>
            </a:r>
            <a:endParaRPr lang="en-US" dirty="0"/>
          </a:p>
        </p:txBody>
      </p:sp>
      <p:sp>
        <p:nvSpPr>
          <p:cNvPr id="8" name="Text Placeholder 6"/>
          <p:cNvSpPr>
            <a:spLocks noGrp="1"/>
          </p:cNvSpPr>
          <p:nvPr>
            <p:ph type="body" sz="quarter" idx="13" hasCustomPrompt="1"/>
          </p:nvPr>
        </p:nvSpPr>
        <p:spPr bwMode="black">
          <a:xfrm>
            <a:off x="838200" y="2925699"/>
            <a:ext cx="10515600" cy="2673435"/>
          </a:xfrm>
        </p:spPr>
        <p:txBody>
          <a:bodyPr anchor="ctr"/>
          <a:lstStyle>
            <a:lvl1pPr marL="0" indent="0" algn="ctr">
              <a:lnSpc>
                <a:spcPct val="100000"/>
              </a:lnSpc>
              <a:spcBef>
                <a:spcPts val="0"/>
              </a:spcBef>
              <a:buFont typeface="Arial" panose="020B0604020202020204" pitchFamily="34" charset="0"/>
              <a:buNone/>
              <a:defRPr>
                <a:solidFill>
                  <a:schemeClr val="tx1"/>
                </a:solidFill>
              </a:defRPr>
            </a:lvl1pPr>
          </a:lstStyle>
          <a:p>
            <a:pPr lvl="0"/>
            <a:r>
              <a:rPr lang="en-US" dirty="0" smtClean="0"/>
              <a:t>Make a secondary statement here.</a:t>
            </a:r>
            <a:endParaRPr lang="en-US" dirty="0"/>
          </a:p>
        </p:txBody>
      </p:sp>
      <p:sp>
        <p:nvSpPr>
          <p:cNvPr id="3" name="Date Placeholder 2"/>
          <p:cNvSpPr>
            <a:spLocks noGrp="1"/>
          </p:cNvSpPr>
          <p:nvPr>
            <p:ph type="dt" sz="half" idx="10"/>
          </p:nvPr>
        </p:nvSpPr>
        <p:spPr bwMode="black"/>
        <p:txBody>
          <a:bodyPr/>
          <a:lstStyle/>
          <a:p>
            <a:fld id="{D925DE02-5038-47FC-8A90-3EF654B7AE9F}" type="datetime1">
              <a:rPr lang="en-US" smtClean="0"/>
              <a:t>4/4/2019</a:t>
            </a:fld>
            <a:endParaRPr lang="en-US" dirty="0"/>
          </a:p>
        </p:txBody>
      </p:sp>
      <p:sp>
        <p:nvSpPr>
          <p:cNvPr id="5" name="Footer Placeholder 4"/>
          <p:cNvSpPr>
            <a:spLocks noGrp="1"/>
          </p:cNvSpPr>
          <p:nvPr>
            <p:ph type="ftr" sz="quarter" idx="12"/>
          </p:nvPr>
        </p:nvSpPr>
        <p:spPr bwMode="black"/>
        <p:txBody>
          <a:bodyPr/>
          <a:lstStyle>
            <a:lvl1pPr>
              <a:defRPr>
                <a:solidFill>
                  <a:schemeClr val="tx2"/>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309155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Full Image Background">
    <p:bg bwMode="ltGray">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bwMode="gray">
          <a:xfrm>
            <a:off x="0" y="0"/>
            <a:ext cx="12192000" cy="6858000"/>
          </a:xfrm>
        </p:spPr>
        <p:txBody>
          <a:bodyPr/>
          <a:lstStyle>
            <a:lvl1pPr>
              <a:defRPr/>
            </a:lvl1pPr>
          </a:lstStyle>
          <a:p>
            <a:r>
              <a:rPr lang="en-US" dirty="0" smtClean="0"/>
              <a:t>Click icon to edit background picture</a:t>
            </a:r>
            <a:endParaRPr lang="en-US" dirty="0"/>
          </a:p>
        </p:txBody>
      </p:sp>
      <p:sp>
        <p:nvSpPr>
          <p:cNvPr id="12" name="Title 1"/>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bg1"/>
                </a:solidFill>
              </a:defRPr>
            </a:lvl1pPr>
          </a:lstStyle>
          <a:p>
            <a:r>
              <a:rPr lang="en-US" dirty="0" smtClean="0"/>
              <a:t>Quote or Statement</a:t>
            </a:r>
            <a:endParaRPr lang="en-US" dirty="0"/>
          </a:p>
        </p:txBody>
      </p:sp>
      <p:sp>
        <p:nvSpPr>
          <p:cNvPr id="13" name="Text Placeholder 6"/>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None/>
              <a:defRPr>
                <a:solidFill>
                  <a:schemeClr val="bg1"/>
                </a:solidFill>
              </a:defRPr>
            </a:lvl1pPr>
          </a:lstStyle>
          <a:p>
            <a:pPr lvl="0"/>
            <a:r>
              <a:rPr lang="en-US" dirty="0" smtClean="0"/>
              <a:t>Make a secondary statement here.</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A76B25AF-55A0-4EE7-8078-946A4BCB016E}" type="datetime1">
              <a:rPr lang="en-US" smtClean="0"/>
              <a:t>4/4/2019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4726053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Number - Image Background">
    <p:bg bwMode="blackGray">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bwMode="auto">
          <a:xfrm>
            <a:off x="5424138" y="624469"/>
            <a:ext cx="5198328" cy="5072440"/>
          </a:xfrm>
          <a:prstGeom prst="ellipse">
            <a:avLst/>
          </a:prstGeom>
          <a:solidFill>
            <a:schemeClr val="bg1"/>
          </a:solidFill>
        </p:spPr>
        <p:txBody>
          <a:bodyPr>
            <a:noAutofit/>
          </a:bodyPr>
          <a:lstStyle>
            <a:lvl1pPr algn="ctr">
              <a:tabLst>
                <a:tab pos="3770313" algn="l"/>
              </a:tabLst>
              <a:defRPr sz="6000" baseline="0">
                <a:solidFill>
                  <a:schemeClr val="accent1"/>
                </a:solidFill>
              </a:defRPr>
            </a:lvl1pPr>
          </a:lstStyle>
          <a:p>
            <a:r>
              <a:rPr lang="en-US" dirty="0" smtClean="0"/>
              <a:t>Click to edit title.</a:t>
            </a:r>
            <a:endParaRPr lang="en-US" dirty="0"/>
          </a:p>
        </p:txBody>
      </p:sp>
      <p:sp>
        <p:nvSpPr>
          <p:cNvPr id="9" name="Text Placeholder 8"/>
          <p:cNvSpPr>
            <a:spLocks noGrp="1"/>
          </p:cNvSpPr>
          <p:nvPr>
            <p:ph type="body" sz="quarter" idx="15" hasCustomPrompt="1"/>
          </p:nvPr>
        </p:nvSpPr>
        <p:spPr bwMode="white">
          <a:xfrm>
            <a:off x="1005465" y="0"/>
            <a:ext cx="3986213" cy="5086350"/>
          </a:xfrm>
        </p:spPr>
        <p:txBody>
          <a:bodyPr>
            <a:noAutofit/>
          </a:bodyPr>
          <a:lstStyle>
            <a:lvl1pPr marL="0" indent="0" algn="ctr">
              <a:spcBef>
                <a:spcPts val="0"/>
              </a:spcBef>
              <a:spcAft>
                <a:spcPts val="0"/>
              </a:spcAft>
              <a:buNone/>
              <a:defRPr sz="40000" i="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2</a:t>
            </a:r>
            <a:endParaRPr lang="en-US" dirty="0"/>
          </a:p>
        </p:txBody>
      </p:sp>
    </p:spTree>
    <p:extLst>
      <p:ext uri="{BB962C8B-B14F-4D97-AF65-F5344CB8AC3E}">
        <p14:creationId xmlns:p14="http://schemas.microsoft.com/office/powerpoint/2010/main" val="147644732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Number - Red Background">
    <p:bg bwMode="gray">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5424138" y="624469"/>
            <a:ext cx="5198328" cy="5072440"/>
          </a:xfrm>
          <a:prstGeom prst="ellipse">
            <a:avLst/>
          </a:prstGeom>
          <a:solidFill>
            <a:schemeClr val="bg1"/>
          </a:solidFill>
        </p:spPr>
        <p:txBody>
          <a:bodyPr>
            <a:noAutofit/>
          </a:bodyPr>
          <a:lstStyle>
            <a:lvl1pPr algn="ctr">
              <a:tabLst>
                <a:tab pos="3770313" algn="l"/>
              </a:tabLst>
              <a:defRPr sz="6000" baseline="0">
                <a:solidFill>
                  <a:schemeClr val="accent1"/>
                </a:solidFill>
              </a:defRPr>
            </a:lvl1pPr>
          </a:lstStyle>
          <a:p>
            <a:r>
              <a:rPr lang="en-US" dirty="0" smtClean="0"/>
              <a:t>Click to edit title.</a:t>
            </a:r>
            <a:endParaRPr lang="en-US" dirty="0"/>
          </a:p>
        </p:txBody>
      </p:sp>
      <p:sp>
        <p:nvSpPr>
          <p:cNvPr id="10" name="Text Placeholder 8"/>
          <p:cNvSpPr>
            <a:spLocks noGrp="1"/>
          </p:cNvSpPr>
          <p:nvPr>
            <p:ph type="body" sz="quarter" idx="15" hasCustomPrompt="1"/>
          </p:nvPr>
        </p:nvSpPr>
        <p:spPr bwMode="white">
          <a:xfrm>
            <a:off x="1005465" y="0"/>
            <a:ext cx="3986213" cy="5086350"/>
          </a:xfrm>
        </p:spPr>
        <p:txBody>
          <a:bodyPr>
            <a:noAutofit/>
          </a:bodyPr>
          <a:lstStyle>
            <a:lvl1pPr marL="0" indent="0" algn="ctr">
              <a:spcBef>
                <a:spcPts val="0"/>
              </a:spcBef>
              <a:spcAft>
                <a:spcPts val="0"/>
              </a:spcAft>
              <a:buNone/>
              <a:defRPr sz="40000" i="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2</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9495ADC2-0334-4EE3-B4F8-9D1B4B8E2F53}" type="datetime1">
              <a:rPr lang="en-US" smtClean="0"/>
              <a:t>4/4/2019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8821160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Quote Solid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white">
          <a:xfrm>
            <a:off x="838200" y="2212733"/>
            <a:ext cx="10515600" cy="1472163"/>
          </a:xfrm>
        </p:spPr>
        <p:txBody>
          <a:bodyPr>
            <a:noAutofit/>
          </a:bodyPr>
          <a:lstStyle>
            <a:lvl1pPr algn="ctr">
              <a:tabLst>
                <a:tab pos="3770313" algn="l"/>
              </a:tabLst>
              <a:defRPr sz="7000">
                <a:solidFill>
                  <a:schemeClr val="bg1"/>
                </a:solidFill>
              </a:defRPr>
            </a:lvl1pPr>
          </a:lstStyle>
          <a:p>
            <a:r>
              <a:rPr lang="en-US" dirty="0" smtClean="0"/>
              <a:t>Thank you!</a:t>
            </a:r>
            <a:endParaRPr lang="en-US" dirty="0"/>
          </a:p>
        </p:txBody>
      </p:sp>
      <p:sp>
        <p:nvSpPr>
          <p:cNvPr id="11" name="Text Placeholder 6"/>
          <p:cNvSpPr>
            <a:spLocks noGrp="1"/>
          </p:cNvSpPr>
          <p:nvPr>
            <p:ph type="body" sz="quarter" idx="13" hasCustomPrompt="1"/>
          </p:nvPr>
        </p:nvSpPr>
        <p:spPr bwMode="white">
          <a:xfrm>
            <a:off x="838200" y="3684897"/>
            <a:ext cx="10515600" cy="2517600"/>
          </a:xfrm>
        </p:spPr>
        <p:txBody>
          <a:bodyPr anchor="ctr"/>
          <a:lstStyle>
            <a:lvl1pPr marL="0" indent="0" algn="ctr">
              <a:lnSpc>
                <a:spcPct val="100000"/>
              </a:lnSpc>
              <a:spcBef>
                <a:spcPts val="0"/>
              </a:spcBef>
              <a:buNone/>
              <a:defRPr baseline="0">
                <a:solidFill>
                  <a:schemeClr val="bg1"/>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firstname.lastname@state.mn.us</a:t>
            </a:r>
          </a:p>
          <a:p>
            <a:pPr lvl="0"/>
            <a:r>
              <a:rPr lang="en-US" dirty="0" smtClean="0"/>
              <a:t>555-555-5555</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34A2D798-7E9C-4422-80A3-6CCB5D18A88D}" type="datetime1">
              <a:rPr lang="en-US" smtClean="0"/>
              <a:t>4/4/2019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
        <p:nvSpPr>
          <p:cNvPr id="8" name="Rectangle 7"/>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0083" y="159784"/>
            <a:ext cx="3272835" cy="1374590"/>
          </a:xfrm>
          <a:prstGeom prst="rect">
            <a:avLst/>
          </a:prstGeom>
        </p:spPr>
      </p:pic>
    </p:spTree>
    <p:extLst>
      <p:ext uri="{BB962C8B-B14F-4D97-AF65-F5344CB8AC3E}">
        <p14:creationId xmlns:p14="http://schemas.microsoft.com/office/powerpoint/2010/main" val="5559638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_Quote Solid Light Background">
    <p:bg bwMode="auto">
      <p:bgPr>
        <a:solidFill>
          <a:srgbClr val="E8E8E8"/>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auto">
          <a:xfrm>
            <a:off x="0" y="1651380"/>
            <a:ext cx="12192000" cy="1733266"/>
          </a:xfrm>
          <a:solidFill>
            <a:schemeClr val="tx1"/>
          </a:solidFill>
        </p:spPr>
        <p:txBody>
          <a:bodyPr>
            <a:noAutofit/>
          </a:bodyPr>
          <a:lstStyle>
            <a:lvl1pPr algn="ctr">
              <a:tabLst>
                <a:tab pos="3770313" algn="l"/>
              </a:tabLst>
              <a:defRPr sz="7000">
                <a:solidFill>
                  <a:schemeClr val="bg1"/>
                </a:solidFill>
              </a:defRPr>
            </a:lvl1pPr>
          </a:lstStyle>
          <a:p>
            <a:r>
              <a:rPr lang="en-US" dirty="0" smtClean="0"/>
              <a:t>Thank you!</a:t>
            </a:r>
            <a:endParaRPr lang="en-US" dirty="0"/>
          </a:p>
        </p:txBody>
      </p:sp>
      <p:sp>
        <p:nvSpPr>
          <p:cNvPr id="8" name="Text Placeholder 6"/>
          <p:cNvSpPr>
            <a:spLocks noGrp="1"/>
          </p:cNvSpPr>
          <p:nvPr>
            <p:ph type="body" sz="quarter" idx="13" hasCustomPrompt="1"/>
          </p:nvPr>
        </p:nvSpPr>
        <p:spPr bwMode="black">
          <a:xfrm>
            <a:off x="838200" y="3521123"/>
            <a:ext cx="10515600" cy="2681374"/>
          </a:xfrm>
        </p:spPr>
        <p:txBody>
          <a:bodyPr anchor="ctr"/>
          <a:lstStyle>
            <a:lvl1pPr marL="0" indent="0" algn="ctr">
              <a:lnSpc>
                <a:spcPct val="100000"/>
              </a:lnSpc>
              <a:spcBef>
                <a:spcPts val="0"/>
              </a:spcBef>
              <a:buNone/>
              <a:defRPr baseline="0">
                <a:solidFill>
                  <a:schemeClr val="tx1"/>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firstname.lastname@state.mn.us</a:t>
            </a:r>
          </a:p>
          <a:p>
            <a:pPr lvl="0"/>
            <a:r>
              <a:rPr lang="en-US" dirty="0" smtClean="0"/>
              <a:t>555-555-5555</a:t>
            </a:r>
            <a:endParaRPr lang="en-US" dirty="0"/>
          </a:p>
        </p:txBody>
      </p:sp>
      <p:sp>
        <p:nvSpPr>
          <p:cNvPr id="3" name="Date Placeholder 2"/>
          <p:cNvSpPr>
            <a:spLocks noGrp="1"/>
          </p:cNvSpPr>
          <p:nvPr>
            <p:ph type="dt" sz="half" idx="10"/>
          </p:nvPr>
        </p:nvSpPr>
        <p:spPr bwMode="black"/>
        <p:txBody>
          <a:bodyPr/>
          <a:lstStyle>
            <a:lvl1pPr>
              <a:defRPr>
                <a:solidFill>
                  <a:schemeClr val="tx2"/>
                </a:solidFill>
              </a:defRPr>
            </a:lvl1pPr>
          </a:lstStyle>
          <a:p>
            <a:fld id="{0C98FD23-0DCB-4487-9369-0D5DE6B75693}" type="datetime1">
              <a:rPr lang="en-US" smtClean="0"/>
              <a:t>4/4/2019</a:t>
            </a:fld>
            <a:endParaRPr lang="en-US" dirty="0"/>
          </a:p>
        </p:txBody>
      </p:sp>
      <p:sp>
        <p:nvSpPr>
          <p:cNvPr id="5" name="Footer Placeholder 4"/>
          <p:cNvSpPr>
            <a:spLocks noGrp="1"/>
          </p:cNvSpPr>
          <p:nvPr>
            <p:ph type="ftr" sz="quarter" idx="12"/>
          </p:nvPr>
        </p:nvSpPr>
        <p:spPr bwMode="black"/>
        <p:txBody>
          <a:bodyPr/>
          <a:lstStyle>
            <a:lvl1pPr>
              <a:defRPr>
                <a:solidFill>
                  <a:schemeClr val="tx1"/>
                </a:solidFill>
              </a:defRPr>
            </a:lvl1pPr>
          </a:lstStyle>
          <a:p>
            <a:r>
              <a:rPr lang="en-US" smtClean="0">
                <a:solidFill>
                  <a:schemeClr val="tx2"/>
                </a:solidFill>
              </a:rPr>
              <a:t>Learning about how REST is the BEST | gisdata.mn.gov</a:t>
            </a:r>
            <a:endParaRPr lang="en-US" dirty="0">
              <a:solidFill>
                <a:schemeClr val="tx2"/>
              </a:solidFill>
            </a:endParaRPr>
          </a:p>
        </p:txBody>
      </p:sp>
      <p:sp>
        <p:nvSpPr>
          <p:cNvPr id="4" name="Slide Number Placeholder 3"/>
          <p:cNvSpPr>
            <a:spLocks noGrp="1"/>
          </p:cNvSpPr>
          <p:nvPr>
            <p:ph type="sldNum" sz="quarter" idx="11"/>
          </p:nvPr>
        </p:nvSpPr>
        <p:spPr bwMode="black"/>
        <p:txBody>
          <a:bodyPr/>
          <a:lstStyle>
            <a:lvl1pPr>
              <a:defRPr>
                <a:solidFill>
                  <a:schemeClr val="tx1"/>
                </a:solidFill>
              </a:defRPr>
            </a:lvl1pPr>
          </a:lstStyle>
          <a:p>
            <a:fld id="{48F63A3B-78C7-47BE-AE5E-E10140E04643}" type="slidenum">
              <a:rPr lang="en-US" smtClean="0"/>
              <a:pPr/>
              <a:t>‹#›</a:t>
            </a:fld>
            <a:endParaRPr lang="en-US" dirty="0"/>
          </a:p>
        </p:txBody>
      </p:sp>
      <p:sp>
        <p:nvSpPr>
          <p:cNvPr id="6" name="Rectangle 5"/>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0083" y="159784"/>
            <a:ext cx="3272835" cy="1374590"/>
          </a:xfrm>
          <a:prstGeom prst="rect">
            <a:avLst/>
          </a:prstGeom>
        </p:spPr>
      </p:pic>
    </p:spTree>
    <p:extLst>
      <p:ext uri="{BB962C8B-B14F-4D97-AF65-F5344CB8AC3E}">
        <p14:creationId xmlns:p14="http://schemas.microsoft.com/office/powerpoint/2010/main" val="2290897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4"/>
            <a:ext cx="12192000" cy="1199223"/>
          </a:xfrm>
          <a:solidFill>
            <a:schemeClr val="accent1"/>
          </a:solidFill>
        </p:spPr>
        <p:txBody>
          <a:bodyPr anchor="ctr">
            <a:normAutofit/>
          </a:bodyPr>
          <a:lstStyle>
            <a:lvl1pPr algn="ctr">
              <a:defRPr sz="3600">
                <a:solidFill>
                  <a:schemeClr val="bg1"/>
                </a:solidFill>
              </a:defRPr>
            </a:lvl1pPr>
          </a:lstStyle>
          <a:p>
            <a:r>
              <a:rPr lang="en-US" dirty="0" smtClean="0"/>
              <a:t>Click to edit section title</a:t>
            </a:r>
            <a:endParaRPr lang="en-US" dirty="0"/>
          </a:p>
        </p:txBody>
      </p:sp>
      <p:sp>
        <p:nvSpPr>
          <p:cNvPr id="3" name="Rectangle 2"/>
          <p:cNvSpPr/>
          <p:nvPr userDrawn="1"/>
        </p:nvSpPr>
        <p:spPr bwMode="auto">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644884"/>
            <a:ext cx="6587067" cy="440970"/>
          </a:xfrm>
        </p:spPr>
        <p:txBody>
          <a:bodyPr>
            <a:normAutofit/>
          </a:bodyPr>
          <a:lstStyle>
            <a:lvl1pPr marL="0" indent="0" algn="ctr">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p:txBody>
      </p:sp>
      <p:sp>
        <p:nvSpPr>
          <p:cNvPr id="11" name="Picture Placeholder 2"/>
          <p:cNvSpPr>
            <a:spLocks noGrp="1"/>
          </p:cNvSpPr>
          <p:nvPr>
            <p:ph type="pic" sz="quarter" idx="13" hasCustomPrompt="1"/>
          </p:nvPr>
        </p:nvSpPr>
        <p:spPr bwMode="gray">
          <a:xfrm>
            <a:off x="0" y="1789113"/>
            <a:ext cx="12192000" cy="2298700"/>
          </a:xfrm>
        </p:spPr>
        <p:txBody>
          <a:bodyPr/>
          <a:lstStyle/>
          <a:p>
            <a:r>
              <a:rPr lang="en-US" dirty="0" smtClean="0"/>
              <a:t>Click Icon to add picture</a:t>
            </a:r>
            <a:endParaRPr lang="en-US" dirty="0"/>
          </a:p>
        </p:txBody>
      </p:sp>
      <p:sp>
        <p:nvSpPr>
          <p:cNvPr id="18" name="Date Placeholder 17"/>
          <p:cNvSpPr>
            <a:spLocks noGrp="1"/>
          </p:cNvSpPr>
          <p:nvPr>
            <p:ph type="dt" sz="half" idx="15"/>
          </p:nvPr>
        </p:nvSpPr>
        <p:spPr bwMode="black"/>
        <p:txBody>
          <a:bodyPr/>
          <a:lstStyle/>
          <a:p>
            <a:fld id="{CA73D935-DF36-4ADE-AD34-2CBC599BEBA5}" type="datetime1">
              <a:rPr lang="en-US" smtClean="0"/>
              <a:t>4/4/2019</a:t>
            </a:fld>
            <a:endParaRPr lang="en-US" dirty="0"/>
          </a:p>
        </p:txBody>
      </p:sp>
      <p:sp>
        <p:nvSpPr>
          <p:cNvPr id="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pic>
        <p:nvPicPr>
          <p:cNvPr id="10" name="Picture 9"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0083" y="212036"/>
            <a:ext cx="3272835" cy="1374590"/>
          </a:xfrm>
          <a:prstGeom prst="rect">
            <a:avLst/>
          </a:prstGeom>
        </p:spPr>
      </p:pic>
    </p:spTree>
    <p:extLst>
      <p:ext uri="{BB962C8B-B14F-4D97-AF65-F5344CB8AC3E}">
        <p14:creationId xmlns:p14="http://schemas.microsoft.com/office/powerpoint/2010/main" val="20822502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idx="1"/>
          </p:nvPr>
        </p:nvSpPr>
        <p:spPr bwMode="black"/>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black"/>
        <p:txBody>
          <a:bodyPr/>
          <a:lstStyle/>
          <a:p>
            <a:fld id="{0DB94ABA-99D5-4A2D-BA94-4A2053B82453}" type="datetime1">
              <a:rPr lang="en-US" smtClean="0"/>
              <a:t>4/4/2019</a:t>
            </a:fld>
            <a:endParaRPr lang="en-US" dirty="0"/>
          </a:p>
        </p:txBody>
      </p:sp>
      <p:sp>
        <p:nvSpPr>
          <p:cNvPr id="1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324997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Split White BG)">
    <p:bg bwMode="gray">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sz="half" idx="1"/>
          </p:nvPr>
        </p:nvSpPr>
        <p:spPr bwMode="auto">
          <a:xfrm>
            <a:off x="838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auto">
          <a:xfrm>
            <a:off x="6172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bwMode="black"/>
        <p:txBody>
          <a:bodyPr/>
          <a:lstStyle/>
          <a:p>
            <a:fld id="{BE915BE9-5E52-442D-8E93-C03019733BB6}" type="datetime1">
              <a:rPr lang="en-US" smtClean="0"/>
              <a:t>4/4/2019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7" name="Slide Number Placeholder 6"/>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10" name="Rectangle 9"/>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accent2"/>
              </a:solidFill>
            </a:endParaRPr>
          </a:p>
        </p:txBody>
      </p:sp>
    </p:spTree>
    <p:extLst>
      <p:ext uri="{BB962C8B-B14F-4D97-AF65-F5344CB8AC3E}">
        <p14:creationId xmlns:p14="http://schemas.microsoft.com/office/powerpoint/2010/main" val="716610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Boxed)">
    <p:bg bwMode="auto">
      <p:bgPr>
        <a:solidFill>
          <a:srgbClr val="E8E8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idx="1"/>
          </p:nvPr>
        </p:nvSpPr>
        <p:spPr bwMode="auto">
          <a:xfrm>
            <a:off x="838200" y="1335281"/>
            <a:ext cx="10515600" cy="4841682"/>
          </a:xfrm>
          <a:solidFill>
            <a:schemeClr val="bg1"/>
          </a:solidFill>
        </p:spPr>
        <p:txBody>
          <a:bodyPr lIns="228600" tIns="548640" rIns="274320"/>
          <a:lstStyle>
            <a:lvl1pPr marL="342900" indent="-342900">
              <a:lnSpc>
                <a:spcPct val="100000"/>
              </a:lnSpc>
              <a:spcAft>
                <a:spcPts val="1000"/>
              </a:spcAft>
              <a:buClr>
                <a:schemeClr val="accent1"/>
              </a:buClr>
              <a:buFont typeface="Arial" panose="020B0604020202020204" pitchFamily="34" charset="0"/>
              <a:buChar char="•"/>
              <a:defRPr sz="2500"/>
            </a:lvl1pPr>
            <a:lvl2pPr marL="800100" indent="-342900">
              <a:lnSpc>
                <a:spcPct val="100000"/>
              </a:lnSpc>
              <a:spcAft>
                <a:spcPts val="1000"/>
              </a:spcAft>
              <a:buClr>
                <a:schemeClr val="accent1"/>
              </a:buClr>
              <a:buFont typeface="Arial" panose="020B0604020202020204" pitchFamily="34" charset="0"/>
              <a:buChar char="•"/>
              <a:defRPr sz="2100"/>
            </a:lvl2pPr>
            <a:lvl3pPr marL="1200150" indent="-285750">
              <a:lnSpc>
                <a:spcPct val="100000"/>
              </a:lnSpc>
              <a:spcAft>
                <a:spcPts val="1000"/>
              </a:spcAft>
              <a:buClr>
                <a:schemeClr val="accent1"/>
              </a:buClr>
              <a:buFont typeface="Arial" panose="020B0604020202020204" pitchFamily="34" charset="0"/>
              <a:buChar char="•"/>
              <a:defRPr sz="1700"/>
            </a:lvl3pPr>
            <a:lvl4pPr marL="1657350" indent="-285750">
              <a:lnSpc>
                <a:spcPct val="100000"/>
              </a:lnSpc>
              <a:spcAft>
                <a:spcPts val="1000"/>
              </a:spcAft>
              <a:buClr>
                <a:schemeClr val="accent1"/>
              </a:buClr>
              <a:buFont typeface="Arial" panose="020B0604020202020204" pitchFamily="34" charset="0"/>
              <a:buChar char="•"/>
              <a:defRPr sz="1700"/>
            </a:lvl4pPr>
            <a:lvl5pPr marL="2114550" indent="-285750">
              <a:lnSpc>
                <a:spcPct val="100000"/>
              </a:lnSpc>
              <a:spcAft>
                <a:spcPts val="1000"/>
              </a:spcAft>
              <a:buClr>
                <a:schemeClr val="accent1"/>
              </a:buClr>
              <a:buFont typeface="Arial" panose="020B0604020202020204" pitchFamily="34" charset="0"/>
              <a:buChar char="•"/>
              <a:defRPr sz="17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black"/>
        <p:txBody>
          <a:bodyPr/>
          <a:lstStyle/>
          <a:p>
            <a:fld id="{21D97E25-8B5F-4583-9051-F45248A8D8C6}" type="datetime1">
              <a:rPr lang="en-US" smtClean="0"/>
              <a:t>4/4/2019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485841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Split Boxed)">
    <p:bg bwMode="auto">
      <p:bgPr>
        <a:solidFill>
          <a:srgbClr val="E8E8E8"/>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sz="half" idx="1"/>
          </p:nvPr>
        </p:nvSpPr>
        <p:spPr bwMode="auto">
          <a:xfrm>
            <a:off x="838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auto">
          <a:xfrm>
            <a:off x="6172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bwMode="black"/>
        <p:txBody>
          <a:bodyPr/>
          <a:lstStyle/>
          <a:p>
            <a:fld id="{5113CD45-DF80-4972-BBB1-7AD7C33A472D}" type="datetime1">
              <a:rPr lang="en-US" smtClean="0"/>
              <a:t>4/4/2019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7" name="Slide Number Placeholder 6"/>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53801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5985B08C-554A-4F27-9E8C-9BED28B42B5D}" type="datetime1">
              <a:rPr lang="en-US" smtClean="0"/>
              <a:t>4/4/2019</a:t>
            </a:fld>
            <a:endParaRPr lang="en-US" dirty="0"/>
          </a:p>
        </p:txBody>
      </p:sp>
      <p:sp>
        <p:nvSpPr>
          <p:cNvPr id="12"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7062332"/>
      </p:ext>
    </p:extLst>
  </p:cSld>
  <p:clrMap bg1="lt1" tx1="dk1" bg2="lt2" tx2="dk2" accent1="accent1" accent2="accent2" accent3="accent3" accent4="accent4" accent5="accent5" accent6="accent6" hlink="hlink" folHlink="folHlink"/>
  <p:sldLayoutIdLst>
    <p:sldLayoutId id="2147483788" r:id="rId1"/>
    <p:sldLayoutId id="2147483799" r:id="rId2"/>
    <p:sldLayoutId id="2147483787" r:id="rId3"/>
    <p:sldLayoutId id="2147483795" r:id="rId4"/>
    <p:sldLayoutId id="2147483711" r:id="rId5"/>
    <p:sldLayoutId id="2147483712" r:id="rId6"/>
    <p:sldLayoutId id="2147483790" r:id="rId7"/>
    <p:sldLayoutId id="2147483789" r:id="rId8"/>
    <p:sldLayoutId id="2147483714" r:id="rId9"/>
    <p:sldLayoutId id="2147483738" r:id="rId10"/>
    <p:sldLayoutId id="2147483739" r:id="rId11"/>
    <p:sldLayoutId id="2147483780" r:id="rId12"/>
    <p:sldLayoutId id="2147483773" r:id="rId13"/>
    <p:sldLayoutId id="2147483800" r:id="rId14"/>
    <p:sldLayoutId id="2147483688" r:id="rId15"/>
    <p:sldLayoutId id="2147483801" r:id="rId16"/>
    <p:sldLayoutId id="2147483802" r:id="rId17"/>
    <p:sldLayoutId id="2147483803" r:id="rId18"/>
    <p:sldLayoutId id="2147483744" r:id="rId19"/>
    <p:sldLayoutId id="2147483793" r:id="rId20"/>
    <p:sldLayoutId id="2147483772" r:id="rId21"/>
    <p:sldLayoutId id="2147483767" r:id="rId22"/>
    <p:sldLayoutId id="2147483769" r:id="rId23"/>
    <p:sldLayoutId id="2147483771" r:id="rId24"/>
    <p:sldLayoutId id="2147483770" r:id="rId25"/>
    <p:sldLayoutId id="2147483732" r:id="rId26"/>
    <p:sldLayoutId id="2147483794" r:id="rId27"/>
    <p:sldLayoutId id="2147483733" r:id="rId28"/>
    <p:sldLayoutId id="2147483747" r:id="rId29"/>
    <p:sldLayoutId id="2147483818" r:id="rId30"/>
    <p:sldLayoutId id="2147483805" r:id="rId31"/>
    <p:sldLayoutId id="2147483806" r:id="rId32"/>
    <p:sldLayoutId id="2147483750" r:id="rId33"/>
    <p:sldLayoutId id="2147483765" r:id="rId34"/>
    <p:sldLayoutId id="2147483781" r:id="rId35"/>
    <p:sldLayoutId id="2147483809" r:id="rId36"/>
    <p:sldLayoutId id="2147483808" r:id="rId37"/>
    <p:sldLayoutId id="2147483807" r:id="rId38"/>
    <p:sldLayoutId id="2147483819" r:id="rId39"/>
    <p:sldLayoutId id="2147483754" r:id="rId40"/>
    <p:sldLayoutId id="2147483755" r:id="rId41"/>
    <p:sldLayoutId id="2147483759" r:id="rId42"/>
    <p:sldLayoutId id="2147483753" r:id="rId43"/>
    <p:sldLayoutId id="2147483763" r:id="rId44"/>
    <p:sldLayoutId id="2147483762" r:id="rId45"/>
    <p:sldLayoutId id="2147483758" r:id="rId46"/>
    <p:sldLayoutId id="2147483756" r:id="rId47"/>
    <p:sldLayoutId id="2147483798" r:id="rId48"/>
    <p:sldLayoutId id="2147483797" r:id="rId4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1000"/>
        </a:spcAft>
        <a:buClr>
          <a:schemeClr val="accent1"/>
        </a:buClr>
        <a:buFont typeface="Arial" panose="020B0604020202020204" pitchFamily="34" charset="0"/>
        <a:buChar char="•"/>
        <a:defRPr sz="25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mdolbow/RESTendpts" TargetMode="External"/><Relationship Id="rId2" Type="http://schemas.openxmlformats.org/officeDocument/2006/relationships/hyperlink" Target="http://mmdolbow.github.io/RESTendpts/index.html" TargetMode="External"/><Relationship Id="rId1" Type="http://schemas.openxmlformats.org/officeDocument/2006/relationships/slideLayout" Target="../slideLayouts/slideLayout6.xml"/><Relationship Id="rId4" Type="http://schemas.openxmlformats.org/officeDocument/2006/relationships/hyperlink" Target="https://gisdata.mn.gov/dataset?res_format=ags_mapserv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endpoint tutorial</a:t>
            </a:r>
            <a:endParaRPr lang="en-US" dirty="0"/>
          </a:p>
        </p:txBody>
      </p:sp>
      <p:sp>
        <p:nvSpPr>
          <p:cNvPr id="3" name="Text Placeholder 2"/>
          <p:cNvSpPr>
            <a:spLocks noGrp="1"/>
          </p:cNvSpPr>
          <p:nvPr>
            <p:ph type="body" sz="quarter" idx="14"/>
          </p:nvPr>
        </p:nvSpPr>
        <p:spPr/>
        <p:txBody>
          <a:bodyPr/>
          <a:lstStyle/>
          <a:p>
            <a:r>
              <a:rPr lang="en-US" dirty="0" smtClean="0"/>
              <a:t>Mike Dolbow| GIS Supervisor</a:t>
            </a:r>
            <a:endParaRPr lang="en-US" dirty="0"/>
          </a:p>
        </p:txBody>
      </p:sp>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31510" b="31510"/>
          <a:stretch>
            <a:fillRect/>
          </a:stretch>
        </p:blipFill>
        <p:spPr/>
      </p:pic>
      <p:sp>
        <p:nvSpPr>
          <p:cNvPr id="4" name="Footer Placeholder 3"/>
          <p:cNvSpPr>
            <a:spLocks noGrp="1"/>
          </p:cNvSpPr>
          <p:nvPr>
            <p:ph type="ftr" sz="quarter" idx="3"/>
          </p:nvPr>
        </p:nvSpPr>
        <p:spPr/>
        <p:txBody>
          <a:bodyPr/>
          <a:lstStyle/>
          <a:p>
            <a:r>
              <a:rPr lang="en-US" smtClean="0"/>
              <a:t>Learning about how REST is the BEST | gisdata.mn.gov</a:t>
            </a:r>
            <a:endParaRPr lang="en-US" dirty="0"/>
          </a:p>
        </p:txBody>
      </p:sp>
      <p:pic>
        <p:nvPicPr>
          <p:cNvPr id="7" name="Picture 6" descr="Minnesota IT Services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806" y="5483410"/>
            <a:ext cx="3272835" cy="1374590"/>
          </a:xfrm>
          <a:prstGeom prst="rect">
            <a:avLst/>
          </a:prstGeom>
        </p:spPr>
      </p:pic>
    </p:spTree>
    <p:extLst>
      <p:ext uri="{BB962C8B-B14F-4D97-AF65-F5344CB8AC3E}">
        <p14:creationId xmlns:p14="http://schemas.microsoft.com/office/powerpoint/2010/main" val="168690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8" name="Content Placeholder 6" descr="Agenda"/>
          <p:cNvGraphicFramePr>
            <a:graphicFrameLocks noGrp="1"/>
          </p:cNvGraphicFramePr>
          <p:nvPr>
            <p:ph type="tbl" sz="quarter" idx="13"/>
            <p:extLst>
              <p:ext uri="{D42A27DB-BD31-4B8C-83A1-F6EECF244321}">
                <p14:modId xmlns:p14="http://schemas.microsoft.com/office/powerpoint/2010/main" val="2885680807"/>
              </p:ext>
            </p:extLst>
          </p:nvPr>
        </p:nvGraphicFramePr>
        <p:xfrm>
          <a:off x="838200" y="1335088"/>
          <a:ext cx="8804909" cy="4358640"/>
        </p:xfrm>
        <a:graphic>
          <a:graphicData uri="http://schemas.openxmlformats.org/drawingml/2006/table">
            <a:tbl>
              <a:tblPr firstRow="1" bandRow="1">
                <a:tableStyleId>{C083E6E3-FA7D-4D7B-A595-EF9225AFEA82}</a:tableStyleId>
              </a:tblPr>
              <a:tblGrid>
                <a:gridCol w="8804909">
                  <a:extLst>
                    <a:ext uri="{9D8B030D-6E8A-4147-A177-3AD203B41FA5}">
                      <a16:colId xmlns:a16="http://schemas.microsoft.com/office/drawing/2014/main" val="20001"/>
                    </a:ext>
                  </a:extLst>
                </a:gridCol>
              </a:tblGrid>
              <a:tr h="457200">
                <a:tc>
                  <a:txBody>
                    <a:bodyPr/>
                    <a:lstStyle/>
                    <a:p>
                      <a:r>
                        <a:rPr lang="en-US" sz="1500" dirty="0" smtClean="0"/>
                        <a:t>Topic</a:t>
                      </a:r>
                      <a:endParaRPr lang="en-US" sz="1500" dirty="0"/>
                    </a:p>
                  </a:txBody>
                  <a:tcPr marL="182880" marR="91439"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r h="457200">
                <a:tc>
                  <a:txBody>
                    <a:bodyPr/>
                    <a:lstStyle/>
                    <a:p>
                      <a:r>
                        <a:rPr lang="en-US" sz="2000" dirty="0" smtClean="0"/>
                        <a:t>What is a REST endpoint</a:t>
                      </a:r>
                      <a:endParaRPr lang="en-US" sz="2000" dirty="0"/>
                    </a:p>
                  </a:txBody>
                  <a:tcPr marL="182880" marR="91439" marT="91440" marB="9144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How to find endpoints</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1008619"/>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Explore</a:t>
                      </a:r>
                      <a:r>
                        <a:rPr lang="en-US" sz="2000" baseline="0" dirty="0" smtClean="0"/>
                        <a:t> with a Browser</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720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Use in ArcMap</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20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Use in other systems</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Build Queries</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Web</a:t>
                      </a:r>
                      <a:r>
                        <a:rPr lang="en-US" sz="2000" baseline="0" dirty="0" smtClean="0"/>
                        <a:t> Development: point in poly, </a:t>
                      </a:r>
                      <a:r>
                        <a:rPr lang="en-US" sz="2000" baseline="0" dirty="0" err="1" smtClean="0"/>
                        <a:t>GeoJSON</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Q&amp;A</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fld id="{BCBF2780-2777-43FD-9B47-5FD51B306A9F}" type="datetime1">
              <a:rPr lang="en-US" smtClean="0"/>
              <a:t>4/4/2019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01364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a REST endpoint?</a:t>
            </a:r>
            <a:endParaRPr lang="en-US" dirty="0"/>
          </a:p>
        </p:txBody>
      </p:sp>
      <p:sp>
        <p:nvSpPr>
          <p:cNvPr id="8" name="Content Placeholder 7"/>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165D0D6-47D4-45DB-8A1D-18D2CB108965}" type="datetime1">
              <a:rPr lang="en-US" smtClean="0"/>
              <a:t>4/4/2019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34799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find them?</a:t>
            </a:r>
            <a:endParaRPr lang="en-US" dirty="0"/>
          </a:p>
        </p:txBody>
      </p:sp>
      <p:sp>
        <p:nvSpPr>
          <p:cNvPr id="3" name="Content Placeholder 2"/>
          <p:cNvSpPr>
            <a:spLocks noGrp="1"/>
          </p:cNvSpPr>
          <p:nvPr>
            <p:ph idx="1"/>
          </p:nvPr>
        </p:nvSpPr>
        <p:spPr/>
        <p:txBody>
          <a:bodyPr/>
          <a:lstStyle/>
          <a:p>
            <a:r>
              <a:rPr lang="en-US" dirty="0" smtClean="0"/>
              <a:t>In the Commons</a:t>
            </a:r>
          </a:p>
          <a:p>
            <a:r>
              <a:rPr lang="en-US" dirty="0" smtClean="0"/>
              <a:t>By checking out the browser console</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4/4/2019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03510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with a Browser</a:t>
            </a:r>
            <a:endParaRPr lang="en-US" dirty="0"/>
          </a:p>
        </p:txBody>
      </p:sp>
      <p:sp>
        <p:nvSpPr>
          <p:cNvPr id="3" name="Content Placeholder 2"/>
          <p:cNvSpPr>
            <a:spLocks noGrp="1"/>
          </p:cNvSpPr>
          <p:nvPr>
            <p:ph idx="1"/>
          </p:nvPr>
        </p:nvSpPr>
        <p:spPr/>
        <p:txBody>
          <a:bodyPr/>
          <a:lstStyle/>
          <a:p>
            <a:r>
              <a:rPr lang="en-US" dirty="0" smtClean="0"/>
              <a:t>Use in Arc</a:t>
            </a:r>
          </a:p>
          <a:p>
            <a:r>
              <a:rPr lang="en-US" dirty="0" smtClean="0"/>
              <a:t>Use in JSAPI</a:t>
            </a:r>
          </a:p>
          <a:p>
            <a:r>
              <a:rPr lang="en-US" dirty="0" smtClean="0"/>
              <a:t>Use in AGOL</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4/4/2019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27247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Queries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0DB94ABA-99D5-4A2D-BA94-4A2053B82453}" type="datetime1">
              <a:rPr lang="en-US" smtClean="0"/>
              <a:t>4/4/2019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4329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a:t>
            </a:r>
            <a:endParaRPr lang="en-US" dirty="0"/>
          </a:p>
        </p:txBody>
      </p:sp>
      <p:sp>
        <p:nvSpPr>
          <p:cNvPr id="3" name="Content Placeholder 2"/>
          <p:cNvSpPr>
            <a:spLocks noGrp="1"/>
          </p:cNvSpPr>
          <p:nvPr>
            <p:ph idx="1"/>
          </p:nvPr>
        </p:nvSpPr>
        <p:spPr/>
        <p:txBody>
          <a:bodyPr/>
          <a:lstStyle/>
          <a:p>
            <a:r>
              <a:rPr lang="en-US" dirty="0" smtClean="0"/>
              <a:t>Point in Poly</a:t>
            </a:r>
          </a:p>
          <a:p>
            <a:r>
              <a:rPr lang="en-US" dirty="0" err="1" smtClean="0"/>
              <a:t>GeoJSON</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4/4/2019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8343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7" name="Content Placeholder 6"/>
          <p:cNvSpPr>
            <a:spLocks noGrp="1"/>
          </p:cNvSpPr>
          <p:nvPr>
            <p:ph idx="1"/>
          </p:nvPr>
        </p:nvSpPr>
        <p:spPr/>
        <p:txBody>
          <a:bodyPr/>
          <a:lstStyle/>
          <a:p>
            <a:r>
              <a:rPr lang="en-US" dirty="0"/>
              <a:t>Learn More: </a:t>
            </a:r>
            <a:r>
              <a:rPr lang="en-US" dirty="0">
                <a:hlinkClick r:id="rId2"/>
              </a:rPr>
              <a:t>http://</a:t>
            </a:r>
            <a:r>
              <a:rPr lang="en-US" dirty="0" smtClean="0">
                <a:hlinkClick r:id="rId2"/>
              </a:rPr>
              <a:t>mmdolbow.github.io/RESTendpts/index.html</a:t>
            </a:r>
            <a:endParaRPr lang="en-US" dirty="0" smtClean="0"/>
          </a:p>
          <a:p>
            <a:r>
              <a:rPr lang="en-US" dirty="0" smtClean="0"/>
              <a:t>Find code on </a:t>
            </a:r>
            <a:r>
              <a:rPr lang="en-US" dirty="0" err="1" smtClean="0"/>
              <a:t>Github</a:t>
            </a:r>
            <a:r>
              <a:rPr lang="en-US" dirty="0"/>
              <a:t>: </a:t>
            </a:r>
            <a:r>
              <a:rPr lang="en-US" dirty="0">
                <a:hlinkClick r:id="rId3"/>
              </a:rPr>
              <a:t>https://</a:t>
            </a:r>
            <a:r>
              <a:rPr lang="en-US" dirty="0" smtClean="0">
                <a:hlinkClick r:id="rId3"/>
              </a:rPr>
              <a:t>github.com/mmdolbow/RESTendpts</a:t>
            </a:r>
            <a:r>
              <a:rPr lang="en-US" dirty="0" smtClean="0"/>
              <a:t> </a:t>
            </a:r>
          </a:p>
          <a:p>
            <a:r>
              <a:rPr lang="en-US" dirty="0" smtClean="0"/>
              <a:t>Find REST endpoints on </a:t>
            </a:r>
            <a:r>
              <a:rPr lang="en-US" dirty="0"/>
              <a:t>the Commons: </a:t>
            </a:r>
            <a:r>
              <a:rPr lang="en-US" dirty="0">
                <a:hlinkClick r:id="rId4"/>
              </a:rPr>
              <a:t>https://</a:t>
            </a:r>
            <a:r>
              <a:rPr lang="en-US" dirty="0" smtClean="0">
                <a:hlinkClick r:id="rId4"/>
              </a:rPr>
              <a:t>gisdata.mn.gov/dataset?res_format=ags_mapserver</a:t>
            </a:r>
            <a:r>
              <a:rPr lang="en-US" dirty="0" smtClean="0"/>
              <a:t> </a:t>
            </a:r>
            <a:endParaRPr lang="en-US" dirty="0"/>
          </a:p>
        </p:txBody>
      </p:sp>
      <p:sp>
        <p:nvSpPr>
          <p:cNvPr id="4" name="Date Placeholder 3"/>
          <p:cNvSpPr>
            <a:spLocks noGrp="1"/>
          </p:cNvSpPr>
          <p:nvPr>
            <p:ph type="dt" sz="half" idx="10"/>
          </p:nvPr>
        </p:nvSpPr>
        <p:spPr/>
        <p:txBody>
          <a:bodyPr/>
          <a:lstStyle/>
          <a:p>
            <a:fld id="{7165D0D6-47D4-45DB-8A1D-18D2CB108965}" type="datetime1">
              <a:rPr lang="en-US" smtClean="0"/>
              <a:t>4/4/2019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29231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r>
              <a:rPr lang="en-US" sz="3200" b="1" dirty="0" smtClean="0"/>
              <a:t>Mike Dolbow</a:t>
            </a:r>
            <a:endParaRPr lang="en-US" sz="3200" b="1" dirty="0"/>
          </a:p>
          <a:p>
            <a:r>
              <a:rPr lang="en-US" sz="2800" i="1" dirty="0" smtClean="0"/>
              <a:t>mike.dolbow@state.mn.us</a:t>
            </a:r>
            <a:endParaRPr lang="en-US" sz="2800" i="1" dirty="0"/>
          </a:p>
          <a:p>
            <a:r>
              <a:rPr lang="en-US" sz="2800" dirty="0" smtClean="0"/>
              <a:t>651-201-3944</a:t>
            </a:r>
            <a:endParaRPr lang="en-US" sz="2800" dirty="0"/>
          </a:p>
        </p:txBody>
      </p:sp>
      <p:sp>
        <p:nvSpPr>
          <p:cNvPr id="4" name="Date Placeholder 3"/>
          <p:cNvSpPr>
            <a:spLocks noGrp="1"/>
          </p:cNvSpPr>
          <p:nvPr>
            <p:ph type="dt" sz="half" idx="10"/>
          </p:nvPr>
        </p:nvSpPr>
        <p:spPr/>
        <p:txBody>
          <a:bodyPr/>
          <a:lstStyle/>
          <a:p>
            <a:fld id="{7A9FE6C5-9B0E-4FF8-B2F0-FA1C3CC1025A}" type="datetime1">
              <a:rPr lang="en-US" smtClean="0"/>
              <a:t>4/4/2019</a:t>
            </a:fld>
            <a:endParaRPr lang="en-US" dirty="0"/>
          </a:p>
        </p:txBody>
      </p:sp>
      <p:sp>
        <p:nvSpPr>
          <p:cNvPr id="5" name="Footer Placeholder 4"/>
          <p:cNvSpPr>
            <a:spLocks noGrp="1"/>
          </p:cNvSpPr>
          <p:nvPr>
            <p:ph type="ftr" sz="quarter" idx="12"/>
          </p:nvPr>
        </p:nvSpPr>
        <p:spPr/>
        <p:txBody>
          <a:bodyPr/>
          <a:lstStyle/>
          <a:p>
            <a:r>
              <a:rPr lang="en-US" smtClean="0">
                <a:solidFill>
                  <a:schemeClr val="tx2"/>
                </a:solidFill>
              </a:rPr>
              <a:t>Learning about how REST is the BEST | gisdata.mn.gov</a:t>
            </a:r>
            <a:endParaRPr lang="en-US" dirty="0">
              <a:solidFill>
                <a:schemeClr val="tx2"/>
              </a:solidFill>
            </a:endParaRPr>
          </a:p>
        </p:txBody>
      </p:sp>
      <p:sp>
        <p:nvSpPr>
          <p:cNvPr id="6" name="Slide Number Placeholder 5"/>
          <p:cNvSpPr>
            <a:spLocks noGrp="1"/>
          </p:cNvSpPr>
          <p:nvPr>
            <p:ph type="sldNum" sz="quarter" idx="11"/>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42918816"/>
      </p:ext>
    </p:extLst>
  </p:cSld>
  <p:clrMapOvr>
    <a:masterClrMapping/>
  </p:clrMapOvr>
</p:sld>
</file>

<file path=ppt/theme/theme1.xml><?xml version="1.0" encoding="utf-8"?>
<a:theme xmlns:a="http://schemas.openxmlformats.org/drawingml/2006/main" name="MN.IT">
  <a:themeElements>
    <a:clrScheme name="Minnesota Brand Colors">
      <a:dk1>
        <a:srgbClr val="003865"/>
      </a:dk1>
      <a:lt1>
        <a:srgbClr val="FFFFFF"/>
      </a:lt1>
      <a:dk2>
        <a:srgbClr val="000000"/>
      </a:dk2>
      <a:lt2>
        <a:srgbClr val="DDDDDA"/>
      </a:lt2>
      <a:accent1>
        <a:srgbClr val="003865"/>
      </a:accent1>
      <a:accent2>
        <a:srgbClr val="78BE21"/>
      </a:accent2>
      <a:accent3>
        <a:srgbClr val="008EAA"/>
      </a:accent3>
      <a:accent4>
        <a:srgbClr val="8D3F2B"/>
      </a:accent4>
      <a:accent5>
        <a:srgbClr val="0D5257"/>
      </a:accent5>
      <a:accent6>
        <a:srgbClr val="5D295F"/>
      </a:accent6>
      <a:hlink>
        <a:srgbClr val="0563C1"/>
      </a:hlink>
      <a:folHlink>
        <a:srgbClr val="5D295F"/>
      </a:folHlink>
    </a:clrScheme>
    <a:fontScheme name="MN Secondary Fonts">
      <a:majorFont>
        <a:latin typeface="Calibri"/>
        <a:ea typeface=""/>
        <a:cs typeface=""/>
      </a:majorFont>
      <a:minorFont>
        <a:latin typeface="Calibr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B8453BF-8FD6-46C9-84D1-387347325579}" vid="{52D89F44-8B20-4039-996F-065539D4F6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DFDE64AAE0974A8908DD3553DDBF03" ma:contentTypeVersion="0" ma:contentTypeDescription="Create a new document." ma:contentTypeScope="" ma:versionID="46a287b4c15f326c72e9d063441dc05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78B604-9059-4F1C-B8E2-C96A71A964D2}">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D73A0F7-7423-48D4-A966-8AC17BB44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7F4349A-22F7-4A2D-8CA5-43DDCD6795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Template</Template>
  <TotalTime>33</TotalTime>
  <Words>302</Words>
  <Application>Microsoft Office PowerPoint</Application>
  <PresentationFormat>Widescreen</PresentationFormat>
  <Paragraphs>60</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NeueHaasGroteskText Std</vt:lpstr>
      <vt:lpstr>MN.IT</vt:lpstr>
      <vt:lpstr>REST endpoint tutorial</vt:lpstr>
      <vt:lpstr>Agenda</vt:lpstr>
      <vt:lpstr>What is a REST endpoint?</vt:lpstr>
      <vt:lpstr>How do I find them?</vt:lpstr>
      <vt:lpstr>Explore with a Browser</vt:lpstr>
      <vt:lpstr>Build Queries</vt:lpstr>
      <vt:lpstr>Web Development</vt:lpstr>
      <vt:lpstr>Q&amp;A</vt:lpstr>
      <vt:lpstr>Thank You!</vt:lpstr>
    </vt:vector>
  </TitlesOfParts>
  <Company>State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Image</dc:title>
  <dc:subject>PowerPoint Template</dc:subject>
  <dc:creator>Dolbow, Mike (MNIT)</dc:creator>
  <cp:keywords>PowerPoint, Template</cp:keywords>
  <dc:description>Version 1.1, Released 8-2016</dc:description>
  <cp:lastModifiedBy>Dolbow, Mike (MNIT)</cp:lastModifiedBy>
  <cp:revision>3</cp:revision>
  <cp:lastPrinted>2017-03-14T16:27:36Z</cp:lastPrinted>
  <dcterms:created xsi:type="dcterms:W3CDTF">2019-04-04T20:07:29Z</dcterms:created>
  <dcterms:modified xsi:type="dcterms:W3CDTF">2019-04-04T20:40:53Z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0x01010090DFDE64AAE0974A8908DD3553DDBF03</vt:lpwstr>
  </property>
</Properties>
</file>