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0" r:id="rId4"/>
  </p:sldMasterIdLst>
  <p:notesMasterIdLst>
    <p:notesMasterId r:id="rId15"/>
  </p:notesMasterIdLst>
  <p:handoutMasterIdLst>
    <p:handoutMasterId r:id="rId16"/>
  </p:handoutMasterIdLst>
  <p:sldIdLst>
    <p:sldId id="264" r:id="rId5"/>
    <p:sldId id="266" r:id="rId6"/>
    <p:sldId id="270" r:id="rId7"/>
    <p:sldId id="271" r:id="rId8"/>
    <p:sldId id="275" r:id="rId9"/>
    <p:sldId id="272" r:id="rId10"/>
    <p:sldId id="273" r:id="rId11"/>
    <p:sldId id="274" r:id="rId12"/>
    <p:sldId id="269" r:id="rId13"/>
    <p:sldId id="268" r:id="rId14"/>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865"/>
    <a:srgbClr val="000000"/>
    <a:srgbClr val="78BE21"/>
    <a:srgbClr val="0D0D0D"/>
    <a:srgbClr val="E8E8E8"/>
    <a:srgbClr val="B20738"/>
    <a:srgbClr val="00A3E2"/>
    <a:srgbClr val="2C2C2C"/>
    <a:srgbClr val="F5F5F5"/>
    <a:srgbClr val="3838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7025" autoAdjust="0"/>
    <p:restoredTop sz="89912" autoAdjust="0"/>
  </p:normalViewPr>
  <p:slideViewPr>
    <p:cSldViewPr snapToGrid="0">
      <p:cViewPr varScale="1">
        <p:scale>
          <a:sx n="100" d="100"/>
          <a:sy n="100" d="100"/>
        </p:scale>
        <p:origin x="276" y="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90" d="100"/>
          <a:sy n="90" d="100"/>
        </p:scale>
        <p:origin x="260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latin typeface="NeueHaasGroteskText Std" panose="020B0504020202020204" pitchFamily="34" charset="0"/>
            </a:endParaRPr>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F2A04DE5-F1A9-4D45-BF54-BEFDBA739CA2}" type="datetimeFigureOut">
              <a:rPr lang="en-US" smtClean="0">
                <a:latin typeface="NeueHaasGroteskText Std" panose="020B0504020202020204" pitchFamily="34" charset="0"/>
              </a:rPr>
              <a:t>4/5/2019</a:t>
            </a:fld>
            <a:endParaRPr lang="en-US" dirty="0">
              <a:latin typeface="NeueHaasGroteskText Std" panose="020B0504020202020204" pitchFamily="34" charset="0"/>
            </a:endParaRPr>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latin typeface="NeueHaasGroteskText Std" panose="020B0504020202020204" pitchFamily="34" charset="0"/>
            </a:endParaRPr>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F3886E1E-70B3-41D2-AD41-BEE4979EC759}" type="slidenum">
              <a:rPr lang="en-US" smtClean="0">
                <a:latin typeface="NeueHaasGroteskText Std" panose="020B0504020202020204" pitchFamily="34" charset="0"/>
              </a:rPr>
              <a:t>‹#›</a:t>
            </a:fld>
            <a:endParaRPr lang="en-US" dirty="0">
              <a:latin typeface="NeueHaasGroteskText Std" panose="020B0504020202020204" pitchFamily="34" charset="0"/>
            </a:endParaRPr>
          </a:p>
        </p:txBody>
      </p:sp>
    </p:spTree>
    <p:extLst>
      <p:ext uri="{BB962C8B-B14F-4D97-AF65-F5344CB8AC3E}">
        <p14:creationId xmlns:p14="http://schemas.microsoft.com/office/powerpoint/2010/main" val="556611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atin typeface="NeueHaasGroteskText Std" panose="020B0504020202020204" pitchFamily="34" charset="0"/>
              </a:defRPr>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atin typeface="NeueHaasGroteskText Std" panose="020B0504020202020204" pitchFamily="34" charset="0"/>
              </a:defRPr>
            </a:lvl1pPr>
          </a:lstStyle>
          <a:p>
            <a:fld id="{A50CD39D-89B0-4C68-805A-35C75A7C20C8}" type="datetimeFigureOut">
              <a:rPr lang="en-US" smtClean="0"/>
              <a:pPr/>
              <a:t>4/5/2019</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atin typeface="NeueHaasGroteskText Std" panose="020B0504020202020204" pitchFamily="34" charset="0"/>
              </a:defRPr>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atin typeface="NeueHaasGroteskText Std" panose="020B0504020202020204" pitchFamily="34" charset="0"/>
              </a:defRPr>
            </a:lvl1pPr>
          </a:lstStyle>
          <a:p>
            <a:fld id="{F9F08466-AEA7-4FC0-9459-6A32F61DA297}" type="slidenum">
              <a:rPr lang="en-US" smtClean="0"/>
              <a:pPr/>
              <a:t>‹#›</a:t>
            </a:fld>
            <a:endParaRPr lang="en-US" dirty="0"/>
          </a:p>
        </p:txBody>
      </p:sp>
    </p:spTree>
    <p:extLst>
      <p:ext uri="{BB962C8B-B14F-4D97-AF65-F5344CB8AC3E}">
        <p14:creationId xmlns:p14="http://schemas.microsoft.com/office/powerpoint/2010/main" val="3209786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NeueHaasGroteskText Std" panose="020B0504020202020204" pitchFamily="34" charset="0"/>
        <a:ea typeface="+mn-ea"/>
        <a:cs typeface="+mn-cs"/>
      </a:defRPr>
    </a:lvl1pPr>
    <a:lvl2pPr marL="457200" algn="l" defTabSz="914400" rtl="0" eaLnBrk="1" latinLnBrk="0" hangingPunct="1">
      <a:defRPr sz="1200" kern="1200">
        <a:solidFill>
          <a:schemeClr val="tx1"/>
        </a:solidFill>
        <a:latin typeface="NeueHaasGroteskText Std" panose="020B0504020202020204" pitchFamily="34" charset="0"/>
        <a:ea typeface="+mn-ea"/>
        <a:cs typeface="+mn-cs"/>
      </a:defRPr>
    </a:lvl2pPr>
    <a:lvl3pPr marL="914400" algn="l" defTabSz="914400" rtl="0" eaLnBrk="1" latinLnBrk="0" hangingPunct="1">
      <a:defRPr sz="1200" kern="1200">
        <a:solidFill>
          <a:schemeClr val="tx1"/>
        </a:solidFill>
        <a:latin typeface="NeueHaasGroteskText Std" panose="020B0504020202020204" pitchFamily="34" charset="0"/>
        <a:ea typeface="+mn-ea"/>
        <a:cs typeface="+mn-cs"/>
      </a:defRPr>
    </a:lvl3pPr>
    <a:lvl4pPr marL="1371600" algn="l" defTabSz="914400" rtl="0" eaLnBrk="1" latinLnBrk="0" hangingPunct="1">
      <a:defRPr sz="1200" kern="1200">
        <a:solidFill>
          <a:schemeClr val="tx1"/>
        </a:solidFill>
        <a:latin typeface="NeueHaasGroteskText Std" panose="020B0504020202020204" pitchFamily="34" charset="0"/>
        <a:ea typeface="+mn-ea"/>
        <a:cs typeface="+mn-cs"/>
      </a:defRPr>
    </a:lvl4pPr>
    <a:lvl5pPr marL="1828800" algn="l" defTabSz="914400" rtl="0" eaLnBrk="1" latinLnBrk="0" hangingPunct="1">
      <a:defRPr sz="1200" kern="1200">
        <a:solidFill>
          <a:schemeClr val="tx1"/>
        </a:solidFill>
        <a:latin typeface="NeueHaasGroteskText Std" panose="020B05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F9F08466-AEA7-4FC0-9459-6A32F61DA297}" type="slidenum">
              <a:rPr lang="en-US" smtClean="0"/>
              <a:pPr/>
              <a:t>1</a:t>
            </a:fld>
            <a:endParaRPr lang="en-US" dirty="0"/>
          </a:p>
        </p:txBody>
      </p:sp>
    </p:spTree>
    <p:extLst>
      <p:ext uri="{BB962C8B-B14F-4D97-AF65-F5344CB8AC3E}">
        <p14:creationId xmlns:p14="http://schemas.microsoft.com/office/powerpoint/2010/main" val="2294831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NeueHaasGroteskText Std" panose="020B0504020202020204" pitchFamily="34" charset="0"/>
                <a:ea typeface="+mn-ea"/>
                <a:cs typeface="+mn-cs"/>
              </a:rPr>
              <a:t>In this tutorial, Mike will explain what a REST endpoint is, using the endpoints created by </a:t>
            </a:r>
            <a:r>
              <a:rPr lang="en-US" sz="1200" kern="1200" dirty="0" err="1" smtClean="0">
                <a:solidFill>
                  <a:schemeClr val="tx1"/>
                </a:solidFill>
                <a:effectLst/>
                <a:latin typeface="NeueHaasGroteskText Std" panose="020B0504020202020204" pitchFamily="34" charset="0"/>
                <a:ea typeface="+mn-ea"/>
                <a:cs typeface="+mn-cs"/>
              </a:rPr>
              <a:t>Esri’s</a:t>
            </a:r>
            <a:r>
              <a:rPr lang="en-US" sz="1200" kern="1200" dirty="0" smtClean="0">
                <a:solidFill>
                  <a:schemeClr val="tx1"/>
                </a:solidFill>
                <a:effectLst/>
                <a:latin typeface="NeueHaasGroteskText Std" panose="020B0504020202020204" pitchFamily="34" charset="0"/>
                <a:ea typeface="+mn-ea"/>
                <a:cs typeface="+mn-cs"/>
              </a:rPr>
              <a:t> ArcGIS Server and ArcGIS Online to demonstrate. He will show you how to find REST endpoints on the Geospatial Commons (and elsewhere), how to explore them in a browser, and how to open the included layers in various systems. He will also show how they can be used to build queries, which can then be used by web developers for various purposes. He will show how these concepts are explained on a web tutorial and answer questions from attendees.</a:t>
            </a:r>
            <a:endParaRPr lang="en-US" dirty="0"/>
          </a:p>
        </p:txBody>
      </p:sp>
      <p:sp>
        <p:nvSpPr>
          <p:cNvPr id="4" name="Slide Number Placeholder 3"/>
          <p:cNvSpPr>
            <a:spLocks noGrp="1"/>
          </p:cNvSpPr>
          <p:nvPr>
            <p:ph type="sldNum" sz="quarter" idx="10"/>
          </p:nvPr>
        </p:nvSpPr>
        <p:spPr/>
        <p:txBody>
          <a:bodyPr/>
          <a:lstStyle/>
          <a:p>
            <a:fld id="{F9F08466-AEA7-4FC0-9459-6A32F61DA297}" type="slidenum">
              <a:rPr lang="en-US" smtClean="0"/>
              <a:pPr/>
              <a:t>2</a:t>
            </a:fld>
            <a:endParaRPr lang="en-US" dirty="0"/>
          </a:p>
        </p:txBody>
      </p:sp>
    </p:spTree>
    <p:extLst>
      <p:ext uri="{BB962C8B-B14F-4D97-AF65-F5344CB8AC3E}">
        <p14:creationId xmlns:p14="http://schemas.microsoft.com/office/powerpoint/2010/main" val="3876134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Logo Only)">
    <p:bg bwMode="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auto">
          <a:xfrm>
            <a:off x="0" y="4188564"/>
            <a:ext cx="12192000" cy="1199223"/>
          </a:xfrm>
          <a:solidFill>
            <a:schemeClr val="accent2"/>
          </a:solidFill>
        </p:spPr>
        <p:txBody>
          <a:bodyPr wrap="square" lIns="182880" tIns="91440" rIns="182880" bIns="91440" spcCol="0" anchor="ctr">
            <a:normAutofit/>
          </a:bodyPr>
          <a:lstStyle>
            <a:lvl1pPr algn="ctr">
              <a:lnSpc>
                <a:spcPct val="90000"/>
              </a:lnSpc>
              <a:defRPr sz="3600" baseline="0">
                <a:solidFill>
                  <a:schemeClr val="tx1"/>
                </a:solidFill>
              </a:defRPr>
            </a:lvl1pPr>
          </a:lstStyle>
          <a:p>
            <a:r>
              <a:rPr lang="en-US" dirty="0" smtClean="0"/>
              <a:t>Click to enter the slideshow title</a:t>
            </a:r>
            <a:endParaRPr lang="en-US" dirty="0"/>
          </a:p>
        </p:txBody>
      </p:sp>
      <p:sp>
        <p:nvSpPr>
          <p:cNvPr id="3" name="Rectangle 2"/>
          <p:cNvSpPr/>
          <p:nvPr userDrawn="1"/>
        </p:nvSpPr>
        <p:spPr bwMode="auto">
          <a:xfrm>
            <a:off x="0" y="5387786"/>
            <a:ext cx="12192000" cy="14702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2" name="Text Placeholder 10"/>
          <p:cNvSpPr>
            <a:spLocks noGrp="1"/>
          </p:cNvSpPr>
          <p:nvPr>
            <p:ph type="body" sz="quarter" idx="14" hasCustomPrompt="1"/>
          </p:nvPr>
        </p:nvSpPr>
        <p:spPr bwMode="black">
          <a:xfrm>
            <a:off x="2802467" y="5644884"/>
            <a:ext cx="6587067" cy="903062"/>
          </a:xfrm>
        </p:spPr>
        <p:txBody>
          <a:bodyPr>
            <a:normAutofit/>
          </a:bodyPr>
          <a:lstStyle>
            <a:lvl1pPr marL="0" indent="0" algn="ctr">
              <a:spcBef>
                <a:spcPts val="0"/>
              </a:spcBef>
              <a:spcAft>
                <a:spcPts val="1000"/>
              </a:spcAft>
              <a:buNone/>
              <a:defRPr sz="1800" baseline="0"/>
            </a:lvl1pPr>
          </a:lstStyle>
          <a:p>
            <a:r>
              <a:rPr lang="en-US" sz="1800" dirty="0" err="1" smtClean="0"/>
              <a:t>Firstname</a:t>
            </a:r>
            <a:r>
              <a:rPr lang="en-US" sz="1800" dirty="0" smtClean="0"/>
              <a:t> </a:t>
            </a:r>
            <a:r>
              <a:rPr lang="en-US" sz="1800" dirty="0" err="1" smtClean="0"/>
              <a:t>Lastname</a:t>
            </a:r>
            <a:r>
              <a:rPr lang="en-US" sz="1800" dirty="0" smtClean="0"/>
              <a:t> | Job Title</a:t>
            </a:r>
          </a:p>
          <a:p>
            <a:r>
              <a:rPr lang="en-US" sz="1800" dirty="0" smtClean="0"/>
              <a:t>Date</a:t>
            </a:r>
            <a:endParaRPr lang="en-US" dirty="0"/>
          </a:p>
        </p:txBody>
      </p:sp>
      <p:sp>
        <p:nvSpPr>
          <p:cNvPr id="18" name="Date Placeholder 17"/>
          <p:cNvSpPr>
            <a:spLocks noGrp="1"/>
          </p:cNvSpPr>
          <p:nvPr>
            <p:ph type="dt" sz="half" idx="15"/>
          </p:nvPr>
        </p:nvSpPr>
        <p:spPr bwMode="black"/>
        <p:txBody>
          <a:bodyPr/>
          <a:lstStyle/>
          <a:p>
            <a:fld id="{A1B96865-10AD-4B23-841D-8E3168399F88}" type="datetime1">
              <a:rPr lang="en-US" smtClean="0"/>
              <a:t>4/5/2019</a:t>
            </a:fld>
            <a:endParaRPr lang="en-US" dirty="0"/>
          </a:p>
        </p:txBody>
      </p:sp>
      <p:sp>
        <p:nvSpPr>
          <p:cNvPr id="9" name="Footer Placeholder 4"/>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smtClean="0"/>
              <a:t>Learning about how REST is the BEST | gisdata.mn.gov</a:t>
            </a:r>
            <a:endParaRPr lang="en-US" dirty="0"/>
          </a:p>
        </p:txBody>
      </p:sp>
      <p:sp>
        <p:nvSpPr>
          <p:cNvPr id="19" name="Slide Number Placeholder 18"/>
          <p:cNvSpPr>
            <a:spLocks noGrp="1"/>
          </p:cNvSpPr>
          <p:nvPr>
            <p:ph type="sldNum" sz="quarter" idx="16"/>
          </p:nvPr>
        </p:nvSpPr>
        <p:spPr bwMode="black"/>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69738922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ck Overlay, Gray Title">
    <p:spTree>
      <p:nvGrpSpPr>
        <p:cNvPr id="1" name=""/>
        <p:cNvGrpSpPr/>
        <p:nvPr/>
      </p:nvGrpSpPr>
      <p:grpSpPr>
        <a:xfrm>
          <a:off x="0" y="0"/>
          <a:ext cx="0" cy="0"/>
          <a:chOff x="0" y="0"/>
          <a:chExt cx="0" cy="0"/>
        </a:xfrm>
      </p:grpSpPr>
      <p:sp>
        <p:nvSpPr>
          <p:cNvPr id="2" name="Title 1"/>
          <p:cNvSpPr>
            <a:spLocks noGrp="1"/>
          </p:cNvSpPr>
          <p:nvPr>
            <p:ph type="title" hasCustomPrompt="1"/>
          </p:nvPr>
        </p:nvSpPr>
        <p:spPr bwMode="auto">
          <a:xfrm>
            <a:off x="0" y="0"/>
            <a:ext cx="12192000" cy="1219198"/>
          </a:xfrm>
          <a:solidFill>
            <a:schemeClr val="accent1"/>
          </a:solidFill>
        </p:spPr>
        <p:txBody>
          <a:bodyPr lIns="822960" rIns="822960">
            <a:normAutofit/>
          </a:bodyPr>
          <a:lstStyle>
            <a:lvl1pPr algn="r">
              <a:defRPr sz="3600">
                <a:solidFill>
                  <a:schemeClr val="bg1"/>
                </a:solidFill>
              </a:defRPr>
            </a:lvl1pPr>
          </a:lstStyle>
          <a:p>
            <a:r>
              <a:rPr lang="en-US" dirty="0" smtClean="0"/>
              <a:t>Click to edit title</a:t>
            </a:r>
            <a:endParaRPr lang="en-US" dirty="0"/>
          </a:p>
        </p:txBody>
      </p:sp>
      <p:sp>
        <p:nvSpPr>
          <p:cNvPr id="9" name="Picture Placeholder 12"/>
          <p:cNvSpPr>
            <a:spLocks noGrp="1"/>
          </p:cNvSpPr>
          <p:nvPr>
            <p:ph type="pic" sz="quarter" idx="13" hasCustomPrompt="1"/>
          </p:nvPr>
        </p:nvSpPr>
        <p:spPr bwMode="gray">
          <a:xfrm>
            <a:off x="0" y="1219198"/>
            <a:ext cx="12192000" cy="5638802"/>
          </a:xfrm>
        </p:spPr>
        <p:txBody>
          <a:bodyPr/>
          <a:lstStyle/>
          <a:p>
            <a:r>
              <a:rPr lang="en-US" dirty="0" smtClean="0"/>
              <a:t>Click Icon to add picture</a:t>
            </a:r>
            <a:endParaRPr lang="en-US" dirty="0"/>
          </a:p>
        </p:txBody>
      </p:sp>
      <p:sp>
        <p:nvSpPr>
          <p:cNvPr id="10" name="Content Placeholder 2"/>
          <p:cNvSpPr>
            <a:spLocks noGrp="1"/>
          </p:cNvSpPr>
          <p:nvPr>
            <p:ph idx="1"/>
          </p:nvPr>
        </p:nvSpPr>
        <p:spPr bwMode="auto">
          <a:xfrm>
            <a:off x="0" y="2609242"/>
            <a:ext cx="5683624" cy="2858714"/>
          </a:xfrm>
          <a:solidFill>
            <a:schemeClr val="tx1">
              <a:alpha val="88000"/>
            </a:schemeClr>
          </a:solidFill>
        </p:spPr>
        <p:txBody>
          <a:bodyPr rIns="274320" anchor="ctr"/>
          <a:lstStyle>
            <a:lvl1pPr marL="685800" indent="-228600">
              <a:lnSpc>
                <a:spcPct val="100000"/>
              </a:lnSpc>
              <a:spcBef>
                <a:spcPts val="0"/>
              </a:spcBef>
              <a:buClr>
                <a:schemeClr val="accent2"/>
              </a:buClr>
              <a:defRPr sz="2500">
                <a:solidFill>
                  <a:schemeClr val="bg1"/>
                </a:solidFill>
              </a:defRPr>
            </a:lvl1pPr>
            <a:lvl2pPr marL="1143000" indent="-228600">
              <a:lnSpc>
                <a:spcPct val="100000"/>
              </a:lnSpc>
              <a:buClr>
                <a:schemeClr val="accent2"/>
              </a:buClr>
              <a:defRPr sz="2100">
                <a:solidFill>
                  <a:schemeClr val="bg1"/>
                </a:solidFill>
              </a:defRPr>
            </a:lvl2pPr>
            <a:lvl3pPr marL="1600200" indent="-228600">
              <a:lnSpc>
                <a:spcPct val="100000"/>
              </a:lnSpc>
              <a:buClr>
                <a:schemeClr val="accent2"/>
              </a:buClr>
              <a:defRPr sz="1700">
                <a:solidFill>
                  <a:schemeClr val="bg1"/>
                </a:solidFill>
              </a:defRPr>
            </a:lvl3pPr>
            <a:lvl4pPr marL="2057400" indent="-228600">
              <a:lnSpc>
                <a:spcPct val="100000"/>
              </a:lnSpc>
              <a:buClr>
                <a:schemeClr val="accent2"/>
              </a:buClr>
              <a:defRPr sz="1700">
                <a:solidFill>
                  <a:schemeClr val="bg1"/>
                </a:solidFill>
              </a:defRPr>
            </a:lvl4pPr>
            <a:lvl5pPr marL="2514600" indent="-228600">
              <a:lnSpc>
                <a:spcPct val="100000"/>
              </a:lnSpc>
              <a:buClr>
                <a:schemeClr val="accent2"/>
              </a:buClr>
              <a:defRPr sz="17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7623397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ck Overlay, White Title">
    <p:spTree>
      <p:nvGrpSpPr>
        <p:cNvPr id="1" name=""/>
        <p:cNvGrpSpPr/>
        <p:nvPr/>
      </p:nvGrpSpPr>
      <p:grpSpPr>
        <a:xfrm>
          <a:off x="0" y="0"/>
          <a:ext cx="0" cy="0"/>
          <a:chOff x="0" y="0"/>
          <a:chExt cx="0" cy="0"/>
        </a:xfrm>
      </p:grpSpPr>
      <p:sp>
        <p:nvSpPr>
          <p:cNvPr id="2" name="Title 1"/>
          <p:cNvSpPr>
            <a:spLocks noGrp="1"/>
          </p:cNvSpPr>
          <p:nvPr>
            <p:ph type="title" hasCustomPrompt="1"/>
          </p:nvPr>
        </p:nvSpPr>
        <p:spPr bwMode="auto">
          <a:xfrm>
            <a:off x="838200" y="152400"/>
            <a:ext cx="10515600" cy="914400"/>
          </a:xfrm>
        </p:spPr>
        <p:txBody>
          <a:bodyPr>
            <a:normAutofit/>
          </a:bodyPr>
          <a:lstStyle>
            <a:lvl1pPr algn="r">
              <a:defRPr sz="3600">
                <a:solidFill>
                  <a:schemeClr val="accent1"/>
                </a:solidFill>
              </a:defRPr>
            </a:lvl1pPr>
          </a:lstStyle>
          <a:p>
            <a:r>
              <a:rPr lang="en-US" dirty="0" smtClean="0"/>
              <a:t>Click to edit title</a:t>
            </a:r>
            <a:endParaRPr lang="en-US" dirty="0"/>
          </a:p>
        </p:txBody>
      </p:sp>
      <p:sp>
        <p:nvSpPr>
          <p:cNvPr id="9" name="Picture Placeholder 12"/>
          <p:cNvSpPr>
            <a:spLocks noGrp="1"/>
          </p:cNvSpPr>
          <p:nvPr>
            <p:ph type="pic" sz="quarter" idx="13" hasCustomPrompt="1"/>
          </p:nvPr>
        </p:nvSpPr>
        <p:spPr bwMode="gray">
          <a:xfrm>
            <a:off x="0" y="1219198"/>
            <a:ext cx="12192000" cy="5638802"/>
          </a:xfrm>
        </p:spPr>
        <p:txBody>
          <a:bodyPr/>
          <a:lstStyle>
            <a:lvl1pPr>
              <a:defRPr baseline="0"/>
            </a:lvl1pPr>
          </a:lstStyle>
          <a:p>
            <a:r>
              <a:rPr lang="en-US" dirty="0" smtClean="0"/>
              <a:t>Click Icon to add picture</a:t>
            </a:r>
            <a:endParaRPr lang="en-US" dirty="0"/>
          </a:p>
        </p:txBody>
      </p:sp>
      <p:sp>
        <p:nvSpPr>
          <p:cNvPr id="10" name="Content Placeholder 2"/>
          <p:cNvSpPr>
            <a:spLocks noGrp="1"/>
          </p:cNvSpPr>
          <p:nvPr>
            <p:ph idx="1"/>
          </p:nvPr>
        </p:nvSpPr>
        <p:spPr bwMode="auto">
          <a:xfrm>
            <a:off x="0" y="2609242"/>
            <a:ext cx="5683624" cy="2858714"/>
          </a:xfrm>
          <a:solidFill>
            <a:schemeClr val="tx1">
              <a:alpha val="88000"/>
            </a:schemeClr>
          </a:solidFill>
        </p:spPr>
        <p:txBody>
          <a:bodyPr rIns="274320" anchor="ctr"/>
          <a:lstStyle>
            <a:lvl1pPr marL="685800" indent="-228600">
              <a:lnSpc>
                <a:spcPct val="100000"/>
              </a:lnSpc>
              <a:spcBef>
                <a:spcPts val="0"/>
              </a:spcBef>
              <a:buClr>
                <a:schemeClr val="accent2"/>
              </a:buClr>
              <a:defRPr>
                <a:solidFill>
                  <a:schemeClr val="bg1"/>
                </a:solidFill>
              </a:defRPr>
            </a:lvl1pPr>
            <a:lvl2pPr marL="1143000" indent="-228600">
              <a:lnSpc>
                <a:spcPct val="100000"/>
              </a:lnSpc>
              <a:buClr>
                <a:schemeClr val="accent2"/>
              </a:buClr>
              <a:defRPr>
                <a:solidFill>
                  <a:schemeClr val="bg1"/>
                </a:solidFill>
              </a:defRPr>
            </a:lvl2pPr>
            <a:lvl3pPr marL="1600200" indent="-228600">
              <a:lnSpc>
                <a:spcPct val="100000"/>
              </a:lnSpc>
              <a:buClr>
                <a:schemeClr val="accent2"/>
              </a:buClr>
              <a:defRPr>
                <a:solidFill>
                  <a:schemeClr val="bg1"/>
                </a:solidFill>
              </a:defRPr>
            </a:lvl3pPr>
            <a:lvl4pPr marL="2057400" indent="-228600">
              <a:lnSpc>
                <a:spcPct val="100000"/>
              </a:lnSpc>
              <a:buClr>
                <a:schemeClr val="accent2"/>
              </a:buClr>
              <a:defRPr>
                <a:solidFill>
                  <a:schemeClr val="bg1"/>
                </a:solidFill>
              </a:defRPr>
            </a:lvl4pPr>
            <a:lvl5pPr marL="2514600" indent="-228600">
              <a:lnSpc>
                <a:spcPct val="100000"/>
              </a:lnSpc>
              <a:buClr>
                <a:schemeClr val="accent2"/>
              </a:buClr>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4948801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Solid White)">
    <p:bg bwMode="gray">
      <p:bgPr>
        <a:solidFill>
          <a:schemeClr val="bg1"/>
        </a:soli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bwMode="black">
          <a:xfrm>
            <a:off x="838200" y="152400"/>
            <a:ext cx="10515600" cy="914400"/>
          </a:xfrm>
        </p:spPr>
        <p:txBody>
          <a:bodyPr>
            <a:normAutofit/>
          </a:bodyPr>
          <a:lstStyle>
            <a:lvl1pPr algn="r">
              <a:defRPr sz="3600">
                <a:solidFill>
                  <a:schemeClr val="accent1"/>
                </a:solidFill>
              </a:defRPr>
            </a:lvl1pPr>
          </a:lstStyle>
          <a:p>
            <a:r>
              <a:rPr lang="en-US" dirty="0" smtClean="0"/>
              <a:t>Click to edit title</a:t>
            </a:r>
            <a:endParaRPr lang="en-US" dirty="0"/>
          </a:p>
        </p:txBody>
      </p:sp>
      <p:sp>
        <p:nvSpPr>
          <p:cNvPr id="5" name="Content Placeholder 4"/>
          <p:cNvSpPr>
            <a:spLocks noGrp="1"/>
          </p:cNvSpPr>
          <p:nvPr>
            <p:ph sz="quarter" idx="10"/>
          </p:nvPr>
        </p:nvSpPr>
        <p:spPr bwMode="black">
          <a:xfrm>
            <a:off x="838200" y="1366345"/>
            <a:ext cx="10515600" cy="4788393"/>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4"/>
          <p:cNvSpPr>
            <a:spLocks noGrp="1"/>
          </p:cNvSpPr>
          <p:nvPr>
            <p:ph type="dt" sz="half" idx="11"/>
          </p:nvPr>
        </p:nvSpPr>
        <p:spPr bwMode="black">
          <a:xfrm>
            <a:off x="838200" y="6356350"/>
            <a:ext cx="1358590" cy="365125"/>
          </a:xfrm>
        </p:spPr>
        <p:txBody>
          <a:bodyPr/>
          <a:lstStyle/>
          <a:p>
            <a:fld id="{81C1D45F-C895-44B4-AC19-5045F38FD658}" type="datetime1">
              <a:rPr lang="en-US" smtClean="0"/>
              <a:t>4/5/2019</a:t>
            </a:fld>
            <a:endParaRPr lang="en-US" dirty="0"/>
          </a:p>
        </p:txBody>
      </p:sp>
      <p:sp>
        <p:nvSpPr>
          <p:cNvPr id="7" name="Footer Placeholder 4"/>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smtClean="0"/>
              <a:t>Learning about how REST is the BEST | gisdata.mn.gov</a:t>
            </a:r>
            <a:endParaRPr lang="en-US" dirty="0"/>
          </a:p>
        </p:txBody>
      </p:sp>
      <p:sp>
        <p:nvSpPr>
          <p:cNvPr id="9" name="Slide Number Placeholder 6"/>
          <p:cNvSpPr>
            <a:spLocks noGrp="1"/>
          </p:cNvSpPr>
          <p:nvPr>
            <p:ph type="sldNum" sz="quarter" idx="12"/>
          </p:nvPr>
        </p:nvSpPr>
        <p:spPr bwMode="black">
          <a:xfrm>
            <a:off x="9891132" y="6356350"/>
            <a:ext cx="1462668"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35976574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Solid Dark)">
    <p:bg bwMode="black">
      <p:bgPr>
        <a:gradFill>
          <a:gsLst>
            <a:gs pos="100000">
              <a:schemeClr val="tx2">
                <a:lumMod val="95000"/>
                <a:lumOff val="5000"/>
              </a:schemeClr>
            </a:gs>
            <a:gs pos="45000">
              <a:schemeClr val="tx2">
                <a:lumMod val="85000"/>
                <a:lumOff val="15000"/>
              </a:schemeClr>
            </a:gs>
            <a:gs pos="86000">
              <a:schemeClr val="tx2">
                <a:lumMod val="90000"/>
                <a:lumOff val="1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bwMode="white">
          <a:xfrm>
            <a:off x="838200" y="152400"/>
            <a:ext cx="10515600" cy="914400"/>
          </a:xfrm>
        </p:spPr>
        <p:txBody>
          <a:bodyPr>
            <a:normAutofit/>
          </a:bodyPr>
          <a:lstStyle>
            <a:lvl1pPr algn="r">
              <a:defRPr sz="3600">
                <a:solidFill>
                  <a:schemeClr val="accent2"/>
                </a:solidFill>
              </a:defRPr>
            </a:lvl1pPr>
          </a:lstStyle>
          <a:p>
            <a:r>
              <a:rPr lang="en-US" dirty="0" smtClean="0"/>
              <a:t>Click to edit title</a:t>
            </a:r>
            <a:endParaRPr lang="en-US" dirty="0"/>
          </a:p>
        </p:txBody>
      </p:sp>
      <p:sp>
        <p:nvSpPr>
          <p:cNvPr id="5" name="Content Placeholder 4"/>
          <p:cNvSpPr>
            <a:spLocks noGrp="1"/>
          </p:cNvSpPr>
          <p:nvPr>
            <p:ph sz="quarter" idx="10"/>
          </p:nvPr>
        </p:nvSpPr>
        <p:spPr bwMode="white">
          <a:xfrm>
            <a:off x="838200" y="1366345"/>
            <a:ext cx="10515600" cy="4788393"/>
          </a:xfrm>
        </p:spPr>
        <p:txBody>
          <a:bodyPr/>
          <a:lstStyle>
            <a:lvl1pPr>
              <a:buClr>
                <a:schemeClr val="accent2"/>
              </a:buClr>
              <a:defRPr>
                <a:solidFill>
                  <a:schemeClr val="bg1"/>
                </a:solidFill>
              </a:defRPr>
            </a:lvl1pPr>
            <a:lvl2pPr>
              <a:buClr>
                <a:schemeClr val="accent2"/>
              </a:buClr>
              <a:defRPr>
                <a:solidFill>
                  <a:schemeClr val="bg1"/>
                </a:solidFill>
              </a:defRPr>
            </a:lvl2pPr>
            <a:lvl3pPr>
              <a:buClr>
                <a:schemeClr val="accent2"/>
              </a:buClr>
              <a:defRPr>
                <a:solidFill>
                  <a:schemeClr val="bg1"/>
                </a:solidFill>
              </a:defRPr>
            </a:lvl3pPr>
            <a:lvl4pPr>
              <a:buClr>
                <a:schemeClr val="accent2"/>
              </a:buClr>
              <a:defRPr>
                <a:solidFill>
                  <a:schemeClr val="bg1"/>
                </a:solidFill>
              </a:defRPr>
            </a:lvl4pPr>
            <a:lvl5pPr>
              <a:buClr>
                <a:schemeClr val="accent2"/>
              </a:buClr>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4"/>
          <p:cNvSpPr>
            <a:spLocks noGrp="1"/>
          </p:cNvSpPr>
          <p:nvPr>
            <p:ph type="dt" sz="half" idx="11"/>
          </p:nvPr>
        </p:nvSpPr>
        <p:spPr bwMode="white">
          <a:xfrm>
            <a:off x="838200" y="6356350"/>
            <a:ext cx="1358590" cy="365125"/>
          </a:xfrm>
        </p:spPr>
        <p:txBody>
          <a:bodyPr/>
          <a:lstStyle>
            <a:lvl1pPr>
              <a:defRPr>
                <a:solidFill>
                  <a:schemeClr val="bg1"/>
                </a:solidFill>
              </a:defRPr>
            </a:lvl1pPr>
          </a:lstStyle>
          <a:p>
            <a:fld id="{ABD3CDBD-949C-4265-BF1E-0B66C12C50AD}" type="datetime1">
              <a:rPr lang="en-US" smtClean="0"/>
              <a:t>4/5/2019</a:t>
            </a:fld>
            <a:endParaRPr lang="en-US" dirty="0"/>
          </a:p>
        </p:txBody>
      </p:sp>
      <p:sp>
        <p:nvSpPr>
          <p:cNvPr id="7" name="Footer Placeholder 4"/>
          <p:cNvSpPr>
            <a:spLocks noGrp="1"/>
          </p:cNvSpPr>
          <p:nvPr>
            <p:ph type="ftr" sz="quarter" idx="3"/>
          </p:nvPr>
        </p:nvSpPr>
        <p:spPr bwMode="white">
          <a:xfrm>
            <a:off x="3302177" y="6356349"/>
            <a:ext cx="5587647" cy="365125"/>
          </a:xfrm>
          <a:prstGeom prst="rect">
            <a:avLst/>
          </a:prstGeom>
        </p:spPr>
        <p:txBody>
          <a:bodyPr anchor="ctr"/>
          <a:lstStyle>
            <a:lvl1pPr algn="ctr">
              <a:defRPr sz="1200">
                <a:solidFill>
                  <a:schemeClr val="bg1"/>
                </a:solidFill>
              </a:defRPr>
            </a:lvl1pPr>
          </a:lstStyle>
          <a:p>
            <a:r>
              <a:rPr lang="en-US" smtClean="0"/>
              <a:t>Learning about how REST is the BEST | gisdata.mn.gov</a:t>
            </a:r>
            <a:endParaRPr lang="en-US" dirty="0"/>
          </a:p>
        </p:txBody>
      </p:sp>
      <p:sp>
        <p:nvSpPr>
          <p:cNvPr id="9" name="Slide Number Placeholder 6"/>
          <p:cNvSpPr>
            <a:spLocks noGrp="1"/>
          </p:cNvSpPr>
          <p:nvPr>
            <p:ph type="sldNum" sz="quarter" idx="12"/>
          </p:nvPr>
        </p:nvSpPr>
        <p:spPr bwMode="white">
          <a:xfrm>
            <a:off x="9891132" y="6356350"/>
            <a:ext cx="1462668" cy="365125"/>
          </a:xfrm>
        </p:spPr>
        <p:txBody>
          <a:bodyPr/>
          <a:lstStyle>
            <a:lvl1pPr>
              <a:defRPr>
                <a:solidFill>
                  <a:schemeClr val="bg1"/>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76798105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Solid Dark)">
    <p:bg bwMode="black">
      <p:bgPr>
        <a:gradFill>
          <a:gsLst>
            <a:gs pos="100000">
              <a:schemeClr val="tx1">
                <a:lumMod val="80000"/>
              </a:schemeClr>
            </a:gs>
            <a:gs pos="63000">
              <a:schemeClr val="tx1"/>
            </a:gs>
            <a:gs pos="86000">
              <a:schemeClr val="tx1">
                <a:lumMod val="9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bwMode="white">
          <a:xfrm>
            <a:off x="838200" y="152400"/>
            <a:ext cx="10515600" cy="914400"/>
          </a:xfrm>
        </p:spPr>
        <p:txBody>
          <a:bodyPr>
            <a:normAutofit/>
          </a:bodyPr>
          <a:lstStyle>
            <a:lvl1pPr algn="r">
              <a:defRPr sz="3600">
                <a:solidFill>
                  <a:schemeClr val="accent2"/>
                </a:solidFill>
              </a:defRPr>
            </a:lvl1pPr>
          </a:lstStyle>
          <a:p>
            <a:r>
              <a:rPr lang="en-US" dirty="0" smtClean="0"/>
              <a:t>Click to edit title</a:t>
            </a:r>
            <a:endParaRPr lang="en-US" dirty="0"/>
          </a:p>
        </p:txBody>
      </p:sp>
      <p:sp>
        <p:nvSpPr>
          <p:cNvPr id="5" name="Content Placeholder 4"/>
          <p:cNvSpPr>
            <a:spLocks noGrp="1"/>
          </p:cNvSpPr>
          <p:nvPr>
            <p:ph sz="quarter" idx="10"/>
          </p:nvPr>
        </p:nvSpPr>
        <p:spPr bwMode="white">
          <a:xfrm>
            <a:off x="838200" y="1366345"/>
            <a:ext cx="10515600" cy="4788393"/>
          </a:xfrm>
        </p:spPr>
        <p:txBody>
          <a:bodyPr/>
          <a:lstStyle>
            <a:lvl1pPr>
              <a:buClr>
                <a:schemeClr val="accent2"/>
              </a:buClr>
              <a:defRPr>
                <a:solidFill>
                  <a:schemeClr val="bg1"/>
                </a:solidFill>
              </a:defRPr>
            </a:lvl1pPr>
            <a:lvl2pPr>
              <a:buClr>
                <a:schemeClr val="accent2"/>
              </a:buClr>
              <a:defRPr>
                <a:solidFill>
                  <a:schemeClr val="bg1"/>
                </a:solidFill>
              </a:defRPr>
            </a:lvl2pPr>
            <a:lvl3pPr>
              <a:buClr>
                <a:schemeClr val="accent2"/>
              </a:buClr>
              <a:defRPr>
                <a:solidFill>
                  <a:schemeClr val="bg1"/>
                </a:solidFill>
              </a:defRPr>
            </a:lvl3pPr>
            <a:lvl4pPr>
              <a:buClr>
                <a:schemeClr val="accent2"/>
              </a:buClr>
              <a:defRPr>
                <a:solidFill>
                  <a:schemeClr val="bg1"/>
                </a:solidFill>
              </a:defRPr>
            </a:lvl4pPr>
            <a:lvl5pPr>
              <a:buClr>
                <a:schemeClr val="accent2"/>
              </a:buClr>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4"/>
          <p:cNvSpPr>
            <a:spLocks noGrp="1"/>
          </p:cNvSpPr>
          <p:nvPr>
            <p:ph type="dt" sz="half" idx="11"/>
          </p:nvPr>
        </p:nvSpPr>
        <p:spPr bwMode="white">
          <a:xfrm>
            <a:off x="838200" y="6356350"/>
            <a:ext cx="1358590" cy="365125"/>
          </a:xfrm>
        </p:spPr>
        <p:txBody>
          <a:bodyPr/>
          <a:lstStyle>
            <a:lvl1pPr>
              <a:defRPr>
                <a:solidFill>
                  <a:schemeClr val="bg1"/>
                </a:solidFill>
              </a:defRPr>
            </a:lvl1pPr>
          </a:lstStyle>
          <a:p>
            <a:fld id="{9EBE1859-7898-4DD4-953E-DAB91B2880E1}" type="datetime1">
              <a:rPr lang="en-US" smtClean="0"/>
              <a:t>4/5/2019</a:t>
            </a:fld>
            <a:endParaRPr lang="en-US" dirty="0"/>
          </a:p>
        </p:txBody>
      </p:sp>
      <p:sp>
        <p:nvSpPr>
          <p:cNvPr id="7" name="Footer Placeholder 4"/>
          <p:cNvSpPr>
            <a:spLocks noGrp="1"/>
          </p:cNvSpPr>
          <p:nvPr>
            <p:ph type="ftr" sz="quarter" idx="3"/>
          </p:nvPr>
        </p:nvSpPr>
        <p:spPr bwMode="white">
          <a:xfrm>
            <a:off x="3302177" y="6356349"/>
            <a:ext cx="5587647" cy="365125"/>
          </a:xfrm>
          <a:prstGeom prst="rect">
            <a:avLst/>
          </a:prstGeom>
        </p:spPr>
        <p:txBody>
          <a:bodyPr anchor="ctr"/>
          <a:lstStyle>
            <a:lvl1pPr algn="ctr">
              <a:defRPr sz="1200">
                <a:solidFill>
                  <a:schemeClr val="bg1"/>
                </a:solidFill>
              </a:defRPr>
            </a:lvl1pPr>
          </a:lstStyle>
          <a:p>
            <a:r>
              <a:rPr lang="en-US" smtClean="0"/>
              <a:t>Learning about how REST is the BEST | gisdata.mn.gov</a:t>
            </a:r>
            <a:endParaRPr lang="en-US" dirty="0"/>
          </a:p>
        </p:txBody>
      </p:sp>
      <p:sp>
        <p:nvSpPr>
          <p:cNvPr id="9" name="Slide Number Placeholder 6"/>
          <p:cNvSpPr>
            <a:spLocks noGrp="1"/>
          </p:cNvSpPr>
          <p:nvPr>
            <p:ph type="sldNum" sz="quarter" idx="12"/>
          </p:nvPr>
        </p:nvSpPr>
        <p:spPr bwMode="white">
          <a:xfrm>
            <a:off x="9891132" y="6356350"/>
            <a:ext cx="1462668" cy="365125"/>
          </a:xfrm>
        </p:spPr>
        <p:txBody>
          <a:bodyPr/>
          <a:lstStyle>
            <a:lvl1pPr>
              <a:defRPr>
                <a:solidFill>
                  <a:schemeClr val="bg1"/>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2302577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Solid Lt Gray)">
    <p:bg bwMode="auto">
      <p:bgPr>
        <a:gradFill>
          <a:gsLst>
            <a:gs pos="100000">
              <a:srgbClr val="BFBFBF"/>
            </a:gs>
            <a:gs pos="53000">
              <a:srgbClr val="F5F5F5"/>
            </a:gs>
            <a:gs pos="78000">
              <a:srgbClr val="E8E8E8"/>
            </a:gs>
          </a:gsLst>
          <a:path path="circle">
            <a:fillToRect l="50000" t="50000" r="50000" b="50000"/>
          </a:path>
        </a:gra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bwMode="black">
          <a:xfrm>
            <a:off x="838200" y="152400"/>
            <a:ext cx="10515600" cy="914400"/>
          </a:xfrm>
        </p:spPr>
        <p:txBody>
          <a:bodyPr>
            <a:normAutofit/>
          </a:bodyPr>
          <a:lstStyle>
            <a:lvl1pPr algn="r">
              <a:defRPr sz="3600">
                <a:solidFill>
                  <a:schemeClr val="accent1"/>
                </a:solidFill>
              </a:defRPr>
            </a:lvl1pPr>
          </a:lstStyle>
          <a:p>
            <a:r>
              <a:rPr lang="en-US" dirty="0" smtClean="0"/>
              <a:t>Click to edit title</a:t>
            </a:r>
            <a:endParaRPr lang="en-US" dirty="0"/>
          </a:p>
        </p:txBody>
      </p:sp>
      <p:sp>
        <p:nvSpPr>
          <p:cNvPr id="5" name="Content Placeholder 4"/>
          <p:cNvSpPr>
            <a:spLocks noGrp="1"/>
          </p:cNvSpPr>
          <p:nvPr>
            <p:ph sz="quarter" idx="10"/>
          </p:nvPr>
        </p:nvSpPr>
        <p:spPr bwMode="black">
          <a:xfrm>
            <a:off x="838200" y="1366345"/>
            <a:ext cx="10515600" cy="4788393"/>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3"/>
          <p:cNvSpPr>
            <a:spLocks noGrp="1"/>
          </p:cNvSpPr>
          <p:nvPr>
            <p:ph type="dt" sz="half" idx="2"/>
          </p:nvPr>
        </p:nvSpPr>
        <p:spPr bwMode="black">
          <a:xfrm>
            <a:off x="838200" y="6356350"/>
            <a:ext cx="1358590" cy="365125"/>
          </a:xfrm>
          <a:prstGeom prst="rect">
            <a:avLst/>
          </a:prstGeom>
        </p:spPr>
        <p:txBody>
          <a:bodyPr vert="horz" lIns="91440" tIns="45720" rIns="91440" bIns="45720" rtlCol="0" anchor="ctr"/>
          <a:lstStyle>
            <a:lvl1pPr algn="l">
              <a:defRPr sz="1200">
                <a:solidFill>
                  <a:schemeClr val="tx2"/>
                </a:solidFill>
              </a:defRPr>
            </a:lvl1pPr>
          </a:lstStyle>
          <a:p>
            <a:fld id="{725176B2-4DEF-4F82-8528-0CAA412C5F7C}" type="datetime1">
              <a:rPr lang="en-US" smtClean="0"/>
              <a:t>4/5/2019</a:t>
            </a:fld>
            <a:endParaRPr lang="en-US" dirty="0"/>
          </a:p>
        </p:txBody>
      </p:sp>
      <p:sp>
        <p:nvSpPr>
          <p:cNvPr id="11" name="Footer Placeholder 4"/>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smtClean="0"/>
              <a:t>Learning about how REST is the BEST | gisdata.mn.gov</a:t>
            </a:r>
            <a:endParaRPr lang="en-US" dirty="0"/>
          </a:p>
        </p:txBody>
      </p:sp>
      <p:sp>
        <p:nvSpPr>
          <p:cNvPr id="10" name="Slide Number Placeholder 5"/>
          <p:cNvSpPr>
            <a:spLocks noGrp="1"/>
          </p:cNvSpPr>
          <p:nvPr>
            <p:ph type="sldNum" sz="quarter" idx="4"/>
          </p:nvPr>
        </p:nvSpPr>
        <p:spPr bwMode="black">
          <a:xfrm>
            <a:off x="9891132" y="6356350"/>
            <a:ext cx="1462668" cy="365125"/>
          </a:xfrm>
          <a:prstGeom prst="rect">
            <a:avLst/>
          </a:prstGeom>
        </p:spPr>
        <p:txBody>
          <a:bodyPr vert="horz" lIns="91440" tIns="45720" rIns="91440" bIns="45720" rtlCol="0" anchor="ctr"/>
          <a:lstStyle>
            <a:lvl1pPr algn="r">
              <a:defRPr sz="1200">
                <a:solidFill>
                  <a:schemeClr val="tx2"/>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82487082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itle and Content (Solid Dark)">
    <p:bg bwMode="black">
      <p:bgPr>
        <a:gradFill>
          <a:gsLst>
            <a:gs pos="100000">
              <a:schemeClr val="tx2">
                <a:lumMod val="95000"/>
                <a:lumOff val="5000"/>
              </a:schemeClr>
            </a:gs>
            <a:gs pos="45000">
              <a:schemeClr val="tx2">
                <a:lumMod val="85000"/>
                <a:lumOff val="15000"/>
              </a:schemeClr>
            </a:gs>
            <a:gs pos="86000">
              <a:schemeClr val="tx2">
                <a:lumMod val="90000"/>
                <a:lumOff val="1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0" name="Title 1"/>
          <p:cNvSpPr>
            <a:spLocks noGrp="1"/>
          </p:cNvSpPr>
          <p:nvPr>
            <p:ph type="title" hasCustomPrompt="1"/>
          </p:nvPr>
        </p:nvSpPr>
        <p:spPr bwMode="white">
          <a:xfrm>
            <a:off x="838200" y="152400"/>
            <a:ext cx="10515600" cy="914400"/>
          </a:xfrm>
        </p:spPr>
        <p:txBody>
          <a:bodyPr>
            <a:normAutofit/>
          </a:bodyPr>
          <a:lstStyle>
            <a:lvl1pPr algn="r">
              <a:defRPr sz="3600">
                <a:solidFill>
                  <a:schemeClr val="accent2"/>
                </a:solidFill>
              </a:defRPr>
            </a:lvl1pPr>
          </a:lstStyle>
          <a:p>
            <a:r>
              <a:rPr lang="en-US" dirty="0" smtClean="0"/>
              <a:t>Click to edit title</a:t>
            </a:r>
            <a:endParaRPr lang="en-US" dirty="0"/>
          </a:p>
        </p:txBody>
      </p:sp>
      <p:sp>
        <p:nvSpPr>
          <p:cNvPr id="11" name="Content Placeholder 4"/>
          <p:cNvSpPr>
            <a:spLocks noGrp="1"/>
          </p:cNvSpPr>
          <p:nvPr>
            <p:ph sz="quarter" idx="10"/>
          </p:nvPr>
        </p:nvSpPr>
        <p:spPr bwMode="white">
          <a:xfrm>
            <a:off x="838200" y="1366345"/>
            <a:ext cx="6234953" cy="4788393"/>
          </a:xfrm>
        </p:spPr>
        <p:txBody>
          <a:bodyPr/>
          <a:lstStyle>
            <a:lvl1pPr>
              <a:buClr>
                <a:schemeClr val="accent2"/>
              </a:buClr>
              <a:defRPr>
                <a:solidFill>
                  <a:schemeClr val="bg1"/>
                </a:solidFill>
              </a:defRPr>
            </a:lvl1pPr>
            <a:lvl2pPr>
              <a:buClr>
                <a:schemeClr val="accent2"/>
              </a:buClr>
              <a:defRPr>
                <a:solidFill>
                  <a:schemeClr val="bg1"/>
                </a:solidFill>
              </a:defRPr>
            </a:lvl2pPr>
            <a:lvl3pPr>
              <a:buClr>
                <a:schemeClr val="accent2"/>
              </a:buClr>
              <a:defRPr>
                <a:solidFill>
                  <a:schemeClr val="bg1"/>
                </a:solidFill>
              </a:defRPr>
            </a:lvl3pPr>
            <a:lvl4pPr>
              <a:buClr>
                <a:schemeClr val="accent2"/>
              </a:buClr>
              <a:defRPr>
                <a:solidFill>
                  <a:schemeClr val="bg1"/>
                </a:solidFill>
              </a:defRPr>
            </a:lvl4pPr>
            <a:lvl5pPr>
              <a:buClr>
                <a:schemeClr val="accent2"/>
              </a:buClr>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Picture Placeholder 2"/>
          <p:cNvSpPr>
            <a:spLocks noGrp="1"/>
          </p:cNvSpPr>
          <p:nvPr>
            <p:ph type="pic" sz="quarter" idx="13"/>
          </p:nvPr>
        </p:nvSpPr>
        <p:spPr bwMode="gray">
          <a:xfrm>
            <a:off x="7653566" y="1364826"/>
            <a:ext cx="4538434" cy="4538434"/>
          </a:xfrm>
        </p:spPr>
        <p:txBody>
          <a:bodyPr/>
          <a:lstStyle>
            <a:lvl1pPr>
              <a:buClr>
                <a:schemeClr val="accent2"/>
              </a:buClr>
              <a:defRPr>
                <a:solidFill>
                  <a:schemeClr val="bg1"/>
                </a:solidFill>
              </a:defRPr>
            </a:lvl1pPr>
          </a:lstStyle>
          <a:p>
            <a:r>
              <a:rPr lang="en-US" smtClean="0"/>
              <a:t>Click icon to add picture</a:t>
            </a:r>
            <a:endParaRPr lang="en-US" dirty="0"/>
          </a:p>
        </p:txBody>
      </p:sp>
      <p:sp>
        <p:nvSpPr>
          <p:cNvPr id="8" name="Date Placeholder 4"/>
          <p:cNvSpPr>
            <a:spLocks noGrp="1"/>
          </p:cNvSpPr>
          <p:nvPr>
            <p:ph type="dt" sz="half" idx="11"/>
          </p:nvPr>
        </p:nvSpPr>
        <p:spPr bwMode="white">
          <a:xfrm>
            <a:off x="838200" y="6356350"/>
            <a:ext cx="1358590" cy="365125"/>
          </a:xfrm>
        </p:spPr>
        <p:txBody>
          <a:bodyPr/>
          <a:lstStyle>
            <a:lvl1pPr>
              <a:defRPr>
                <a:solidFill>
                  <a:schemeClr val="bg1"/>
                </a:solidFill>
              </a:defRPr>
            </a:lvl1pPr>
          </a:lstStyle>
          <a:p>
            <a:fld id="{BE189EBB-4957-40F1-B15F-EE1B5A7DCD16}" type="datetime1">
              <a:rPr lang="en-US" smtClean="0"/>
              <a:t>4/5/2019</a:t>
            </a:fld>
            <a:endParaRPr lang="en-US" dirty="0"/>
          </a:p>
        </p:txBody>
      </p:sp>
      <p:sp>
        <p:nvSpPr>
          <p:cNvPr id="7" name="Footer Placeholder 4"/>
          <p:cNvSpPr>
            <a:spLocks noGrp="1"/>
          </p:cNvSpPr>
          <p:nvPr>
            <p:ph type="ftr" sz="quarter" idx="3"/>
          </p:nvPr>
        </p:nvSpPr>
        <p:spPr bwMode="white">
          <a:xfrm>
            <a:off x="3302177" y="6356349"/>
            <a:ext cx="5587647" cy="365125"/>
          </a:xfrm>
          <a:prstGeom prst="rect">
            <a:avLst/>
          </a:prstGeom>
        </p:spPr>
        <p:txBody>
          <a:bodyPr anchor="ctr"/>
          <a:lstStyle>
            <a:lvl1pPr algn="ctr">
              <a:defRPr sz="1200">
                <a:solidFill>
                  <a:schemeClr val="bg1"/>
                </a:solidFill>
              </a:defRPr>
            </a:lvl1pPr>
          </a:lstStyle>
          <a:p>
            <a:r>
              <a:rPr lang="en-US" smtClean="0"/>
              <a:t>Learning about how REST is the BEST | gisdata.mn.gov</a:t>
            </a:r>
            <a:endParaRPr lang="en-US" dirty="0"/>
          </a:p>
        </p:txBody>
      </p:sp>
      <p:sp>
        <p:nvSpPr>
          <p:cNvPr id="9" name="Slide Number Placeholder 6"/>
          <p:cNvSpPr>
            <a:spLocks noGrp="1"/>
          </p:cNvSpPr>
          <p:nvPr>
            <p:ph type="sldNum" sz="quarter" idx="12"/>
          </p:nvPr>
        </p:nvSpPr>
        <p:spPr bwMode="white">
          <a:xfrm>
            <a:off x="9891132" y="6356350"/>
            <a:ext cx="1462668" cy="365125"/>
          </a:xfrm>
        </p:spPr>
        <p:txBody>
          <a:bodyPr/>
          <a:lstStyle>
            <a:lvl1pPr>
              <a:defRPr>
                <a:solidFill>
                  <a:schemeClr val="bg1"/>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3898785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Title and Content (Solid Dark)">
    <p:bg bwMode="black">
      <p:bgPr>
        <a:gradFill>
          <a:gsLst>
            <a:gs pos="100000">
              <a:schemeClr val="tx1">
                <a:lumMod val="80000"/>
              </a:schemeClr>
            </a:gs>
            <a:gs pos="63000">
              <a:schemeClr val="tx1"/>
            </a:gs>
            <a:gs pos="86000">
              <a:schemeClr val="tx1">
                <a:lumMod val="9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bwMode="white">
          <a:xfrm>
            <a:off x="838200" y="152400"/>
            <a:ext cx="10515600" cy="914400"/>
          </a:xfrm>
        </p:spPr>
        <p:txBody>
          <a:bodyPr>
            <a:normAutofit/>
          </a:bodyPr>
          <a:lstStyle>
            <a:lvl1pPr algn="r">
              <a:defRPr sz="3600">
                <a:solidFill>
                  <a:schemeClr val="accent2"/>
                </a:solidFill>
              </a:defRPr>
            </a:lvl1pPr>
          </a:lstStyle>
          <a:p>
            <a:r>
              <a:rPr lang="en-US" dirty="0" smtClean="0"/>
              <a:t>Click to edit title</a:t>
            </a:r>
            <a:endParaRPr lang="en-US" dirty="0"/>
          </a:p>
        </p:txBody>
      </p:sp>
      <p:sp>
        <p:nvSpPr>
          <p:cNvPr id="10" name="Content Placeholder 4"/>
          <p:cNvSpPr>
            <a:spLocks noGrp="1"/>
          </p:cNvSpPr>
          <p:nvPr>
            <p:ph sz="quarter" idx="10"/>
          </p:nvPr>
        </p:nvSpPr>
        <p:spPr bwMode="white">
          <a:xfrm>
            <a:off x="838200" y="1366345"/>
            <a:ext cx="6234953" cy="4788393"/>
          </a:xfrm>
        </p:spPr>
        <p:txBody>
          <a:bodyPr/>
          <a:lstStyle>
            <a:lvl1pPr>
              <a:buClr>
                <a:schemeClr val="accent2"/>
              </a:buClr>
              <a:defRPr>
                <a:solidFill>
                  <a:schemeClr val="bg1"/>
                </a:solidFill>
              </a:defRPr>
            </a:lvl1pPr>
            <a:lvl2pPr>
              <a:buClr>
                <a:schemeClr val="accent2"/>
              </a:buClr>
              <a:defRPr>
                <a:solidFill>
                  <a:schemeClr val="bg1"/>
                </a:solidFill>
              </a:defRPr>
            </a:lvl2pPr>
            <a:lvl3pPr>
              <a:buClr>
                <a:schemeClr val="accent2"/>
              </a:buClr>
              <a:defRPr>
                <a:solidFill>
                  <a:schemeClr val="bg1"/>
                </a:solidFill>
              </a:defRPr>
            </a:lvl3pPr>
            <a:lvl4pPr>
              <a:buClr>
                <a:schemeClr val="accent2"/>
              </a:buClr>
              <a:defRPr>
                <a:solidFill>
                  <a:schemeClr val="bg1"/>
                </a:solidFill>
              </a:defRPr>
            </a:lvl4pPr>
            <a:lvl5pPr>
              <a:buClr>
                <a:schemeClr val="accent2"/>
              </a:buClr>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Picture Placeholder 2"/>
          <p:cNvSpPr>
            <a:spLocks noGrp="1"/>
          </p:cNvSpPr>
          <p:nvPr>
            <p:ph type="pic" sz="quarter" idx="13"/>
          </p:nvPr>
        </p:nvSpPr>
        <p:spPr bwMode="gray">
          <a:xfrm>
            <a:off x="7653566" y="1364826"/>
            <a:ext cx="4538434" cy="4538434"/>
          </a:xfrm>
        </p:spPr>
        <p:txBody>
          <a:bodyPr/>
          <a:lstStyle>
            <a:lvl1pPr>
              <a:buClr>
                <a:schemeClr val="accent2"/>
              </a:buClr>
              <a:defRPr>
                <a:solidFill>
                  <a:schemeClr val="bg1"/>
                </a:solidFill>
              </a:defRPr>
            </a:lvl1pPr>
          </a:lstStyle>
          <a:p>
            <a:r>
              <a:rPr lang="en-US" smtClean="0"/>
              <a:t>Click icon to add picture</a:t>
            </a:r>
            <a:endParaRPr lang="en-US" dirty="0"/>
          </a:p>
        </p:txBody>
      </p:sp>
      <p:sp>
        <p:nvSpPr>
          <p:cNvPr id="8" name="Date Placeholder 4"/>
          <p:cNvSpPr>
            <a:spLocks noGrp="1"/>
          </p:cNvSpPr>
          <p:nvPr>
            <p:ph type="dt" sz="half" idx="11"/>
          </p:nvPr>
        </p:nvSpPr>
        <p:spPr bwMode="white">
          <a:xfrm>
            <a:off x="838200" y="6356350"/>
            <a:ext cx="1358590" cy="365125"/>
          </a:xfrm>
        </p:spPr>
        <p:txBody>
          <a:bodyPr/>
          <a:lstStyle>
            <a:lvl1pPr>
              <a:defRPr>
                <a:solidFill>
                  <a:schemeClr val="bg1"/>
                </a:solidFill>
              </a:defRPr>
            </a:lvl1pPr>
          </a:lstStyle>
          <a:p>
            <a:fld id="{0A8401B0-0B4D-4516-9C2A-56A5D55090A9}" type="datetime1">
              <a:rPr lang="en-US" smtClean="0"/>
              <a:t>4/5/2019</a:t>
            </a:fld>
            <a:endParaRPr lang="en-US" dirty="0"/>
          </a:p>
        </p:txBody>
      </p:sp>
      <p:sp>
        <p:nvSpPr>
          <p:cNvPr id="7" name="Footer Placeholder 4"/>
          <p:cNvSpPr>
            <a:spLocks noGrp="1"/>
          </p:cNvSpPr>
          <p:nvPr>
            <p:ph type="ftr" sz="quarter" idx="3"/>
          </p:nvPr>
        </p:nvSpPr>
        <p:spPr bwMode="white">
          <a:xfrm>
            <a:off x="3302177" y="6356349"/>
            <a:ext cx="5587647" cy="365125"/>
          </a:xfrm>
          <a:prstGeom prst="rect">
            <a:avLst/>
          </a:prstGeom>
        </p:spPr>
        <p:txBody>
          <a:bodyPr anchor="ctr"/>
          <a:lstStyle>
            <a:lvl1pPr algn="ctr">
              <a:defRPr sz="1200">
                <a:solidFill>
                  <a:schemeClr val="bg1"/>
                </a:solidFill>
              </a:defRPr>
            </a:lvl1pPr>
          </a:lstStyle>
          <a:p>
            <a:r>
              <a:rPr lang="en-US" smtClean="0"/>
              <a:t>Learning about how REST is the BEST | gisdata.mn.gov</a:t>
            </a:r>
            <a:endParaRPr lang="en-US" dirty="0"/>
          </a:p>
        </p:txBody>
      </p:sp>
      <p:sp>
        <p:nvSpPr>
          <p:cNvPr id="9" name="Slide Number Placeholder 6"/>
          <p:cNvSpPr>
            <a:spLocks noGrp="1"/>
          </p:cNvSpPr>
          <p:nvPr>
            <p:ph type="sldNum" sz="quarter" idx="12"/>
          </p:nvPr>
        </p:nvSpPr>
        <p:spPr bwMode="white">
          <a:xfrm>
            <a:off x="9891132" y="6356350"/>
            <a:ext cx="1462668" cy="365125"/>
          </a:xfrm>
        </p:spPr>
        <p:txBody>
          <a:bodyPr/>
          <a:lstStyle>
            <a:lvl1pPr>
              <a:defRPr>
                <a:solidFill>
                  <a:schemeClr val="bg1"/>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69450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and Content (Solid Lt Gray)">
    <p:bg bwMode="auto">
      <p:bgPr>
        <a:gradFill>
          <a:gsLst>
            <a:gs pos="100000">
              <a:srgbClr val="BFBFBF"/>
            </a:gs>
            <a:gs pos="53000">
              <a:srgbClr val="F5F5F5"/>
            </a:gs>
            <a:gs pos="78000">
              <a:srgbClr val="E8E8E8"/>
            </a:gs>
          </a:gsLst>
          <a:path path="circle">
            <a:fillToRect l="50000" t="50000" r="50000" b="50000"/>
          </a:path>
        </a:gra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bwMode="black">
          <a:xfrm>
            <a:off x="838200" y="152400"/>
            <a:ext cx="10515600" cy="914400"/>
          </a:xfrm>
        </p:spPr>
        <p:txBody>
          <a:bodyPr>
            <a:normAutofit/>
          </a:bodyPr>
          <a:lstStyle>
            <a:lvl1pPr algn="r">
              <a:defRPr sz="3600">
                <a:solidFill>
                  <a:schemeClr val="accent1"/>
                </a:solidFill>
              </a:defRPr>
            </a:lvl1pPr>
          </a:lstStyle>
          <a:p>
            <a:r>
              <a:rPr lang="en-US" dirty="0" smtClean="0"/>
              <a:t>Click to edit title</a:t>
            </a:r>
            <a:endParaRPr lang="en-US" dirty="0"/>
          </a:p>
        </p:txBody>
      </p:sp>
      <p:sp>
        <p:nvSpPr>
          <p:cNvPr id="7" name="Content Placeholder 4"/>
          <p:cNvSpPr>
            <a:spLocks noGrp="1"/>
          </p:cNvSpPr>
          <p:nvPr>
            <p:ph sz="quarter" idx="10"/>
          </p:nvPr>
        </p:nvSpPr>
        <p:spPr bwMode="black">
          <a:xfrm>
            <a:off x="838200" y="1366345"/>
            <a:ext cx="6234953" cy="4788393"/>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Picture Placeholder 2"/>
          <p:cNvSpPr>
            <a:spLocks noGrp="1"/>
          </p:cNvSpPr>
          <p:nvPr>
            <p:ph type="pic" sz="quarter" idx="13"/>
          </p:nvPr>
        </p:nvSpPr>
        <p:spPr bwMode="gray">
          <a:xfrm>
            <a:off x="7653566" y="1364826"/>
            <a:ext cx="4538434" cy="4538434"/>
          </a:xfrm>
        </p:spPr>
        <p:txBody>
          <a:bodyPr/>
          <a:lstStyle>
            <a:lvl1pPr>
              <a:buClr>
                <a:schemeClr val="tx1"/>
              </a:buClr>
              <a:defRPr>
                <a:solidFill>
                  <a:schemeClr val="tx1"/>
                </a:solidFill>
              </a:defRPr>
            </a:lvl1pPr>
          </a:lstStyle>
          <a:p>
            <a:r>
              <a:rPr lang="en-US" smtClean="0"/>
              <a:t>Click icon to add picture</a:t>
            </a:r>
            <a:endParaRPr lang="en-US" dirty="0"/>
          </a:p>
        </p:txBody>
      </p:sp>
      <p:sp>
        <p:nvSpPr>
          <p:cNvPr id="9" name="Date Placeholder 3"/>
          <p:cNvSpPr>
            <a:spLocks noGrp="1"/>
          </p:cNvSpPr>
          <p:nvPr>
            <p:ph type="dt" sz="half" idx="2"/>
          </p:nvPr>
        </p:nvSpPr>
        <p:spPr bwMode="black">
          <a:xfrm>
            <a:off x="838200" y="6356350"/>
            <a:ext cx="1358590" cy="365125"/>
          </a:xfrm>
          <a:prstGeom prst="rect">
            <a:avLst/>
          </a:prstGeom>
        </p:spPr>
        <p:txBody>
          <a:bodyPr vert="horz" lIns="91440" tIns="45720" rIns="91440" bIns="45720" rtlCol="0" anchor="ctr"/>
          <a:lstStyle>
            <a:lvl1pPr algn="l">
              <a:defRPr sz="1200">
                <a:solidFill>
                  <a:schemeClr val="tx2"/>
                </a:solidFill>
              </a:defRPr>
            </a:lvl1pPr>
          </a:lstStyle>
          <a:p>
            <a:fld id="{7B5D3F78-E386-4F37-BEDB-310CBC4DC24D}" type="datetime1">
              <a:rPr lang="en-US" smtClean="0"/>
              <a:t>4/5/2019</a:t>
            </a:fld>
            <a:endParaRPr lang="en-US" dirty="0"/>
          </a:p>
        </p:txBody>
      </p:sp>
      <p:sp>
        <p:nvSpPr>
          <p:cNvPr id="11" name="Footer Placeholder 4"/>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smtClean="0"/>
              <a:t>Learning about how REST is the BEST | gisdata.mn.gov</a:t>
            </a:r>
            <a:endParaRPr lang="en-US" dirty="0"/>
          </a:p>
        </p:txBody>
      </p:sp>
      <p:sp>
        <p:nvSpPr>
          <p:cNvPr id="10" name="Slide Number Placeholder 5"/>
          <p:cNvSpPr>
            <a:spLocks noGrp="1"/>
          </p:cNvSpPr>
          <p:nvPr>
            <p:ph type="sldNum" sz="quarter" idx="4"/>
          </p:nvPr>
        </p:nvSpPr>
        <p:spPr bwMode="black">
          <a:xfrm>
            <a:off x="9891132" y="6356350"/>
            <a:ext cx="1462668" cy="365125"/>
          </a:xfrm>
          <a:prstGeom prst="rect">
            <a:avLst/>
          </a:prstGeom>
        </p:spPr>
        <p:txBody>
          <a:bodyPr vert="horz" lIns="91440" tIns="45720" rIns="91440" bIns="45720" rtlCol="0" anchor="ctr"/>
          <a:lstStyle>
            <a:lvl1pPr algn="r">
              <a:defRPr sz="1200">
                <a:solidFill>
                  <a:schemeClr val="tx2"/>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98649004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Page (4 Up)">
    <p:bg bwMode="gray">
      <p:bgRef idx="1001">
        <a:schemeClr val="bg1"/>
      </p:bgRef>
    </p:bg>
    <p:spTree>
      <p:nvGrpSpPr>
        <p:cNvPr id="1" name=""/>
        <p:cNvGrpSpPr/>
        <p:nvPr/>
      </p:nvGrpSpPr>
      <p:grpSpPr>
        <a:xfrm>
          <a:off x="0" y="0"/>
          <a:ext cx="0" cy="0"/>
          <a:chOff x="0" y="0"/>
          <a:chExt cx="0" cy="0"/>
        </a:xfrm>
      </p:grpSpPr>
      <p:sp>
        <p:nvSpPr>
          <p:cNvPr id="18" name="Title 1"/>
          <p:cNvSpPr>
            <a:spLocks noGrp="1"/>
          </p:cNvSpPr>
          <p:nvPr>
            <p:ph type="title" hasCustomPrompt="1"/>
          </p:nvPr>
        </p:nvSpPr>
        <p:spPr bwMode="auto">
          <a:xfrm>
            <a:off x="0" y="1"/>
            <a:ext cx="12192000" cy="1216022"/>
          </a:xfrm>
          <a:solidFill>
            <a:schemeClr val="accent1"/>
          </a:solidFill>
        </p:spPr>
        <p:txBody>
          <a:bodyPr lIns="822960" rIns="822960">
            <a:normAutofit/>
          </a:bodyPr>
          <a:lstStyle>
            <a:lvl1pPr algn="r">
              <a:defRPr sz="3600">
                <a:solidFill>
                  <a:schemeClr val="bg1"/>
                </a:solidFill>
              </a:defRPr>
            </a:lvl1pPr>
          </a:lstStyle>
          <a:p>
            <a:r>
              <a:rPr lang="en-US" dirty="0" smtClean="0"/>
              <a:t>Click to edit title</a:t>
            </a:r>
            <a:endParaRPr lang="en-US" dirty="0"/>
          </a:p>
        </p:txBody>
      </p:sp>
      <p:sp>
        <p:nvSpPr>
          <p:cNvPr id="17" name="Rectangle 16"/>
          <p:cNvSpPr/>
          <p:nvPr userDrawn="1"/>
        </p:nvSpPr>
        <p:spPr bwMode="auto">
          <a:xfrm>
            <a:off x="0" y="1216024"/>
            <a:ext cx="12192000" cy="4987926"/>
          </a:xfrm>
          <a:prstGeom prst="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Picture Placeholder 2"/>
          <p:cNvSpPr>
            <a:spLocks noGrp="1"/>
          </p:cNvSpPr>
          <p:nvPr>
            <p:ph type="pic" sz="quarter" idx="13" hasCustomPrompt="1"/>
          </p:nvPr>
        </p:nvSpPr>
        <p:spPr bwMode="gray">
          <a:xfrm>
            <a:off x="806332" y="1981899"/>
            <a:ext cx="2094842" cy="2094842"/>
          </a:xfrm>
          <a:prstGeom prst="ellipse">
            <a:avLst/>
          </a:prstGeom>
          <a:solidFill>
            <a:schemeClr val="bg1"/>
          </a:solidFill>
          <a:ln w="28575">
            <a:solidFill>
              <a:schemeClr val="bg1"/>
            </a:solidFill>
          </a:ln>
        </p:spPr>
        <p:txBody>
          <a:bodyPr anchor="ctr">
            <a:normAutofit/>
          </a:bodyPr>
          <a:lstStyle>
            <a:lvl1pPr marL="0" indent="0" algn="ctr">
              <a:buNone/>
              <a:defRPr sz="1800"/>
            </a:lvl1pPr>
          </a:lstStyle>
          <a:p>
            <a:r>
              <a:rPr lang="en-US" dirty="0" smtClean="0"/>
              <a:t>Click Icon to add picture</a:t>
            </a:r>
            <a:endParaRPr lang="en-US" dirty="0"/>
          </a:p>
        </p:txBody>
      </p:sp>
      <p:sp>
        <p:nvSpPr>
          <p:cNvPr id="7" name="Text Placeholder 3"/>
          <p:cNvSpPr>
            <a:spLocks noGrp="1"/>
          </p:cNvSpPr>
          <p:nvPr>
            <p:ph type="body" sz="quarter" idx="15" hasCustomPrompt="1"/>
          </p:nvPr>
        </p:nvSpPr>
        <p:spPr bwMode="black">
          <a:xfrm>
            <a:off x="581719" y="4345147"/>
            <a:ext cx="2542477" cy="723900"/>
          </a:xfrm>
        </p:spPr>
        <p:txBody>
          <a:bodyPr>
            <a:normAutofit/>
          </a:bodyPr>
          <a:lstStyle>
            <a:lvl1pPr marL="0" indent="0" algn="ctr">
              <a:lnSpc>
                <a:spcPct val="100000"/>
              </a:lnSpc>
              <a:spcBef>
                <a:spcPts val="0"/>
              </a:spcBef>
              <a:buNone/>
              <a:defRPr sz="1800" b="0">
                <a:solidFill>
                  <a:schemeClr val="tx2"/>
                </a:solidFill>
              </a:defRPr>
            </a:lvl1pPr>
          </a:lstStyle>
          <a:p>
            <a:pPr lvl="0"/>
            <a:r>
              <a:rPr lang="en-US" dirty="0" err="1" smtClean="0"/>
              <a:t>Firstname</a:t>
            </a:r>
            <a:r>
              <a:rPr lang="en-US" dirty="0" smtClean="0"/>
              <a:t> </a:t>
            </a:r>
            <a:r>
              <a:rPr lang="en-US" dirty="0" err="1" smtClean="0"/>
              <a:t>Lastname</a:t>
            </a:r>
            <a:endParaRPr lang="en-US" dirty="0" smtClean="0"/>
          </a:p>
          <a:p>
            <a:pPr lvl="0"/>
            <a:r>
              <a:rPr lang="en-US" dirty="0" smtClean="0"/>
              <a:t>Job Title</a:t>
            </a:r>
            <a:endParaRPr lang="en-US" dirty="0"/>
          </a:p>
        </p:txBody>
      </p:sp>
      <p:sp>
        <p:nvSpPr>
          <p:cNvPr id="10" name="Picture Placeholder 2"/>
          <p:cNvSpPr>
            <a:spLocks noGrp="1"/>
          </p:cNvSpPr>
          <p:nvPr>
            <p:ph type="pic" sz="quarter" idx="16" hasCustomPrompt="1"/>
          </p:nvPr>
        </p:nvSpPr>
        <p:spPr bwMode="gray">
          <a:xfrm>
            <a:off x="3646176" y="1967573"/>
            <a:ext cx="2094842" cy="2094842"/>
          </a:xfrm>
          <a:prstGeom prst="ellipse">
            <a:avLst/>
          </a:prstGeom>
          <a:solidFill>
            <a:schemeClr val="bg1"/>
          </a:solidFill>
          <a:ln w="28575">
            <a:solidFill>
              <a:schemeClr val="bg1"/>
            </a:solidFill>
          </a:ln>
        </p:spPr>
        <p:txBody>
          <a:bodyPr anchor="ctr">
            <a:normAutofit/>
          </a:bodyPr>
          <a:lstStyle>
            <a:lvl1pPr marL="0" indent="0" algn="ctr">
              <a:buNone/>
              <a:defRPr sz="1800"/>
            </a:lvl1pPr>
          </a:lstStyle>
          <a:p>
            <a:r>
              <a:rPr lang="en-US" dirty="0" smtClean="0"/>
              <a:t>Click Icon to add picture</a:t>
            </a:r>
            <a:endParaRPr lang="en-US" dirty="0"/>
          </a:p>
        </p:txBody>
      </p:sp>
      <p:sp>
        <p:nvSpPr>
          <p:cNvPr id="11" name="Text Placeholder 3"/>
          <p:cNvSpPr>
            <a:spLocks noGrp="1"/>
          </p:cNvSpPr>
          <p:nvPr>
            <p:ph type="body" sz="quarter" idx="17" hasCustomPrompt="1"/>
          </p:nvPr>
        </p:nvSpPr>
        <p:spPr bwMode="black">
          <a:xfrm>
            <a:off x="3421563" y="4345147"/>
            <a:ext cx="2542477" cy="723900"/>
          </a:xfrm>
        </p:spPr>
        <p:txBody>
          <a:bodyPr>
            <a:normAutofit/>
          </a:bodyPr>
          <a:lstStyle>
            <a:lvl1pPr marL="0" indent="0" algn="ctr">
              <a:lnSpc>
                <a:spcPct val="100000"/>
              </a:lnSpc>
              <a:spcBef>
                <a:spcPts val="0"/>
              </a:spcBef>
              <a:buNone/>
              <a:defRPr sz="1800" b="0">
                <a:solidFill>
                  <a:schemeClr val="tx2"/>
                </a:solidFill>
              </a:defRPr>
            </a:lvl1pPr>
          </a:lstStyle>
          <a:p>
            <a:pPr lvl="0"/>
            <a:r>
              <a:rPr lang="en-US" dirty="0" err="1" smtClean="0"/>
              <a:t>Firstname</a:t>
            </a:r>
            <a:r>
              <a:rPr lang="en-US" dirty="0" smtClean="0"/>
              <a:t> </a:t>
            </a:r>
            <a:r>
              <a:rPr lang="en-US" dirty="0" err="1" smtClean="0"/>
              <a:t>Lastname</a:t>
            </a:r>
            <a:endParaRPr lang="en-US" dirty="0" smtClean="0"/>
          </a:p>
          <a:p>
            <a:pPr lvl="0"/>
            <a:r>
              <a:rPr lang="en-US" dirty="0" smtClean="0"/>
              <a:t>Job Title</a:t>
            </a:r>
            <a:endParaRPr lang="en-US" dirty="0"/>
          </a:p>
        </p:txBody>
      </p:sp>
      <p:sp>
        <p:nvSpPr>
          <p:cNvPr id="12" name="Picture Placeholder 2"/>
          <p:cNvSpPr>
            <a:spLocks noGrp="1"/>
          </p:cNvSpPr>
          <p:nvPr>
            <p:ph type="pic" sz="quarter" idx="18" hasCustomPrompt="1"/>
          </p:nvPr>
        </p:nvSpPr>
        <p:spPr bwMode="gray">
          <a:xfrm>
            <a:off x="6486020" y="1967573"/>
            <a:ext cx="2094842" cy="2094842"/>
          </a:xfrm>
          <a:prstGeom prst="ellipse">
            <a:avLst/>
          </a:prstGeom>
          <a:solidFill>
            <a:schemeClr val="bg1"/>
          </a:solidFill>
          <a:ln w="28575">
            <a:solidFill>
              <a:schemeClr val="bg1"/>
            </a:solidFill>
          </a:ln>
        </p:spPr>
        <p:txBody>
          <a:bodyPr anchor="ctr">
            <a:normAutofit/>
          </a:bodyPr>
          <a:lstStyle>
            <a:lvl1pPr marL="0" indent="0" algn="ctr">
              <a:buNone/>
              <a:defRPr sz="1800"/>
            </a:lvl1pPr>
          </a:lstStyle>
          <a:p>
            <a:r>
              <a:rPr lang="en-US" dirty="0" smtClean="0"/>
              <a:t>Click Icon to add picture</a:t>
            </a:r>
            <a:endParaRPr lang="en-US" dirty="0"/>
          </a:p>
        </p:txBody>
      </p:sp>
      <p:sp>
        <p:nvSpPr>
          <p:cNvPr id="13" name="Text Placeholder 3"/>
          <p:cNvSpPr>
            <a:spLocks noGrp="1"/>
          </p:cNvSpPr>
          <p:nvPr>
            <p:ph type="body" sz="quarter" idx="19" hasCustomPrompt="1"/>
          </p:nvPr>
        </p:nvSpPr>
        <p:spPr bwMode="black">
          <a:xfrm>
            <a:off x="6261407" y="4345147"/>
            <a:ext cx="2542477" cy="723900"/>
          </a:xfrm>
        </p:spPr>
        <p:txBody>
          <a:bodyPr>
            <a:normAutofit/>
          </a:bodyPr>
          <a:lstStyle>
            <a:lvl1pPr marL="0" indent="0" algn="ctr">
              <a:lnSpc>
                <a:spcPct val="100000"/>
              </a:lnSpc>
              <a:spcBef>
                <a:spcPts val="0"/>
              </a:spcBef>
              <a:buNone/>
              <a:defRPr sz="1800" b="0">
                <a:solidFill>
                  <a:schemeClr val="tx2"/>
                </a:solidFill>
              </a:defRPr>
            </a:lvl1pPr>
          </a:lstStyle>
          <a:p>
            <a:pPr lvl="0"/>
            <a:r>
              <a:rPr lang="en-US" dirty="0" err="1" smtClean="0"/>
              <a:t>Firstname</a:t>
            </a:r>
            <a:r>
              <a:rPr lang="en-US" dirty="0" smtClean="0"/>
              <a:t> </a:t>
            </a:r>
            <a:r>
              <a:rPr lang="en-US" dirty="0" err="1" smtClean="0"/>
              <a:t>Lastname</a:t>
            </a:r>
            <a:endParaRPr lang="en-US" dirty="0" smtClean="0"/>
          </a:p>
          <a:p>
            <a:pPr lvl="0"/>
            <a:r>
              <a:rPr lang="en-US" dirty="0" smtClean="0"/>
              <a:t>Job Title</a:t>
            </a:r>
            <a:endParaRPr lang="en-US" dirty="0"/>
          </a:p>
        </p:txBody>
      </p:sp>
      <p:sp>
        <p:nvSpPr>
          <p:cNvPr id="14" name="Picture Placeholder 2"/>
          <p:cNvSpPr>
            <a:spLocks noGrp="1"/>
          </p:cNvSpPr>
          <p:nvPr>
            <p:ph type="pic" sz="quarter" idx="20" hasCustomPrompt="1"/>
          </p:nvPr>
        </p:nvSpPr>
        <p:spPr bwMode="gray">
          <a:xfrm>
            <a:off x="9325864" y="1967573"/>
            <a:ext cx="2094842" cy="2094842"/>
          </a:xfrm>
          <a:prstGeom prst="ellipse">
            <a:avLst/>
          </a:prstGeom>
          <a:solidFill>
            <a:schemeClr val="bg1"/>
          </a:solidFill>
          <a:ln w="28575">
            <a:solidFill>
              <a:schemeClr val="bg1"/>
            </a:solidFill>
          </a:ln>
        </p:spPr>
        <p:txBody>
          <a:bodyPr anchor="ctr">
            <a:normAutofit/>
          </a:bodyPr>
          <a:lstStyle>
            <a:lvl1pPr marL="0" indent="0" algn="ctr">
              <a:buNone/>
              <a:defRPr sz="1800"/>
            </a:lvl1pPr>
          </a:lstStyle>
          <a:p>
            <a:r>
              <a:rPr lang="en-US" dirty="0" smtClean="0"/>
              <a:t>Click Icon to add picture</a:t>
            </a:r>
            <a:endParaRPr lang="en-US" dirty="0"/>
          </a:p>
        </p:txBody>
      </p:sp>
      <p:sp>
        <p:nvSpPr>
          <p:cNvPr id="15" name="Text Placeholder 3"/>
          <p:cNvSpPr>
            <a:spLocks noGrp="1"/>
          </p:cNvSpPr>
          <p:nvPr>
            <p:ph type="body" sz="quarter" idx="21" hasCustomPrompt="1"/>
          </p:nvPr>
        </p:nvSpPr>
        <p:spPr bwMode="black">
          <a:xfrm>
            <a:off x="9101251" y="4341161"/>
            <a:ext cx="2542477" cy="723900"/>
          </a:xfrm>
        </p:spPr>
        <p:txBody>
          <a:bodyPr>
            <a:normAutofit/>
          </a:bodyPr>
          <a:lstStyle>
            <a:lvl1pPr marL="0" indent="0" algn="ctr">
              <a:lnSpc>
                <a:spcPct val="100000"/>
              </a:lnSpc>
              <a:spcBef>
                <a:spcPts val="0"/>
              </a:spcBef>
              <a:buNone/>
              <a:defRPr sz="1800" b="0">
                <a:solidFill>
                  <a:schemeClr val="tx2"/>
                </a:solidFill>
              </a:defRPr>
            </a:lvl1pPr>
          </a:lstStyle>
          <a:p>
            <a:pPr lvl="0"/>
            <a:r>
              <a:rPr lang="en-US" dirty="0" err="1" smtClean="0"/>
              <a:t>Firstname</a:t>
            </a:r>
            <a:r>
              <a:rPr lang="en-US" dirty="0" smtClean="0"/>
              <a:t> </a:t>
            </a:r>
            <a:r>
              <a:rPr lang="en-US" dirty="0" err="1" smtClean="0"/>
              <a:t>Lastname</a:t>
            </a:r>
            <a:endParaRPr lang="en-US" dirty="0" smtClean="0"/>
          </a:p>
          <a:p>
            <a:pPr lvl="0"/>
            <a:r>
              <a:rPr lang="en-US" dirty="0" smtClean="0"/>
              <a:t>Job Title</a:t>
            </a:r>
            <a:endParaRPr lang="en-US" dirty="0"/>
          </a:p>
        </p:txBody>
      </p:sp>
      <p:sp>
        <p:nvSpPr>
          <p:cNvPr id="16" name="Rectangle 15"/>
          <p:cNvSpPr/>
          <p:nvPr userDrawn="1"/>
        </p:nvSpPr>
        <p:spPr bwMode="auto">
          <a:xfrm>
            <a:off x="0" y="1216025"/>
            <a:ext cx="12192000" cy="119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Date Placeholder 2"/>
          <p:cNvSpPr>
            <a:spLocks noGrp="1"/>
          </p:cNvSpPr>
          <p:nvPr>
            <p:ph type="dt" sz="half" idx="10"/>
          </p:nvPr>
        </p:nvSpPr>
        <p:spPr bwMode="black"/>
        <p:txBody>
          <a:bodyPr/>
          <a:lstStyle/>
          <a:p>
            <a:fld id="{F4312ACB-2717-4B89-856B-5C23EA5FB67A}" type="datetime1">
              <a:rPr lang="en-US" smtClean="0"/>
              <a:t>4/5/2019</a:t>
            </a:fld>
            <a:endParaRPr lang="en-US" dirty="0"/>
          </a:p>
        </p:txBody>
      </p:sp>
      <p:sp>
        <p:nvSpPr>
          <p:cNvPr id="19" name="Footer Placeholder 4"/>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smtClean="0"/>
              <a:t>Learning about how REST is the BEST | gisdata.mn.gov</a:t>
            </a:r>
            <a:endParaRPr lang="en-US" dirty="0"/>
          </a:p>
        </p:txBody>
      </p:sp>
      <p:sp>
        <p:nvSpPr>
          <p:cNvPr id="5" name="Slide Number Placeholder 4"/>
          <p:cNvSpPr>
            <a:spLocks noGrp="1"/>
          </p:cNvSpPr>
          <p:nvPr>
            <p:ph type="sldNum" sz="quarter" idx="12"/>
          </p:nvPr>
        </p:nvSpPr>
        <p:spPr bwMode="black"/>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3278020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Logo Only)">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auto">
          <a:xfrm>
            <a:off x="0" y="4188564"/>
            <a:ext cx="12192000" cy="1199223"/>
          </a:xfrm>
          <a:solidFill>
            <a:schemeClr val="accent1"/>
          </a:solidFill>
        </p:spPr>
        <p:txBody>
          <a:bodyPr wrap="square" lIns="182880" tIns="91440" rIns="182880" bIns="91440" spcCol="0" anchor="ctr">
            <a:normAutofit/>
          </a:bodyPr>
          <a:lstStyle>
            <a:lvl1pPr algn="ctr">
              <a:lnSpc>
                <a:spcPct val="90000"/>
              </a:lnSpc>
              <a:defRPr sz="3600" baseline="0">
                <a:solidFill>
                  <a:schemeClr val="bg1"/>
                </a:solidFill>
              </a:defRPr>
            </a:lvl1pPr>
          </a:lstStyle>
          <a:p>
            <a:r>
              <a:rPr lang="en-US" dirty="0" smtClean="0"/>
              <a:t>Click to enter the slideshow title</a:t>
            </a:r>
            <a:endParaRPr lang="en-US" dirty="0"/>
          </a:p>
        </p:txBody>
      </p:sp>
      <p:sp>
        <p:nvSpPr>
          <p:cNvPr id="3" name="Rectangle 2"/>
          <p:cNvSpPr/>
          <p:nvPr userDrawn="1"/>
        </p:nvSpPr>
        <p:spPr bwMode="auto">
          <a:xfrm>
            <a:off x="0" y="5387786"/>
            <a:ext cx="12192000" cy="1470213"/>
          </a:xfrm>
          <a:prstGeom prst="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2" name="Text Placeholder 10"/>
          <p:cNvSpPr>
            <a:spLocks noGrp="1"/>
          </p:cNvSpPr>
          <p:nvPr>
            <p:ph type="body" sz="quarter" idx="14" hasCustomPrompt="1"/>
          </p:nvPr>
        </p:nvSpPr>
        <p:spPr bwMode="black">
          <a:xfrm>
            <a:off x="2802467" y="5644884"/>
            <a:ext cx="6587067" cy="903062"/>
          </a:xfrm>
        </p:spPr>
        <p:txBody>
          <a:bodyPr>
            <a:normAutofit/>
          </a:bodyPr>
          <a:lstStyle>
            <a:lvl1pPr marL="0" indent="0" algn="ctr">
              <a:spcBef>
                <a:spcPts val="0"/>
              </a:spcBef>
              <a:spcAft>
                <a:spcPts val="1000"/>
              </a:spcAft>
              <a:buNone/>
              <a:defRPr sz="1800" baseline="0"/>
            </a:lvl1pPr>
          </a:lstStyle>
          <a:p>
            <a:r>
              <a:rPr lang="en-US" sz="1800" dirty="0" err="1" smtClean="0"/>
              <a:t>Firstname</a:t>
            </a:r>
            <a:r>
              <a:rPr lang="en-US" sz="1800" dirty="0" smtClean="0"/>
              <a:t> </a:t>
            </a:r>
            <a:r>
              <a:rPr lang="en-US" sz="1800" dirty="0" err="1" smtClean="0"/>
              <a:t>Lastname</a:t>
            </a:r>
            <a:r>
              <a:rPr lang="en-US" sz="1800" dirty="0" smtClean="0"/>
              <a:t> | Job Title</a:t>
            </a:r>
          </a:p>
          <a:p>
            <a:r>
              <a:rPr lang="en-US" sz="1800" dirty="0" smtClean="0"/>
              <a:t>Date</a:t>
            </a:r>
            <a:endParaRPr lang="en-US" dirty="0"/>
          </a:p>
        </p:txBody>
      </p:sp>
      <p:pic>
        <p:nvPicPr>
          <p:cNvPr id="13" name="Picture 12" descr="Minnesota IT Services logo"/>
          <p:cNvPicPr>
            <a:picLocks noChangeAspect="1"/>
          </p:cNvPicPr>
          <p:nvPr userDrawn="1"/>
        </p:nvPicPr>
        <p:blipFill rotWithShape="1">
          <a:blip r:embed="rId2" cstate="print">
            <a:extLst>
              <a:ext uri="{28A0092B-C50C-407E-A947-70E740481C1C}">
                <a14:useLocalDpi xmlns:a14="http://schemas.microsoft.com/office/drawing/2010/main" val="0"/>
              </a:ext>
            </a:extLst>
          </a:blip>
          <a:srcRect r="5921"/>
          <a:stretch/>
        </p:blipFill>
        <p:spPr>
          <a:xfrm>
            <a:off x="3247393" y="1115499"/>
            <a:ext cx="5697215" cy="2543437"/>
          </a:xfrm>
          <a:prstGeom prst="rect">
            <a:avLst/>
          </a:prstGeom>
        </p:spPr>
      </p:pic>
      <p:sp>
        <p:nvSpPr>
          <p:cNvPr id="18" name="Date Placeholder 17"/>
          <p:cNvSpPr>
            <a:spLocks noGrp="1"/>
          </p:cNvSpPr>
          <p:nvPr>
            <p:ph type="dt" sz="half" idx="15"/>
          </p:nvPr>
        </p:nvSpPr>
        <p:spPr bwMode="black"/>
        <p:txBody>
          <a:bodyPr/>
          <a:lstStyle/>
          <a:p>
            <a:fld id="{79F1936B-D5DD-47ED-92B1-3918596DDAF5}" type="datetime1">
              <a:rPr lang="en-US" smtClean="0"/>
              <a:t>4/5/2019</a:t>
            </a:fld>
            <a:endParaRPr lang="en-US" dirty="0"/>
          </a:p>
        </p:txBody>
      </p:sp>
      <p:sp>
        <p:nvSpPr>
          <p:cNvPr id="9" name="Footer Placeholder 4"/>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smtClean="0"/>
              <a:t>Learning about how REST is the BEST | gisdata.mn.gov</a:t>
            </a:r>
            <a:endParaRPr lang="en-US" dirty="0"/>
          </a:p>
        </p:txBody>
      </p:sp>
      <p:sp>
        <p:nvSpPr>
          <p:cNvPr id="19" name="Slide Number Placeholder 18"/>
          <p:cNvSpPr>
            <a:spLocks noGrp="1"/>
          </p:cNvSpPr>
          <p:nvPr>
            <p:ph type="sldNum" sz="quarter" idx="16"/>
          </p:nvPr>
        </p:nvSpPr>
        <p:spPr bwMode="black"/>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36811918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am Page (3 Up)">
    <p:spTree>
      <p:nvGrpSpPr>
        <p:cNvPr id="1" name=""/>
        <p:cNvGrpSpPr/>
        <p:nvPr/>
      </p:nvGrpSpPr>
      <p:grpSpPr>
        <a:xfrm>
          <a:off x="0" y="0"/>
          <a:ext cx="0" cy="0"/>
          <a:chOff x="0" y="0"/>
          <a:chExt cx="0" cy="0"/>
        </a:xfrm>
      </p:grpSpPr>
      <p:sp>
        <p:nvSpPr>
          <p:cNvPr id="18" name="Title 1"/>
          <p:cNvSpPr>
            <a:spLocks noGrp="1"/>
          </p:cNvSpPr>
          <p:nvPr>
            <p:ph type="title" hasCustomPrompt="1"/>
          </p:nvPr>
        </p:nvSpPr>
        <p:spPr bwMode="auto">
          <a:xfrm>
            <a:off x="0" y="1"/>
            <a:ext cx="12192000" cy="1216022"/>
          </a:xfrm>
          <a:solidFill>
            <a:schemeClr val="accent1"/>
          </a:solidFill>
        </p:spPr>
        <p:txBody>
          <a:bodyPr lIns="822960" rIns="822960">
            <a:normAutofit/>
          </a:bodyPr>
          <a:lstStyle>
            <a:lvl1pPr algn="r">
              <a:defRPr sz="3600">
                <a:solidFill>
                  <a:schemeClr val="bg1"/>
                </a:solidFill>
              </a:defRPr>
            </a:lvl1pPr>
          </a:lstStyle>
          <a:p>
            <a:r>
              <a:rPr lang="en-US" dirty="0" smtClean="0"/>
              <a:t>Click to edit title</a:t>
            </a:r>
            <a:endParaRPr lang="en-US" dirty="0"/>
          </a:p>
        </p:txBody>
      </p:sp>
      <p:sp>
        <p:nvSpPr>
          <p:cNvPr id="17" name="Rectangle 16"/>
          <p:cNvSpPr/>
          <p:nvPr userDrawn="1"/>
        </p:nvSpPr>
        <p:spPr bwMode="auto">
          <a:xfrm>
            <a:off x="0" y="1216024"/>
            <a:ext cx="12192000" cy="4987926"/>
          </a:xfrm>
          <a:prstGeom prst="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Picture Placeholder 2"/>
          <p:cNvSpPr>
            <a:spLocks noGrp="1"/>
          </p:cNvSpPr>
          <p:nvPr>
            <p:ph type="pic" sz="quarter" idx="13" hasCustomPrompt="1"/>
          </p:nvPr>
        </p:nvSpPr>
        <p:spPr bwMode="gray">
          <a:xfrm>
            <a:off x="1572814" y="1964392"/>
            <a:ext cx="2332190" cy="2332190"/>
          </a:xfrm>
          <a:prstGeom prst="ellipse">
            <a:avLst/>
          </a:prstGeom>
          <a:solidFill>
            <a:schemeClr val="bg1"/>
          </a:solidFill>
          <a:ln w="28575">
            <a:solidFill>
              <a:schemeClr val="bg1"/>
            </a:solidFill>
          </a:ln>
        </p:spPr>
        <p:txBody>
          <a:bodyPr anchor="ctr">
            <a:normAutofit/>
          </a:bodyPr>
          <a:lstStyle>
            <a:lvl1pPr marL="0" indent="0" algn="ctr">
              <a:buNone/>
              <a:defRPr sz="1800"/>
            </a:lvl1pPr>
          </a:lstStyle>
          <a:p>
            <a:r>
              <a:rPr lang="en-US" dirty="0" smtClean="0"/>
              <a:t>Click Icon to add picture</a:t>
            </a:r>
            <a:endParaRPr lang="en-US" dirty="0"/>
          </a:p>
        </p:txBody>
      </p:sp>
      <p:sp>
        <p:nvSpPr>
          <p:cNvPr id="7" name="Text Placeholder 3"/>
          <p:cNvSpPr>
            <a:spLocks noGrp="1"/>
          </p:cNvSpPr>
          <p:nvPr>
            <p:ph type="body" sz="quarter" idx="15" hasCustomPrompt="1"/>
          </p:nvPr>
        </p:nvSpPr>
        <p:spPr bwMode="black">
          <a:xfrm>
            <a:off x="1469225" y="4564988"/>
            <a:ext cx="2542477" cy="723900"/>
          </a:xfrm>
        </p:spPr>
        <p:txBody>
          <a:bodyPr>
            <a:normAutofit/>
          </a:bodyPr>
          <a:lstStyle>
            <a:lvl1pPr marL="0" indent="0" algn="ctr">
              <a:lnSpc>
                <a:spcPct val="100000"/>
              </a:lnSpc>
              <a:spcBef>
                <a:spcPts val="0"/>
              </a:spcBef>
              <a:buNone/>
              <a:defRPr sz="1800" b="0">
                <a:solidFill>
                  <a:schemeClr val="tx2"/>
                </a:solidFill>
              </a:defRPr>
            </a:lvl1pPr>
          </a:lstStyle>
          <a:p>
            <a:pPr lvl="0"/>
            <a:r>
              <a:rPr lang="en-US" dirty="0" err="1" smtClean="0"/>
              <a:t>Firstname</a:t>
            </a:r>
            <a:r>
              <a:rPr lang="en-US" dirty="0" smtClean="0"/>
              <a:t> </a:t>
            </a:r>
            <a:r>
              <a:rPr lang="en-US" dirty="0" err="1" smtClean="0"/>
              <a:t>Lastname</a:t>
            </a:r>
            <a:endParaRPr lang="en-US" dirty="0" smtClean="0"/>
          </a:p>
          <a:p>
            <a:pPr lvl="0"/>
            <a:r>
              <a:rPr lang="en-US" dirty="0" smtClean="0"/>
              <a:t>Job Title</a:t>
            </a:r>
            <a:endParaRPr lang="en-US" dirty="0"/>
          </a:p>
        </p:txBody>
      </p:sp>
      <p:sp>
        <p:nvSpPr>
          <p:cNvPr id="10" name="Picture Placeholder 2"/>
          <p:cNvSpPr>
            <a:spLocks noGrp="1"/>
          </p:cNvSpPr>
          <p:nvPr>
            <p:ph type="pic" sz="quarter" idx="16" hasCustomPrompt="1"/>
          </p:nvPr>
        </p:nvSpPr>
        <p:spPr bwMode="gray">
          <a:xfrm>
            <a:off x="4824541" y="1964392"/>
            <a:ext cx="2317864" cy="2317864"/>
          </a:xfrm>
          <a:prstGeom prst="ellipse">
            <a:avLst/>
          </a:prstGeom>
          <a:solidFill>
            <a:schemeClr val="bg1"/>
          </a:solidFill>
          <a:ln w="28575">
            <a:solidFill>
              <a:schemeClr val="bg1"/>
            </a:solidFill>
          </a:ln>
        </p:spPr>
        <p:txBody>
          <a:bodyPr anchor="ctr">
            <a:normAutofit/>
          </a:bodyPr>
          <a:lstStyle>
            <a:lvl1pPr marL="0" indent="0" algn="ctr">
              <a:buNone/>
              <a:defRPr sz="1800"/>
            </a:lvl1pPr>
          </a:lstStyle>
          <a:p>
            <a:r>
              <a:rPr lang="en-US" dirty="0" smtClean="0"/>
              <a:t>Click Icon to add picture</a:t>
            </a:r>
            <a:endParaRPr lang="en-US" dirty="0"/>
          </a:p>
        </p:txBody>
      </p:sp>
      <p:sp>
        <p:nvSpPr>
          <p:cNvPr id="11" name="Text Placeholder 3"/>
          <p:cNvSpPr>
            <a:spLocks noGrp="1"/>
          </p:cNvSpPr>
          <p:nvPr>
            <p:ph type="body" sz="quarter" idx="17" hasCustomPrompt="1"/>
          </p:nvPr>
        </p:nvSpPr>
        <p:spPr bwMode="black">
          <a:xfrm>
            <a:off x="4712235" y="4564988"/>
            <a:ext cx="2542477" cy="723900"/>
          </a:xfrm>
        </p:spPr>
        <p:txBody>
          <a:bodyPr>
            <a:normAutofit/>
          </a:bodyPr>
          <a:lstStyle>
            <a:lvl1pPr marL="0" indent="0" algn="ctr">
              <a:lnSpc>
                <a:spcPct val="100000"/>
              </a:lnSpc>
              <a:spcBef>
                <a:spcPts val="0"/>
              </a:spcBef>
              <a:buNone/>
              <a:defRPr sz="1800" b="0">
                <a:solidFill>
                  <a:schemeClr val="tx2"/>
                </a:solidFill>
              </a:defRPr>
            </a:lvl1pPr>
          </a:lstStyle>
          <a:p>
            <a:pPr lvl="0"/>
            <a:r>
              <a:rPr lang="en-US" dirty="0" err="1" smtClean="0"/>
              <a:t>Firstname</a:t>
            </a:r>
            <a:r>
              <a:rPr lang="en-US" dirty="0" smtClean="0"/>
              <a:t> </a:t>
            </a:r>
            <a:r>
              <a:rPr lang="en-US" dirty="0" err="1" smtClean="0"/>
              <a:t>Lastname</a:t>
            </a:r>
            <a:endParaRPr lang="en-US" dirty="0" smtClean="0"/>
          </a:p>
          <a:p>
            <a:pPr lvl="0"/>
            <a:r>
              <a:rPr lang="en-US" dirty="0" smtClean="0"/>
              <a:t>Job Title</a:t>
            </a:r>
            <a:endParaRPr lang="en-US" dirty="0"/>
          </a:p>
        </p:txBody>
      </p:sp>
      <p:sp>
        <p:nvSpPr>
          <p:cNvPr id="12" name="Picture Placeholder 2"/>
          <p:cNvSpPr>
            <a:spLocks noGrp="1"/>
          </p:cNvSpPr>
          <p:nvPr>
            <p:ph type="pic" sz="quarter" idx="18" hasCustomPrompt="1"/>
          </p:nvPr>
        </p:nvSpPr>
        <p:spPr bwMode="gray">
          <a:xfrm>
            <a:off x="8067551" y="1964392"/>
            <a:ext cx="2317864" cy="2317864"/>
          </a:xfrm>
          <a:prstGeom prst="ellipse">
            <a:avLst/>
          </a:prstGeom>
          <a:solidFill>
            <a:schemeClr val="bg1"/>
          </a:solidFill>
          <a:ln w="28575">
            <a:solidFill>
              <a:schemeClr val="bg1"/>
            </a:solidFill>
          </a:ln>
        </p:spPr>
        <p:txBody>
          <a:bodyPr anchor="ctr">
            <a:normAutofit/>
          </a:bodyPr>
          <a:lstStyle>
            <a:lvl1pPr marL="0" indent="0" algn="ctr">
              <a:buNone/>
              <a:defRPr sz="1800"/>
            </a:lvl1pPr>
          </a:lstStyle>
          <a:p>
            <a:r>
              <a:rPr lang="en-US" dirty="0" smtClean="0"/>
              <a:t>Click Icon to add picture</a:t>
            </a:r>
            <a:endParaRPr lang="en-US" dirty="0"/>
          </a:p>
        </p:txBody>
      </p:sp>
      <p:sp>
        <p:nvSpPr>
          <p:cNvPr id="13" name="Text Placeholder 3"/>
          <p:cNvSpPr>
            <a:spLocks noGrp="1"/>
          </p:cNvSpPr>
          <p:nvPr>
            <p:ph type="body" sz="quarter" idx="19" hasCustomPrompt="1"/>
          </p:nvPr>
        </p:nvSpPr>
        <p:spPr bwMode="black">
          <a:xfrm>
            <a:off x="7955245" y="4564988"/>
            <a:ext cx="2542477" cy="723900"/>
          </a:xfrm>
        </p:spPr>
        <p:txBody>
          <a:bodyPr>
            <a:normAutofit/>
          </a:bodyPr>
          <a:lstStyle>
            <a:lvl1pPr marL="0" indent="0" algn="ctr">
              <a:lnSpc>
                <a:spcPct val="100000"/>
              </a:lnSpc>
              <a:spcBef>
                <a:spcPts val="0"/>
              </a:spcBef>
              <a:buNone/>
              <a:defRPr sz="1800" b="0">
                <a:solidFill>
                  <a:schemeClr val="tx2"/>
                </a:solidFill>
              </a:defRPr>
            </a:lvl1pPr>
          </a:lstStyle>
          <a:p>
            <a:pPr lvl="0"/>
            <a:r>
              <a:rPr lang="en-US" dirty="0" err="1" smtClean="0"/>
              <a:t>Firstname</a:t>
            </a:r>
            <a:r>
              <a:rPr lang="en-US" dirty="0" smtClean="0"/>
              <a:t> </a:t>
            </a:r>
            <a:r>
              <a:rPr lang="en-US" dirty="0" err="1" smtClean="0"/>
              <a:t>Lastname</a:t>
            </a:r>
            <a:endParaRPr lang="en-US" dirty="0" smtClean="0"/>
          </a:p>
          <a:p>
            <a:pPr lvl="0"/>
            <a:r>
              <a:rPr lang="en-US" dirty="0" smtClean="0"/>
              <a:t>Job Title</a:t>
            </a:r>
            <a:endParaRPr lang="en-US" dirty="0"/>
          </a:p>
        </p:txBody>
      </p:sp>
      <p:sp>
        <p:nvSpPr>
          <p:cNvPr id="16" name="Rectangle 15"/>
          <p:cNvSpPr/>
          <p:nvPr userDrawn="1"/>
        </p:nvSpPr>
        <p:spPr bwMode="auto">
          <a:xfrm>
            <a:off x="0" y="1216025"/>
            <a:ext cx="12192000" cy="119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Date Placeholder 2"/>
          <p:cNvSpPr>
            <a:spLocks noGrp="1"/>
          </p:cNvSpPr>
          <p:nvPr>
            <p:ph type="dt" sz="half" idx="10"/>
          </p:nvPr>
        </p:nvSpPr>
        <p:spPr bwMode="black"/>
        <p:txBody>
          <a:bodyPr/>
          <a:lstStyle/>
          <a:p>
            <a:fld id="{404B9E6B-4450-432D-90F9-E3D77F7A5492}" type="datetime1">
              <a:rPr lang="en-US" smtClean="0"/>
              <a:t>4/5/2019</a:t>
            </a:fld>
            <a:endParaRPr lang="en-US" dirty="0"/>
          </a:p>
        </p:txBody>
      </p:sp>
      <p:sp>
        <p:nvSpPr>
          <p:cNvPr id="19" name="Footer Placeholder 4"/>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smtClean="0"/>
              <a:t>Learning about how REST is the BEST | gisdata.mn.gov</a:t>
            </a:r>
            <a:endParaRPr lang="en-US" dirty="0"/>
          </a:p>
        </p:txBody>
      </p:sp>
      <p:sp>
        <p:nvSpPr>
          <p:cNvPr id="5" name="Slide Number Placeholder 4"/>
          <p:cNvSpPr>
            <a:spLocks noGrp="1"/>
          </p:cNvSpPr>
          <p:nvPr>
            <p:ph type="sldNum" sz="quarter" idx="12"/>
          </p:nvPr>
        </p:nvSpPr>
        <p:spPr bwMode="black"/>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960824592"/>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am Page 4-Up White Vertical">
    <p:bg bwMode="gray">
      <p:bgRef idx="1001">
        <a:schemeClr val="bg1"/>
      </p:bgRef>
    </p:bg>
    <p:spTree>
      <p:nvGrpSpPr>
        <p:cNvPr id="1" name=""/>
        <p:cNvGrpSpPr/>
        <p:nvPr/>
      </p:nvGrpSpPr>
      <p:grpSpPr>
        <a:xfrm>
          <a:off x="0" y="0"/>
          <a:ext cx="0" cy="0"/>
          <a:chOff x="0" y="0"/>
          <a:chExt cx="0" cy="0"/>
        </a:xfrm>
      </p:grpSpPr>
      <p:sp>
        <p:nvSpPr>
          <p:cNvPr id="16" name="Title 1"/>
          <p:cNvSpPr>
            <a:spLocks noGrp="1"/>
          </p:cNvSpPr>
          <p:nvPr>
            <p:ph type="title" hasCustomPrompt="1"/>
          </p:nvPr>
        </p:nvSpPr>
        <p:spPr bwMode="auto">
          <a:xfrm>
            <a:off x="0" y="-1"/>
            <a:ext cx="12192000" cy="1216025"/>
          </a:xfrm>
          <a:solidFill>
            <a:schemeClr val="accent1"/>
          </a:solidFill>
        </p:spPr>
        <p:txBody>
          <a:bodyPr lIns="822960" rIns="822960">
            <a:normAutofit/>
          </a:bodyPr>
          <a:lstStyle>
            <a:lvl1pPr algn="r">
              <a:defRPr sz="3600">
                <a:solidFill>
                  <a:schemeClr val="bg1"/>
                </a:solidFill>
              </a:defRPr>
            </a:lvl1pPr>
          </a:lstStyle>
          <a:p>
            <a:r>
              <a:rPr lang="en-US" dirty="0" smtClean="0"/>
              <a:t>Click to edit title</a:t>
            </a:r>
            <a:endParaRPr lang="en-US" dirty="0"/>
          </a:p>
        </p:txBody>
      </p:sp>
      <p:sp>
        <p:nvSpPr>
          <p:cNvPr id="6" name="Picture Placeholder 2"/>
          <p:cNvSpPr>
            <a:spLocks noGrp="1"/>
          </p:cNvSpPr>
          <p:nvPr>
            <p:ph type="pic" sz="quarter" idx="13" hasCustomPrompt="1"/>
          </p:nvPr>
        </p:nvSpPr>
        <p:spPr bwMode="gray">
          <a:xfrm>
            <a:off x="806332" y="1981899"/>
            <a:ext cx="2094842" cy="2094842"/>
          </a:xfrm>
          <a:prstGeom prst="rect">
            <a:avLst/>
          </a:prstGeom>
          <a:solidFill>
            <a:schemeClr val="bg1"/>
          </a:solidFill>
          <a:ln w="28575">
            <a:noFill/>
          </a:ln>
        </p:spPr>
        <p:txBody>
          <a:bodyPr anchor="ctr">
            <a:normAutofit/>
          </a:bodyPr>
          <a:lstStyle>
            <a:lvl1pPr marL="0" indent="0" algn="ctr">
              <a:buNone/>
              <a:defRPr sz="1800"/>
            </a:lvl1pPr>
          </a:lstStyle>
          <a:p>
            <a:r>
              <a:rPr lang="en-US" dirty="0" smtClean="0"/>
              <a:t>Click Icon to add picture</a:t>
            </a:r>
            <a:endParaRPr lang="en-US" dirty="0"/>
          </a:p>
        </p:txBody>
      </p:sp>
      <p:sp>
        <p:nvSpPr>
          <p:cNvPr id="7" name="Text Placeholder 3"/>
          <p:cNvSpPr>
            <a:spLocks noGrp="1"/>
          </p:cNvSpPr>
          <p:nvPr>
            <p:ph type="body" sz="quarter" idx="15" hasCustomPrompt="1"/>
          </p:nvPr>
        </p:nvSpPr>
        <p:spPr bwMode="black">
          <a:xfrm>
            <a:off x="581719" y="4345146"/>
            <a:ext cx="2542477" cy="1623853"/>
          </a:xfrm>
        </p:spPr>
        <p:txBody>
          <a:bodyPr>
            <a:normAutofit/>
          </a:bodyPr>
          <a:lstStyle>
            <a:lvl1pPr marL="0" indent="0" algn="ctr">
              <a:lnSpc>
                <a:spcPct val="100000"/>
              </a:lnSpc>
              <a:spcBef>
                <a:spcPts val="0"/>
              </a:spcBef>
              <a:buNone/>
              <a:defRPr sz="1800" b="0">
                <a:solidFill>
                  <a:schemeClr val="tx2"/>
                </a:solidFill>
              </a:defRPr>
            </a:lvl1pPr>
          </a:lstStyle>
          <a:p>
            <a:pPr lvl="0"/>
            <a:r>
              <a:rPr lang="en-US" dirty="0" smtClean="0"/>
              <a:t>Click to edit text</a:t>
            </a:r>
            <a:endParaRPr lang="en-US" dirty="0"/>
          </a:p>
        </p:txBody>
      </p:sp>
      <p:sp>
        <p:nvSpPr>
          <p:cNvPr id="10" name="Picture Placeholder 2"/>
          <p:cNvSpPr>
            <a:spLocks noGrp="1"/>
          </p:cNvSpPr>
          <p:nvPr>
            <p:ph type="pic" sz="quarter" idx="16" hasCustomPrompt="1"/>
          </p:nvPr>
        </p:nvSpPr>
        <p:spPr bwMode="gray">
          <a:xfrm>
            <a:off x="3646176" y="1967573"/>
            <a:ext cx="2094842" cy="2094842"/>
          </a:xfrm>
          <a:prstGeom prst="rect">
            <a:avLst/>
          </a:prstGeom>
          <a:solidFill>
            <a:schemeClr val="bg1"/>
          </a:solidFill>
          <a:ln w="28575">
            <a:noFill/>
          </a:ln>
        </p:spPr>
        <p:txBody>
          <a:bodyPr anchor="ctr">
            <a:normAutofit/>
          </a:bodyPr>
          <a:lstStyle>
            <a:lvl1pPr marL="0" indent="0" algn="ctr">
              <a:buNone/>
              <a:defRPr sz="1800"/>
            </a:lvl1pPr>
          </a:lstStyle>
          <a:p>
            <a:r>
              <a:rPr lang="en-US" dirty="0" smtClean="0"/>
              <a:t>Click Icon to add picture</a:t>
            </a:r>
            <a:endParaRPr lang="en-US" dirty="0"/>
          </a:p>
        </p:txBody>
      </p:sp>
      <p:sp>
        <p:nvSpPr>
          <p:cNvPr id="11" name="Text Placeholder 3"/>
          <p:cNvSpPr>
            <a:spLocks noGrp="1"/>
          </p:cNvSpPr>
          <p:nvPr>
            <p:ph type="body" sz="quarter" idx="17" hasCustomPrompt="1"/>
          </p:nvPr>
        </p:nvSpPr>
        <p:spPr bwMode="black">
          <a:xfrm>
            <a:off x="3421563" y="4345147"/>
            <a:ext cx="2542477" cy="1623852"/>
          </a:xfrm>
        </p:spPr>
        <p:txBody>
          <a:bodyPr>
            <a:normAutofit/>
          </a:bodyPr>
          <a:lstStyle>
            <a:lvl1pPr marL="0" indent="0" algn="ctr">
              <a:lnSpc>
                <a:spcPct val="100000"/>
              </a:lnSpc>
              <a:spcBef>
                <a:spcPts val="0"/>
              </a:spcBef>
              <a:buNone/>
              <a:defRPr sz="1800" b="0">
                <a:solidFill>
                  <a:schemeClr val="tx2"/>
                </a:solidFill>
              </a:defRPr>
            </a:lvl1pPr>
          </a:lstStyle>
          <a:p>
            <a:pPr lvl="0"/>
            <a:r>
              <a:rPr lang="en-US" dirty="0" smtClean="0"/>
              <a:t>Click to edit text</a:t>
            </a:r>
            <a:endParaRPr lang="en-US" dirty="0"/>
          </a:p>
        </p:txBody>
      </p:sp>
      <p:sp>
        <p:nvSpPr>
          <p:cNvPr id="12" name="Picture Placeholder 2"/>
          <p:cNvSpPr>
            <a:spLocks noGrp="1"/>
          </p:cNvSpPr>
          <p:nvPr>
            <p:ph type="pic" sz="quarter" idx="18" hasCustomPrompt="1"/>
          </p:nvPr>
        </p:nvSpPr>
        <p:spPr bwMode="gray">
          <a:xfrm>
            <a:off x="6486020" y="1967573"/>
            <a:ext cx="2094842" cy="2094842"/>
          </a:xfrm>
          <a:prstGeom prst="rect">
            <a:avLst/>
          </a:prstGeom>
          <a:solidFill>
            <a:schemeClr val="bg1"/>
          </a:solidFill>
          <a:ln w="28575">
            <a:noFill/>
          </a:ln>
        </p:spPr>
        <p:txBody>
          <a:bodyPr anchor="ctr">
            <a:normAutofit/>
          </a:bodyPr>
          <a:lstStyle>
            <a:lvl1pPr marL="0" indent="0" algn="ctr">
              <a:buNone/>
              <a:defRPr sz="1800"/>
            </a:lvl1pPr>
          </a:lstStyle>
          <a:p>
            <a:r>
              <a:rPr lang="en-US" dirty="0" smtClean="0"/>
              <a:t>Click Icon to add picture</a:t>
            </a:r>
            <a:endParaRPr lang="en-US" dirty="0"/>
          </a:p>
        </p:txBody>
      </p:sp>
      <p:sp>
        <p:nvSpPr>
          <p:cNvPr id="13" name="Text Placeholder 3"/>
          <p:cNvSpPr>
            <a:spLocks noGrp="1"/>
          </p:cNvSpPr>
          <p:nvPr>
            <p:ph type="body" sz="quarter" idx="19" hasCustomPrompt="1"/>
          </p:nvPr>
        </p:nvSpPr>
        <p:spPr bwMode="black">
          <a:xfrm>
            <a:off x="6261407" y="4345147"/>
            <a:ext cx="2542477" cy="1623852"/>
          </a:xfrm>
        </p:spPr>
        <p:txBody>
          <a:bodyPr>
            <a:normAutofit/>
          </a:bodyPr>
          <a:lstStyle>
            <a:lvl1pPr marL="0" indent="0" algn="ctr">
              <a:lnSpc>
                <a:spcPct val="100000"/>
              </a:lnSpc>
              <a:spcBef>
                <a:spcPts val="0"/>
              </a:spcBef>
              <a:buNone/>
              <a:defRPr sz="1800" b="0">
                <a:solidFill>
                  <a:schemeClr val="tx2"/>
                </a:solidFill>
              </a:defRPr>
            </a:lvl1pPr>
          </a:lstStyle>
          <a:p>
            <a:pPr lvl="0"/>
            <a:r>
              <a:rPr lang="en-US" dirty="0" smtClean="0"/>
              <a:t>Click to edit text</a:t>
            </a:r>
            <a:endParaRPr lang="en-US" dirty="0"/>
          </a:p>
        </p:txBody>
      </p:sp>
      <p:sp>
        <p:nvSpPr>
          <p:cNvPr id="14" name="Picture Placeholder 2"/>
          <p:cNvSpPr>
            <a:spLocks noGrp="1"/>
          </p:cNvSpPr>
          <p:nvPr>
            <p:ph type="pic" sz="quarter" idx="20" hasCustomPrompt="1"/>
          </p:nvPr>
        </p:nvSpPr>
        <p:spPr bwMode="gray">
          <a:xfrm>
            <a:off x="9325864" y="1967573"/>
            <a:ext cx="2094842" cy="2094842"/>
          </a:xfrm>
          <a:prstGeom prst="rect">
            <a:avLst/>
          </a:prstGeom>
          <a:solidFill>
            <a:schemeClr val="bg1"/>
          </a:solidFill>
          <a:ln w="28575">
            <a:noFill/>
          </a:ln>
        </p:spPr>
        <p:txBody>
          <a:bodyPr anchor="ctr">
            <a:normAutofit/>
          </a:bodyPr>
          <a:lstStyle>
            <a:lvl1pPr marL="0" indent="0" algn="ctr">
              <a:buNone/>
              <a:defRPr sz="1800"/>
            </a:lvl1pPr>
          </a:lstStyle>
          <a:p>
            <a:r>
              <a:rPr lang="en-US" dirty="0" smtClean="0"/>
              <a:t>Click Icon to add picture</a:t>
            </a:r>
            <a:endParaRPr lang="en-US" dirty="0"/>
          </a:p>
        </p:txBody>
      </p:sp>
      <p:sp>
        <p:nvSpPr>
          <p:cNvPr id="15" name="Text Placeholder 3"/>
          <p:cNvSpPr>
            <a:spLocks noGrp="1"/>
          </p:cNvSpPr>
          <p:nvPr>
            <p:ph type="body" sz="quarter" idx="21" hasCustomPrompt="1"/>
          </p:nvPr>
        </p:nvSpPr>
        <p:spPr bwMode="black">
          <a:xfrm>
            <a:off x="9101251" y="4341161"/>
            <a:ext cx="2542477" cy="1627838"/>
          </a:xfrm>
        </p:spPr>
        <p:txBody>
          <a:bodyPr>
            <a:normAutofit/>
          </a:bodyPr>
          <a:lstStyle>
            <a:lvl1pPr marL="0" indent="0" algn="ctr">
              <a:lnSpc>
                <a:spcPct val="100000"/>
              </a:lnSpc>
              <a:spcBef>
                <a:spcPts val="0"/>
              </a:spcBef>
              <a:buNone/>
              <a:defRPr sz="1800" b="0">
                <a:solidFill>
                  <a:schemeClr val="tx2"/>
                </a:solidFill>
              </a:defRPr>
            </a:lvl1pPr>
          </a:lstStyle>
          <a:p>
            <a:pPr lvl="0"/>
            <a:r>
              <a:rPr lang="en-US" dirty="0" smtClean="0"/>
              <a:t>Click to edit text</a:t>
            </a:r>
            <a:endParaRPr lang="en-US" dirty="0"/>
          </a:p>
        </p:txBody>
      </p:sp>
      <p:sp>
        <p:nvSpPr>
          <p:cNvPr id="19" name="Rectangle 18"/>
          <p:cNvSpPr/>
          <p:nvPr userDrawn="1"/>
        </p:nvSpPr>
        <p:spPr bwMode="auto">
          <a:xfrm>
            <a:off x="0" y="1216025"/>
            <a:ext cx="12192000" cy="119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Date Placeholder 2"/>
          <p:cNvSpPr>
            <a:spLocks noGrp="1"/>
          </p:cNvSpPr>
          <p:nvPr>
            <p:ph type="dt" sz="half" idx="10"/>
          </p:nvPr>
        </p:nvSpPr>
        <p:spPr bwMode="black"/>
        <p:txBody>
          <a:bodyPr/>
          <a:lstStyle/>
          <a:p>
            <a:fld id="{5DB088E2-0DED-4CF3-BC36-58040D4E7094}" type="datetime1">
              <a:rPr lang="en-US" smtClean="0"/>
              <a:t>4/5/2019</a:t>
            </a:fld>
            <a:endParaRPr lang="en-US" dirty="0"/>
          </a:p>
        </p:txBody>
      </p:sp>
      <p:sp>
        <p:nvSpPr>
          <p:cNvPr id="20" name="Footer Placeholder 4"/>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smtClean="0"/>
              <a:t>Learning about how REST is the BEST | gisdata.mn.gov</a:t>
            </a:r>
            <a:endParaRPr lang="en-US" dirty="0"/>
          </a:p>
        </p:txBody>
      </p:sp>
      <p:sp>
        <p:nvSpPr>
          <p:cNvPr id="5" name="Slide Number Placeholder 4"/>
          <p:cNvSpPr>
            <a:spLocks noGrp="1"/>
          </p:cNvSpPr>
          <p:nvPr>
            <p:ph type="sldNum" sz="quarter" idx="12"/>
          </p:nvPr>
        </p:nvSpPr>
        <p:spPr bwMode="black"/>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723646593"/>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am Page 4-Up Gray BG Horizontal">
    <p:bg bwMode="gray">
      <p:bgRef idx="1001">
        <a:schemeClr val="bg1"/>
      </p:bgRef>
    </p:bg>
    <p:spTree>
      <p:nvGrpSpPr>
        <p:cNvPr id="1" name=""/>
        <p:cNvGrpSpPr/>
        <p:nvPr/>
      </p:nvGrpSpPr>
      <p:grpSpPr>
        <a:xfrm>
          <a:off x="0" y="0"/>
          <a:ext cx="0" cy="0"/>
          <a:chOff x="0" y="0"/>
          <a:chExt cx="0" cy="0"/>
        </a:xfrm>
      </p:grpSpPr>
      <p:sp>
        <p:nvSpPr>
          <p:cNvPr id="18" name="Title 1"/>
          <p:cNvSpPr>
            <a:spLocks noGrp="1"/>
          </p:cNvSpPr>
          <p:nvPr>
            <p:ph type="title" hasCustomPrompt="1"/>
          </p:nvPr>
        </p:nvSpPr>
        <p:spPr bwMode="auto">
          <a:xfrm>
            <a:off x="0" y="-1"/>
            <a:ext cx="12192000" cy="1216023"/>
          </a:xfrm>
          <a:solidFill>
            <a:schemeClr val="accent1"/>
          </a:solidFill>
        </p:spPr>
        <p:txBody>
          <a:bodyPr lIns="822960" rIns="822960">
            <a:normAutofit/>
          </a:bodyPr>
          <a:lstStyle>
            <a:lvl1pPr algn="r">
              <a:defRPr sz="3600">
                <a:solidFill>
                  <a:schemeClr val="bg1"/>
                </a:solidFill>
              </a:defRPr>
            </a:lvl1pPr>
          </a:lstStyle>
          <a:p>
            <a:r>
              <a:rPr lang="en-US" dirty="0" smtClean="0"/>
              <a:t>Click to edit title</a:t>
            </a:r>
            <a:endParaRPr lang="en-US" dirty="0"/>
          </a:p>
        </p:txBody>
      </p:sp>
      <p:sp>
        <p:nvSpPr>
          <p:cNvPr id="17" name="Rectangle 16"/>
          <p:cNvSpPr/>
          <p:nvPr userDrawn="1"/>
        </p:nvSpPr>
        <p:spPr bwMode="auto">
          <a:xfrm>
            <a:off x="0" y="1216024"/>
            <a:ext cx="12192000" cy="4987926"/>
          </a:xfrm>
          <a:prstGeom prst="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9" name="Picture Placeholder 2"/>
          <p:cNvSpPr>
            <a:spLocks noGrp="1"/>
          </p:cNvSpPr>
          <p:nvPr>
            <p:ph type="pic" sz="quarter" idx="13" hasCustomPrompt="1"/>
          </p:nvPr>
        </p:nvSpPr>
        <p:spPr bwMode="gray">
          <a:xfrm>
            <a:off x="806332" y="1674771"/>
            <a:ext cx="1858809" cy="1858809"/>
          </a:xfrm>
          <a:prstGeom prst="ellipse">
            <a:avLst/>
          </a:prstGeom>
          <a:solidFill>
            <a:schemeClr val="bg1"/>
          </a:solidFill>
          <a:ln w="28575">
            <a:solidFill>
              <a:schemeClr val="bg1"/>
            </a:solidFill>
          </a:ln>
        </p:spPr>
        <p:txBody>
          <a:bodyPr anchor="ctr">
            <a:normAutofit/>
          </a:bodyPr>
          <a:lstStyle>
            <a:lvl1pPr marL="0" indent="0" algn="ctr">
              <a:buNone/>
              <a:defRPr sz="1800"/>
            </a:lvl1pPr>
          </a:lstStyle>
          <a:p>
            <a:r>
              <a:rPr lang="en-US" dirty="0" smtClean="0"/>
              <a:t>Click Icon to add picture</a:t>
            </a:r>
            <a:endParaRPr lang="en-US" dirty="0"/>
          </a:p>
        </p:txBody>
      </p:sp>
      <p:sp>
        <p:nvSpPr>
          <p:cNvPr id="24" name="Text Placeholder 3"/>
          <p:cNvSpPr>
            <a:spLocks noGrp="1"/>
          </p:cNvSpPr>
          <p:nvPr>
            <p:ph type="body" sz="quarter" idx="16"/>
          </p:nvPr>
        </p:nvSpPr>
        <p:spPr bwMode="black">
          <a:xfrm>
            <a:off x="2876550" y="1674772"/>
            <a:ext cx="2866328" cy="1858809"/>
          </a:xfrm>
        </p:spPr>
        <p:txBody>
          <a:bodyPr anchor="ctr">
            <a:noAutofit/>
          </a:bodyPr>
          <a:lstStyle>
            <a:lvl1pPr marL="0" indent="0">
              <a:buFont typeface="Arial" panose="020B0604020202020204" pitchFamily="34" charset="0"/>
              <a:buNone/>
              <a:defRPr sz="1800"/>
            </a:lvl1pPr>
            <a:lvl2pPr marL="457200" indent="0">
              <a:buFont typeface="Arial" panose="020B0604020202020204" pitchFamily="34" charset="0"/>
              <a:buNone/>
              <a:defRPr sz="1800"/>
            </a:lvl2pPr>
            <a:lvl3pPr marL="914400" indent="0">
              <a:buFont typeface="Arial" panose="020B0604020202020204" pitchFamily="34" charset="0"/>
              <a:buNone/>
              <a:defRPr sz="18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smtClean="0"/>
              <a:t>Edit Master text styles</a:t>
            </a:r>
          </a:p>
        </p:txBody>
      </p:sp>
      <p:sp>
        <p:nvSpPr>
          <p:cNvPr id="23" name="Picture Placeholder 2"/>
          <p:cNvSpPr>
            <a:spLocks noGrp="1"/>
          </p:cNvSpPr>
          <p:nvPr>
            <p:ph type="pic" sz="quarter" idx="14" hasCustomPrompt="1"/>
          </p:nvPr>
        </p:nvSpPr>
        <p:spPr bwMode="gray">
          <a:xfrm>
            <a:off x="806331" y="3939361"/>
            <a:ext cx="1858809" cy="1858809"/>
          </a:xfrm>
          <a:prstGeom prst="ellipse">
            <a:avLst/>
          </a:prstGeom>
          <a:solidFill>
            <a:schemeClr val="bg1"/>
          </a:solidFill>
          <a:ln w="28575">
            <a:solidFill>
              <a:schemeClr val="bg1"/>
            </a:solidFill>
          </a:ln>
        </p:spPr>
        <p:txBody>
          <a:bodyPr anchor="ctr">
            <a:normAutofit/>
          </a:bodyPr>
          <a:lstStyle>
            <a:lvl1pPr marL="0" indent="0" algn="ctr">
              <a:buNone/>
              <a:defRPr sz="1800"/>
            </a:lvl1pPr>
          </a:lstStyle>
          <a:p>
            <a:r>
              <a:rPr lang="en-US" dirty="0" smtClean="0"/>
              <a:t>Click Icon to add picture</a:t>
            </a:r>
            <a:endParaRPr lang="en-US" dirty="0"/>
          </a:p>
        </p:txBody>
      </p:sp>
      <p:sp>
        <p:nvSpPr>
          <p:cNvPr id="4" name="Text Placeholder 3"/>
          <p:cNvSpPr>
            <a:spLocks noGrp="1"/>
          </p:cNvSpPr>
          <p:nvPr>
            <p:ph type="body" sz="quarter" idx="15"/>
          </p:nvPr>
        </p:nvSpPr>
        <p:spPr bwMode="black">
          <a:xfrm>
            <a:off x="2876550" y="3939361"/>
            <a:ext cx="2866328" cy="1858809"/>
          </a:xfrm>
        </p:spPr>
        <p:txBody>
          <a:bodyPr anchor="ctr">
            <a:noAutofit/>
          </a:bodyPr>
          <a:lstStyle>
            <a:lvl1pPr marL="0" indent="0">
              <a:buFont typeface="Arial" panose="020B0604020202020204" pitchFamily="34" charset="0"/>
              <a:buNone/>
              <a:defRPr sz="1800"/>
            </a:lvl1pPr>
            <a:lvl2pPr marL="457200" indent="0">
              <a:buFont typeface="Arial" panose="020B0604020202020204" pitchFamily="34" charset="0"/>
              <a:buNone/>
              <a:defRPr sz="1800"/>
            </a:lvl2pPr>
            <a:lvl3pPr marL="914400" indent="0">
              <a:buFont typeface="Arial" panose="020B0604020202020204" pitchFamily="34" charset="0"/>
              <a:buNone/>
              <a:defRPr sz="18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smtClean="0"/>
              <a:t>Edit Master text styles</a:t>
            </a:r>
          </a:p>
        </p:txBody>
      </p:sp>
      <p:sp>
        <p:nvSpPr>
          <p:cNvPr id="25" name="Picture Placeholder 2"/>
          <p:cNvSpPr>
            <a:spLocks noGrp="1"/>
          </p:cNvSpPr>
          <p:nvPr>
            <p:ph type="pic" sz="quarter" idx="17" hasCustomPrompt="1"/>
          </p:nvPr>
        </p:nvSpPr>
        <p:spPr bwMode="gray">
          <a:xfrm>
            <a:off x="6199805" y="1674771"/>
            <a:ext cx="1858809" cy="1858809"/>
          </a:xfrm>
          <a:prstGeom prst="ellipse">
            <a:avLst/>
          </a:prstGeom>
          <a:solidFill>
            <a:schemeClr val="bg1"/>
          </a:solidFill>
          <a:ln w="28575">
            <a:solidFill>
              <a:schemeClr val="bg1"/>
            </a:solidFill>
          </a:ln>
        </p:spPr>
        <p:txBody>
          <a:bodyPr anchor="ctr">
            <a:normAutofit/>
          </a:bodyPr>
          <a:lstStyle>
            <a:lvl1pPr marL="0" indent="0" algn="ctr">
              <a:buNone/>
              <a:defRPr sz="1800"/>
            </a:lvl1pPr>
          </a:lstStyle>
          <a:p>
            <a:r>
              <a:rPr lang="en-US" dirty="0" smtClean="0"/>
              <a:t>Click Icon to add picture</a:t>
            </a:r>
            <a:endParaRPr lang="en-US" dirty="0"/>
          </a:p>
        </p:txBody>
      </p:sp>
      <p:sp>
        <p:nvSpPr>
          <p:cNvPr id="26" name="Text Placeholder 3"/>
          <p:cNvSpPr>
            <a:spLocks noGrp="1"/>
          </p:cNvSpPr>
          <p:nvPr>
            <p:ph type="body" sz="quarter" idx="18"/>
          </p:nvPr>
        </p:nvSpPr>
        <p:spPr bwMode="black">
          <a:xfrm>
            <a:off x="8270023" y="1674772"/>
            <a:ext cx="2866328" cy="1858809"/>
          </a:xfrm>
        </p:spPr>
        <p:txBody>
          <a:bodyPr anchor="ctr">
            <a:noAutofit/>
          </a:bodyPr>
          <a:lstStyle>
            <a:lvl1pPr marL="0" indent="0">
              <a:buFont typeface="Arial" panose="020B0604020202020204" pitchFamily="34" charset="0"/>
              <a:buNone/>
              <a:defRPr sz="1800"/>
            </a:lvl1pPr>
            <a:lvl2pPr marL="457200" indent="0">
              <a:buFont typeface="Arial" panose="020B0604020202020204" pitchFamily="34" charset="0"/>
              <a:buNone/>
              <a:defRPr sz="1800"/>
            </a:lvl2pPr>
            <a:lvl3pPr marL="914400" indent="0">
              <a:buFont typeface="Arial" panose="020B0604020202020204" pitchFamily="34" charset="0"/>
              <a:buNone/>
              <a:defRPr sz="18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smtClean="0"/>
              <a:t>Edit Master text styles</a:t>
            </a:r>
          </a:p>
        </p:txBody>
      </p:sp>
      <p:sp>
        <p:nvSpPr>
          <p:cNvPr id="27" name="Picture Placeholder 2"/>
          <p:cNvSpPr>
            <a:spLocks noGrp="1"/>
          </p:cNvSpPr>
          <p:nvPr>
            <p:ph type="pic" sz="quarter" idx="19" hasCustomPrompt="1"/>
          </p:nvPr>
        </p:nvSpPr>
        <p:spPr bwMode="gray">
          <a:xfrm>
            <a:off x="6199805" y="3939361"/>
            <a:ext cx="1858809" cy="1858809"/>
          </a:xfrm>
          <a:prstGeom prst="ellipse">
            <a:avLst/>
          </a:prstGeom>
          <a:solidFill>
            <a:schemeClr val="bg1"/>
          </a:solidFill>
          <a:ln w="28575">
            <a:solidFill>
              <a:schemeClr val="bg1"/>
            </a:solidFill>
          </a:ln>
        </p:spPr>
        <p:txBody>
          <a:bodyPr anchor="ctr">
            <a:normAutofit/>
          </a:bodyPr>
          <a:lstStyle>
            <a:lvl1pPr marL="0" indent="0" algn="ctr">
              <a:buNone/>
              <a:defRPr sz="1800"/>
            </a:lvl1pPr>
          </a:lstStyle>
          <a:p>
            <a:r>
              <a:rPr lang="en-US" dirty="0" smtClean="0"/>
              <a:t>Click Icon to add picture</a:t>
            </a:r>
            <a:endParaRPr lang="en-US" dirty="0"/>
          </a:p>
        </p:txBody>
      </p:sp>
      <p:sp>
        <p:nvSpPr>
          <p:cNvPr id="28" name="Text Placeholder 3"/>
          <p:cNvSpPr>
            <a:spLocks noGrp="1"/>
          </p:cNvSpPr>
          <p:nvPr>
            <p:ph type="body" sz="quarter" idx="20"/>
          </p:nvPr>
        </p:nvSpPr>
        <p:spPr bwMode="black">
          <a:xfrm>
            <a:off x="8270023" y="3939360"/>
            <a:ext cx="2866328" cy="1858809"/>
          </a:xfrm>
        </p:spPr>
        <p:txBody>
          <a:bodyPr anchor="ctr">
            <a:noAutofit/>
          </a:bodyPr>
          <a:lstStyle>
            <a:lvl1pPr marL="0" indent="0">
              <a:buFont typeface="Arial" panose="020B0604020202020204" pitchFamily="34" charset="0"/>
              <a:buNone/>
              <a:defRPr sz="1800"/>
            </a:lvl1pPr>
            <a:lvl2pPr marL="457200" indent="0">
              <a:buFont typeface="Arial" panose="020B0604020202020204" pitchFamily="34" charset="0"/>
              <a:buNone/>
              <a:defRPr sz="1800"/>
            </a:lvl2pPr>
            <a:lvl3pPr marL="914400" indent="0">
              <a:buFont typeface="Arial" panose="020B0604020202020204" pitchFamily="34" charset="0"/>
              <a:buNone/>
              <a:defRPr sz="18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smtClean="0"/>
              <a:t>Edit Master text styles</a:t>
            </a:r>
          </a:p>
        </p:txBody>
      </p:sp>
      <p:sp>
        <p:nvSpPr>
          <p:cNvPr id="16" name="Rectangle 15"/>
          <p:cNvSpPr/>
          <p:nvPr userDrawn="1"/>
        </p:nvSpPr>
        <p:spPr bwMode="auto">
          <a:xfrm>
            <a:off x="0" y="1216025"/>
            <a:ext cx="12192000" cy="119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Date Placeholder 2"/>
          <p:cNvSpPr>
            <a:spLocks noGrp="1"/>
          </p:cNvSpPr>
          <p:nvPr>
            <p:ph type="dt" sz="half" idx="10"/>
          </p:nvPr>
        </p:nvSpPr>
        <p:spPr bwMode="black"/>
        <p:txBody>
          <a:bodyPr/>
          <a:lstStyle/>
          <a:p>
            <a:fld id="{EEEAFAA4-5071-480D-9C18-0B358B5FF408}" type="datetime1">
              <a:rPr lang="en-US" smtClean="0"/>
              <a:t>4/5/2019</a:t>
            </a:fld>
            <a:endParaRPr lang="en-US" dirty="0"/>
          </a:p>
        </p:txBody>
      </p:sp>
      <p:sp>
        <p:nvSpPr>
          <p:cNvPr id="29" name="Footer Placeholder 4"/>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smtClean="0"/>
              <a:t>Learning about how REST is the BEST | gisdata.mn.gov</a:t>
            </a:r>
            <a:endParaRPr lang="en-US" dirty="0"/>
          </a:p>
        </p:txBody>
      </p:sp>
      <p:sp>
        <p:nvSpPr>
          <p:cNvPr id="5" name="Slide Number Placeholder 4"/>
          <p:cNvSpPr>
            <a:spLocks noGrp="1"/>
          </p:cNvSpPr>
          <p:nvPr>
            <p:ph type="sldNum" sz="quarter" idx="12"/>
          </p:nvPr>
        </p:nvSpPr>
        <p:spPr bwMode="black"/>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26325647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am Page 4 Up White BG Horizontal">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auto">
          <a:xfrm>
            <a:off x="0" y="-1"/>
            <a:ext cx="12192000" cy="1216025"/>
          </a:xfrm>
          <a:solidFill>
            <a:schemeClr val="accent1"/>
          </a:solidFill>
        </p:spPr>
        <p:txBody>
          <a:bodyPr lIns="822960" rIns="822960">
            <a:normAutofit/>
          </a:bodyPr>
          <a:lstStyle>
            <a:lvl1pPr algn="r">
              <a:defRPr sz="3600">
                <a:solidFill>
                  <a:schemeClr val="bg1"/>
                </a:solidFill>
              </a:defRPr>
            </a:lvl1pPr>
          </a:lstStyle>
          <a:p>
            <a:r>
              <a:rPr lang="en-US" dirty="0" smtClean="0"/>
              <a:t>Click to edit title</a:t>
            </a:r>
            <a:endParaRPr lang="en-US" dirty="0"/>
          </a:p>
        </p:txBody>
      </p:sp>
      <p:sp>
        <p:nvSpPr>
          <p:cNvPr id="12" name="Picture Placeholder 2"/>
          <p:cNvSpPr>
            <a:spLocks noGrp="1"/>
          </p:cNvSpPr>
          <p:nvPr>
            <p:ph type="pic" sz="quarter" idx="13" hasCustomPrompt="1"/>
          </p:nvPr>
        </p:nvSpPr>
        <p:spPr bwMode="gray">
          <a:xfrm>
            <a:off x="806332" y="1674771"/>
            <a:ext cx="1858809" cy="1858809"/>
          </a:xfrm>
          <a:prstGeom prst="rect">
            <a:avLst/>
          </a:prstGeom>
          <a:solidFill>
            <a:schemeClr val="bg1"/>
          </a:solidFill>
          <a:ln w="28575">
            <a:noFill/>
          </a:ln>
        </p:spPr>
        <p:txBody>
          <a:bodyPr anchor="ctr">
            <a:normAutofit/>
          </a:bodyPr>
          <a:lstStyle>
            <a:lvl1pPr marL="0" indent="0" algn="ctr">
              <a:buNone/>
              <a:defRPr sz="1800"/>
            </a:lvl1pPr>
          </a:lstStyle>
          <a:p>
            <a:r>
              <a:rPr lang="en-US" dirty="0" smtClean="0"/>
              <a:t>Click Icon to add picture</a:t>
            </a:r>
            <a:endParaRPr lang="en-US" dirty="0"/>
          </a:p>
        </p:txBody>
      </p:sp>
      <p:sp>
        <p:nvSpPr>
          <p:cNvPr id="15" name="Text Placeholder 3"/>
          <p:cNvSpPr>
            <a:spLocks noGrp="1"/>
          </p:cNvSpPr>
          <p:nvPr>
            <p:ph type="body" sz="quarter" idx="16"/>
          </p:nvPr>
        </p:nvSpPr>
        <p:spPr bwMode="black">
          <a:xfrm>
            <a:off x="2876550" y="1674772"/>
            <a:ext cx="2866328" cy="1858809"/>
          </a:xfrm>
        </p:spPr>
        <p:txBody>
          <a:bodyPr anchor="ctr">
            <a:noAutofit/>
          </a:bodyPr>
          <a:lstStyle>
            <a:lvl1pPr marL="0" indent="0">
              <a:spcBef>
                <a:spcPts val="0"/>
              </a:spcBef>
              <a:buFont typeface="Arial" panose="020B0604020202020204" pitchFamily="34" charset="0"/>
              <a:buNone/>
              <a:defRPr sz="1800"/>
            </a:lvl1pPr>
            <a:lvl2pPr marL="457200" indent="0">
              <a:buFont typeface="Arial" panose="020B0604020202020204" pitchFamily="34" charset="0"/>
              <a:buNone/>
              <a:defRPr sz="1800"/>
            </a:lvl2pPr>
            <a:lvl3pPr marL="914400" indent="0">
              <a:buFont typeface="Arial" panose="020B0604020202020204" pitchFamily="34" charset="0"/>
              <a:buNone/>
              <a:defRPr sz="18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smtClean="0"/>
              <a:t>Edit Master text styles</a:t>
            </a:r>
          </a:p>
        </p:txBody>
      </p:sp>
      <p:sp>
        <p:nvSpPr>
          <p:cNvPr id="13" name="Picture Placeholder 2"/>
          <p:cNvSpPr>
            <a:spLocks noGrp="1"/>
          </p:cNvSpPr>
          <p:nvPr>
            <p:ph type="pic" sz="quarter" idx="14" hasCustomPrompt="1"/>
          </p:nvPr>
        </p:nvSpPr>
        <p:spPr bwMode="gray">
          <a:xfrm>
            <a:off x="806331" y="3939361"/>
            <a:ext cx="1858809" cy="1858809"/>
          </a:xfrm>
          <a:prstGeom prst="rect">
            <a:avLst/>
          </a:prstGeom>
          <a:solidFill>
            <a:schemeClr val="bg1"/>
          </a:solidFill>
          <a:ln w="28575">
            <a:noFill/>
          </a:ln>
        </p:spPr>
        <p:txBody>
          <a:bodyPr anchor="ctr">
            <a:normAutofit/>
          </a:bodyPr>
          <a:lstStyle>
            <a:lvl1pPr marL="0" indent="0" algn="ctr">
              <a:buNone/>
              <a:defRPr sz="1800"/>
            </a:lvl1pPr>
          </a:lstStyle>
          <a:p>
            <a:r>
              <a:rPr lang="en-US" dirty="0" smtClean="0"/>
              <a:t>Click Icon to add picture</a:t>
            </a:r>
            <a:endParaRPr lang="en-US" dirty="0"/>
          </a:p>
        </p:txBody>
      </p:sp>
      <p:sp>
        <p:nvSpPr>
          <p:cNvPr id="14" name="Text Placeholder 3"/>
          <p:cNvSpPr>
            <a:spLocks noGrp="1"/>
          </p:cNvSpPr>
          <p:nvPr>
            <p:ph type="body" sz="quarter" idx="15"/>
          </p:nvPr>
        </p:nvSpPr>
        <p:spPr bwMode="black">
          <a:xfrm>
            <a:off x="2876550" y="3939361"/>
            <a:ext cx="2866328" cy="1858809"/>
          </a:xfrm>
        </p:spPr>
        <p:txBody>
          <a:bodyPr anchor="ctr">
            <a:noAutofit/>
          </a:bodyPr>
          <a:lstStyle>
            <a:lvl1pPr marL="0" indent="0">
              <a:spcBef>
                <a:spcPts val="0"/>
              </a:spcBef>
              <a:buFont typeface="Arial" panose="020B0604020202020204" pitchFamily="34" charset="0"/>
              <a:buNone/>
              <a:defRPr sz="1800"/>
            </a:lvl1pPr>
            <a:lvl2pPr marL="457200" indent="0">
              <a:buFont typeface="Arial" panose="020B0604020202020204" pitchFamily="34" charset="0"/>
              <a:buNone/>
              <a:defRPr sz="1800"/>
            </a:lvl2pPr>
            <a:lvl3pPr marL="914400" indent="0">
              <a:buFont typeface="Arial" panose="020B0604020202020204" pitchFamily="34" charset="0"/>
              <a:buNone/>
              <a:defRPr sz="18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smtClean="0"/>
              <a:t>Edit Master text styles</a:t>
            </a:r>
          </a:p>
        </p:txBody>
      </p:sp>
      <p:sp>
        <p:nvSpPr>
          <p:cNvPr id="16" name="Picture Placeholder 2"/>
          <p:cNvSpPr>
            <a:spLocks noGrp="1"/>
          </p:cNvSpPr>
          <p:nvPr>
            <p:ph type="pic" sz="quarter" idx="17" hasCustomPrompt="1"/>
          </p:nvPr>
        </p:nvSpPr>
        <p:spPr bwMode="gray">
          <a:xfrm>
            <a:off x="6199805" y="1674771"/>
            <a:ext cx="1858809" cy="1858809"/>
          </a:xfrm>
          <a:prstGeom prst="rect">
            <a:avLst/>
          </a:prstGeom>
          <a:solidFill>
            <a:schemeClr val="bg1"/>
          </a:solidFill>
          <a:ln w="28575">
            <a:noFill/>
          </a:ln>
        </p:spPr>
        <p:txBody>
          <a:bodyPr anchor="ctr">
            <a:normAutofit/>
          </a:bodyPr>
          <a:lstStyle>
            <a:lvl1pPr marL="0" indent="0" algn="ctr">
              <a:buNone/>
              <a:defRPr sz="1800"/>
            </a:lvl1pPr>
          </a:lstStyle>
          <a:p>
            <a:r>
              <a:rPr lang="en-US" dirty="0" smtClean="0"/>
              <a:t>Click Icon to add picture</a:t>
            </a:r>
            <a:endParaRPr lang="en-US" dirty="0"/>
          </a:p>
        </p:txBody>
      </p:sp>
      <p:sp>
        <p:nvSpPr>
          <p:cNvPr id="17" name="Text Placeholder 3"/>
          <p:cNvSpPr>
            <a:spLocks noGrp="1"/>
          </p:cNvSpPr>
          <p:nvPr>
            <p:ph type="body" sz="quarter" idx="18"/>
          </p:nvPr>
        </p:nvSpPr>
        <p:spPr bwMode="black">
          <a:xfrm>
            <a:off x="8270023" y="1674772"/>
            <a:ext cx="2866328" cy="1858809"/>
          </a:xfrm>
        </p:spPr>
        <p:txBody>
          <a:bodyPr anchor="ctr">
            <a:noAutofit/>
          </a:bodyPr>
          <a:lstStyle>
            <a:lvl1pPr marL="0" indent="0">
              <a:spcBef>
                <a:spcPts val="0"/>
              </a:spcBef>
              <a:buFont typeface="Arial" panose="020B0604020202020204" pitchFamily="34" charset="0"/>
              <a:buNone/>
              <a:defRPr sz="1800"/>
            </a:lvl1pPr>
            <a:lvl2pPr marL="457200" indent="0">
              <a:buFont typeface="Arial" panose="020B0604020202020204" pitchFamily="34" charset="0"/>
              <a:buNone/>
              <a:defRPr sz="1800"/>
            </a:lvl2pPr>
            <a:lvl3pPr marL="914400" indent="0">
              <a:buFont typeface="Arial" panose="020B0604020202020204" pitchFamily="34" charset="0"/>
              <a:buNone/>
              <a:defRPr sz="18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smtClean="0"/>
              <a:t>Edit Master text styles</a:t>
            </a:r>
          </a:p>
        </p:txBody>
      </p:sp>
      <p:sp>
        <p:nvSpPr>
          <p:cNvPr id="18" name="Picture Placeholder 2"/>
          <p:cNvSpPr>
            <a:spLocks noGrp="1"/>
          </p:cNvSpPr>
          <p:nvPr>
            <p:ph type="pic" sz="quarter" idx="19" hasCustomPrompt="1"/>
          </p:nvPr>
        </p:nvSpPr>
        <p:spPr bwMode="gray">
          <a:xfrm>
            <a:off x="6199805" y="3939361"/>
            <a:ext cx="1858809" cy="1858809"/>
          </a:xfrm>
          <a:prstGeom prst="rect">
            <a:avLst/>
          </a:prstGeom>
          <a:solidFill>
            <a:schemeClr val="bg1"/>
          </a:solidFill>
          <a:ln w="28575">
            <a:noFill/>
          </a:ln>
        </p:spPr>
        <p:txBody>
          <a:bodyPr anchor="ctr">
            <a:normAutofit/>
          </a:bodyPr>
          <a:lstStyle>
            <a:lvl1pPr marL="0" indent="0" algn="ctr">
              <a:buNone/>
              <a:defRPr sz="1800"/>
            </a:lvl1pPr>
          </a:lstStyle>
          <a:p>
            <a:r>
              <a:rPr lang="en-US" dirty="0" smtClean="0"/>
              <a:t>Click Icon to add picture</a:t>
            </a:r>
            <a:endParaRPr lang="en-US" dirty="0"/>
          </a:p>
        </p:txBody>
      </p:sp>
      <p:sp>
        <p:nvSpPr>
          <p:cNvPr id="19" name="Text Placeholder 3"/>
          <p:cNvSpPr>
            <a:spLocks noGrp="1"/>
          </p:cNvSpPr>
          <p:nvPr>
            <p:ph type="body" sz="quarter" idx="20"/>
          </p:nvPr>
        </p:nvSpPr>
        <p:spPr bwMode="black">
          <a:xfrm>
            <a:off x="8270023" y="3939360"/>
            <a:ext cx="2866328" cy="1858809"/>
          </a:xfrm>
        </p:spPr>
        <p:txBody>
          <a:bodyPr anchor="ctr">
            <a:noAutofit/>
          </a:bodyPr>
          <a:lstStyle>
            <a:lvl1pPr marL="0" indent="0">
              <a:spcBef>
                <a:spcPts val="0"/>
              </a:spcBef>
              <a:buFont typeface="Arial" panose="020B0604020202020204" pitchFamily="34" charset="0"/>
              <a:buNone/>
              <a:defRPr sz="1800"/>
            </a:lvl1pPr>
            <a:lvl2pPr marL="457200" indent="0">
              <a:buFont typeface="Arial" panose="020B0604020202020204" pitchFamily="34" charset="0"/>
              <a:buNone/>
              <a:defRPr sz="1800"/>
            </a:lvl2pPr>
            <a:lvl3pPr marL="914400" indent="0">
              <a:buFont typeface="Arial" panose="020B0604020202020204" pitchFamily="34" charset="0"/>
              <a:buNone/>
              <a:defRPr sz="18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smtClean="0"/>
              <a:t>Edit Master text styles</a:t>
            </a:r>
          </a:p>
        </p:txBody>
      </p:sp>
      <p:sp>
        <p:nvSpPr>
          <p:cNvPr id="8" name="Rectangle 7"/>
          <p:cNvSpPr/>
          <p:nvPr userDrawn="1"/>
        </p:nvSpPr>
        <p:spPr bwMode="auto">
          <a:xfrm>
            <a:off x="0" y="1216025"/>
            <a:ext cx="12192000" cy="119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10"/>
          </p:nvPr>
        </p:nvSpPr>
        <p:spPr bwMode="black"/>
        <p:txBody>
          <a:bodyPr/>
          <a:lstStyle/>
          <a:p>
            <a:fld id="{0BEA4AE7-96F2-431D-8FB3-819607CE22AB}" type="datetime1">
              <a:rPr lang="en-US" smtClean="0"/>
              <a:t>4/5/2019</a:t>
            </a:fld>
            <a:endParaRPr lang="en-US" dirty="0"/>
          </a:p>
        </p:txBody>
      </p:sp>
      <p:sp>
        <p:nvSpPr>
          <p:cNvPr id="20" name="Footer Placeholder 4"/>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smtClean="0"/>
              <a:t>Learning about how REST is the BEST | gisdata.mn.gov</a:t>
            </a:r>
            <a:endParaRPr lang="en-US" dirty="0"/>
          </a:p>
        </p:txBody>
      </p:sp>
      <p:sp>
        <p:nvSpPr>
          <p:cNvPr id="6" name="Slide Number Placeholder 5"/>
          <p:cNvSpPr>
            <a:spLocks noGrp="1"/>
          </p:cNvSpPr>
          <p:nvPr>
            <p:ph type="sldNum" sz="quarter" idx="12"/>
          </p:nvPr>
        </p:nvSpPr>
        <p:spPr bwMode="black"/>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02069332"/>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am Page Duo Gray Horizontal">
    <p:spTree>
      <p:nvGrpSpPr>
        <p:cNvPr id="1" name=""/>
        <p:cNvGrpSpPr/>
        <p:nvPr/>
      </p:nvGrpSpPr>
      <p:grpSpPr>
        <a:xfrm>
          <a:off x="0" y="0"/>
          <a:ext cx="0" cy="0"/>
          <a:chOff x="0" y="0"/>
          <a:chExt cx="0" cy="0"/>
        </a:xfrm>
      </p:grpSpPr>
      <p:sp>
        <p:nvSpPr>
          <p:cNvPr id="13" name="Title 1"/>
          <p:cNvSpPr>
            <a:spLocks noGrp="1"/>
          </p:cNvSpPr>
          <p:nvPr>
            <p:ph type="title" hasCustomPrompt="1"/>
          </p:nvPr>
        </p:nvSpPr>
        <p:spPr bwMode="auto">
          <a:xfrm>
            <a:off x="0" y="-20425"/>
            <a:ext cx="12192000" cy="1236448"/>
          </a:xfrm>
          <a:solidFill>
            <a:schemeClr val="accent1"/>
          </a:solidFill>
        </p:spPr>
        <p:txBody>
          <a:bodyPr lIns="822960" rIns="822960">
            <a:normAutofit/>
          </a:bodyPr>
          <a:lstStyle>
            <a:lvl1pPr algn="r">
              <a:defRPr sz="3600">
                <a:solidFill>
                  <a:schemeClr val="bg1"/>
                </a:solidFill>
              </a:defRPr>
            </a:lvl1pPr>
          </a:lstStyle>
          <a:p>
            <a:r>
              <a:rPr lang="en-US" dirty="0" smtClean="0"/>
              <a:t>Click to edit title</a:t>
            </a:r>
            <a:endParaRPr lang="en-US" dirty="0"/>
          </a:p>
        </p:txBody>
      </p:sp>
      <p:sp>
        <p:nvSpPr>
          <p:cNvPr id="17" name="Rectangle 16"/>
          <p:cNvSpPr/>
          <p:nvPr userDrawn="1"/>
        </p:nvSpPr>
        <p:spPr bwMode="auto">
          <a:xfrm>
            <a:off x="0" y="1216024"/>
            <a:ext cx="12192000" cy="4987926"/>
          </a:xfrm>
          <a:prstGeom prst="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9" name="Picture Placeholder 2"/>
          <p:cNvSpPr>
            <a:spLocks noGrp="1"/>
          </p:cNvSpPr>
          <p:nvPr>
            <p:ph type="pic" sz="quarter" idx="13" hasCustomPrompt="1"/>
          </p:nvPr>
        </p:nvSpPr>
        <p:spPr bwMode="gray">
          <a:xfrm>
            <a:off x="806332" y="2571729"/>
            <a:ext cx="1858809" cy="1858809"/>
          </a:xfrm>
          <a:prstGeom prst="ellipse">
            <a:avLst/>
          </a:prstGeom>
          <a:solidFill>
            <a:schemeClr val="bg1"/>
          </a:solidFill>
          <a:ln w="28575">
            <a:solidFill>
              <a:schemeClr val="bg1"/>
            </a:solidFill>
          </a:ln>
        </p:spPr>
        <p:txBody>
          <a:bodyPr anchor="ctr">
            <a:normAutofit/>
          </a:bodyPr>
          <a:lstStyle>
            <a:lvl1pPr marL="0" indent="0" algn="ctr">
              <a:buNone/>
              <a:defRPr sz="1800"/>
            </a:lvl1pPr>
          </a:lstStyle>
          <a:p>
            <a:r>
              <a:rPr lang="en-US" dirty="0" smtClean="0"/>
              <a:t>Click Icon to add picture</a:t>
            </a:r>
            <a:endParaRPr lang="en-US" dirty="0"/>
          </a:p>
        </p:txBody>
      </p:sp>
      <p:sp>
        <p:nvSpPr>
          <p:cNvPr id="24" name="Text Placeholder 3"/>
          <p:cNvSpPr>
            <a:spLocks noGrp="1"/>
          </p:cNvSpPr>
          <p:nvPr>
            <p:ph type="body" sz="quarter" idx="16"/>
          </p:nvPr>
        </p:nvSpPr>
        <p:spPr bwMode="black">
          <a:xfrm>
            <a:off x="2876550" y="2571730"/>
            <a:ext cx="2866328" cy="1858809"/>
          </a:xfrm>
        </p:spPr>
        <p:txBody>
          <a:bodyPr anchor="ctr">
            <a:noAutofit/>
          </a:bodyPr>
          <a:lstStyle>
            <a:lvl1pPr marL="0" indent="0">
              <a:spcBef>
                <a:spcPts val="0"/>
              </a:spcBef>
              <a:buFont typeface="Arial" panose="020B0604020202020204" pitchFamily="34" charset="0"/>
              <a:buNone/>
              <a:defRPr sz="1800"/>
            </a:lvl1pPr>
            <a:lvl2pPr marL="457200" indent="0">
              <a:buFont typeface="Arial" panose="020B0604020202020204" pitchFamily="34" charset="0"/>
              <a:buNone/>
              <a:defRPr sz="1800"/>
            </a:lvl2pPr>
            <a:lvl3pPr marL="914400" indent="0">
              <a:buFont typeface="Arial" panose="020B0604020202020204" pitchFamily="34" charset="0"/>
              <a:buNone/>
              <a:defRPr sz="18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smtClean="0"/>
              <a:t>Edit Master text styles</a:t>
            </a:r>
          </a:p>
        </p:txBody>
      </p:sp>
      <p:sp>
        <p:nvSpPr>
          <p:cNvPr id="25" name="Picture Placeholder 2"/>
          <p:cNvSpPr>
            <a:spLocks noGrp="1"/>
          </p:cNvSpPr>
          <p:nvPr>
            <p:ph type="pic" sz="quarter" idx="17" hasCustomPrompt="1"/>
          </p:nvPr>
        </p:nvSpPr>
        <p:spPr bwMode="gray">
          <a:xfrm>
            <a:off x="6199805" y="2571729"/>
            <a:ext cx="1858809" cy="1858809"/>
          </a:xfrm>
          <a:prstGeom prst="ellipse">
            <a:avLst/>
          </a:prstGeom>
          <a:solidFill>
            <a:schemeClr val="bg1"/>
          </a:solidFill>
          <a:ln w="28575">
            <a:solidFill>
              <a:schemeClr val="bg1"/>
            </a:solidFill>
          </a:ln>
        </p:spPr>
        <p:txBody>
          <a:bodyPr anchor="ctr">
            <a:normAutofit/>
          </a:bodyPr>
          <a:lstStyle>
            <a:lvl1pPr marL="0" indent="0" algn="ctr">
              <a:buNone/>
              <a:defRPr sz="1800"/>
            </a:lvl1pPr>
          </a:lstStyle>
          <a:p>
            <a:r>
              <a:rPr lang="en-US" dirty="0" smtClean="0"/>
              <a:t>Click Icon to add picture</a:t>
            </a:r>
            <a:endParaRPr lang="en-US" dirty="0"/>
          </a:p>
        </p:txBody>
      </p:sp>
      <p:sp>
        <p:nvSpPr>
          <p:cNvPr id="26" name="Text Placeholder 3"/>
          <p:cNvSpPr>
            <a:spLocks noGrp="1"/>
          </p:cNvSpPr>
          <p:nvPr>
            <p:ph type="body" sz="quarter" idx="18"/>
          </p:nvPr>
        </p:nvSpPr>
        <p:spPr bwMode="black">
          <a:xfrm>
            <a:off x="8270023" y="2571730"/>
            <a:ext cx="2866328" cy="1858809"/>
          </a:xfrm>
        </p:spPr>
        <p:txBody>
          <a:bodyPr anchor="ctr">
            <a:noAutofit/>
          </a:bodyPr>
          <a:lstStyle>
            <a:lvl1pPr marL="0" indent="0">
              <a:spcBef>
                <a:spcPts val="0"/>
              </a:spcBef>
              <a:buFont typeface="Arial" panose="020B0604020202020204" pitchFamily="34" charset="0"/>
              <a:buNone/>
              <a:defRPr sz="1800"/>
            </a:lvl1pPr>
            <a:lvl2pPr marL="457200" indent="0">
              <a:buFont typeface="Arial" panose="020B0604020202020204" pitchFamily="34" charset="0"/>
              <a:buNone/>
              <a:defRPr sz="1800"/>
            </a:lvl2pPr>
            <a:lvl3pPr marL="914400" indent="0">
              <a:buFont typeface="Arial" panose="020B0604020202020204" pitchFamily="34" charset="0"/>
              <a:buNone/>
              <a:defRPr sz="18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smtClean="0"/>
              <a:t>Edit Master text styles</a:t>
            </a:r>
          </a:p>
        </p:txBody>
      </p:sp>
      <p:sp>
        <p:nvSpPr>
          <p:cNvPr id="16" name="Rectangle 15"/>
          <p:cNvSpPr/>
          <p:nvPr userDrawn="1"/>
        </p:nvSpPr>
        <p:spPr bwMode="auto">
          <a:xfrm>
            <a:off x="0" y="1216025"/>
            <a:ext cx="12192000" cy="119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Date Placeholder 2"/>
          <p:cNvSpPr>
            <a:spLocks noGrp="1"/>
          </p:cNvSpPr>
          <p:nvPr>
            <p:ph type="dt" sz="half" idx="10"/>
          </p:nvPr>
        </p:nvSpPr>
        <p:spPr bwMode="black"/>
        <p:txBody>
          <a:bodyPr/>
          <a:lstStyle/>
          <a:p>
            <a:fld id="{3950599E-C1F1-48B5-A612-E658E7209A04}" type="datetime1">
              <a:rPr lang="en-US" smtClean="0"/>
              <a:t>4/5/2019</a:t>
            </a:fld>
            <a:endParaRPr lang="en-US" dirty="0"/>
          </a:p>
        </p:txBody>
      </p:sp>
      <p:sp>
        <p:nvSpPr>
          <p:cNvPr id="20" name="Footer Placeholder 4"/>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smtClean="0"/>
              <a:t>Learning about how REST is the BEST | gisdata.mn.gov</a:t>
            </a:r>
            <a:endParaRPr lang="en-US" dirty="0"/>
          </a:p>
        </p:txBody>
      </p:sp>
      <p:sp>
        <p:nvSpPr>
          <p:cNvPr id="5" name="Slide Number Placeholder 4"/>
          <p:cNvSpPr>
            <a:spLocks noGrp="1"/>
          </p:cNvSpPr>
          <p:nvPr>
            <p:ph type="sldNum" sz="quarter" idx="12"/>
          </p:nvPr>
        </p:nvSpPr>
        <p:spPr bwMode="black"/>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34532930"/>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am Page 2 Up White BG Horizontal">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auto">
          <a:xfrm>
            <a:off x="0" y="-1"/>
            <a:ext cx="12192000" cy="1216025"/>
          </a:xfrm>
          <a:solidFill>
            <a:schemeClr val="accent1"/>
          </a:solidFill>
        </p:spPr>
        <p:txBody>
          <a:bodyPr lIns="822960" rIns="822960">
            <a:normAutofit/>
          </a:bodyPr>
          <a:lstStyle>
            <a:lvl1pPr algn="r">
              <a:defRPr sz="3600">
                <a:solidFill>
                  <a:schemeClr val="bg1"/>
                </a:solidFill>
              </a:defRPr>
            </a:lvl1pPr>
          </a:lstStyle>
          <a:p>
            <a:r>
              <a:rPr lang="en-US" dirty="0" smtClean="0"/>
              <a:t>Click to edit title</a:t>
            </a:r>
            <a:endParaRPr lang="en-US" dirty="0"/>
          </a:p>
        </p:txBody>
      </p:sp>
      <p:sp>
        <p:nvSpPr>
          <p:cNvPr id="8" name="Rectangle 7"/>
          <p:cNvSpPr/>
          <p:nvPr userDrawn="1"/>
        </p:nvSpPr>
        <p:spPr bwMode="auto">
          <a:xfrm>
            <a:off x="0" y="1216025"/>
            <a:ext cx="12192000" cy="119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Picture Placeholder 2"/>
          <p:cNvSpPr>
            <a:spLocks noGrp="1"/>
          </p:cNvSpPr>
          <p:nvPr>
            <p:ph type="pic" sz="quarter" idx="13" hasCustomPrompt="1"/>
          </p:nvPr>
        </p:nvSpPr>
        <p:spPr bwMode="gray">
          <a:xfrm>
            <a:off x="806332" y="2800328"/>
            <a:ext cx="1858809" cy="1858809"/>
          </a:xfrm>
          <a:prstGeom prst="rect">
            <a:avLst/>
          </a:prstGeom>
          <a:solidFill>
            <a:schemeClr val="bg1"/>
          </a:solidFill>
          <a:ln w="28575">
            <a:noFill/>
          </a:ln>
        </p:spPr>
        <p:txBody>
          <a:bodyPr anchor="ctr">
            <a:normAutofit/>
          </a:bodyPr>
          <a:lstStyle>
            <a:lvl1pPr marL="0" indent="0" algn="ctr">
              <a:buNone/>
              <a:defRPr sz="1800"/>
            </a:lvl1pPr>
          </a:lstStyle>
          <a:p>
            <a:r>
              <a:rPr lang="en-US" dirty="0" smtClean="0"/>
              <a:t>Click Icon to add picture</a:t>
            </a:r>
            <a:endParaRPr lang="en-US" dirty="0"/>
          </a:p>
        </p:txBody>
      </p:sp>
      <p:sp>
        <p:nvSpPr>
          <p:cNvPr id="15" name="Text Placeholder 3"/>
          <p:cNvSpPr>
            <a:spLocks noGrp="1"/>
          </p:cNvSpPr>
          <p:nvPr>
            <p:ph type="body" sz="quarter" idx="16"/>
          </p:nvPr>
        </p:nvSpPr>
        <p:spPr bwMode="black">
          <a:xfrm>
            <a:off x="2876550" y="2800329"/>
            <a:ext cx="2866328" cy="1858809"/>
          </a:xfrm>
        </p:spPr>
        <p:txBody>
          <a:bodyPr anchor="ctr">
            <a:noAutofit/>
          </a:bodyPr>
          <a:lstStyle>
            <a:lvl1pPr marL="0" indent="0">
              <a:spcBef>
                <a:spcPts val="0"/>
              </a:spcBef>
              <a:buFont typeface="Arial" panose="020B0604020202020204" pitchFamily="34" charset="0"/>
              <a:buNone/>
              <a:defRPr sz="1800"/>
            </a:lvl1pPr>
            <a:lvl2pPr marL="457200" indent="0">
              <a:buFont typeface="Arial" panose="020B0604020202020204" pitchFamily="34" charset="0"/>
              <a:buNone/>
              <a:defRPr sz="1800"/>
            </a:lvl2pPr>
            <a:lvl3pPr marL="914400" indent="0">
              <a:buFont typeface="Arial" panose="020B0604020202020204" pitchFamily="34" charset="0"/>
              <a:buNone/>
              <a:defRPr sz="18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smtClean="0"/>
              <a:t>Edit Master text styles</a:t>
            </a:r>
          </a:p>
        </p:txBody>
      </p:sp>
      <p:sp>
        <p:nvSpPr>
          <p:cNvPr id="16" name="Picture Placeholder 2"/>
          <p:cNvSpPr>
            <a:spLocks noGrp="1"/>
          </p:cNvSpPr>
          <p:nvPr>
            <p:ph type="pic" sz="quarter" idx="17" hasCustomPrompt="1"/>
          </p:nvPr>
        </p:nvSpPr>
        <p:spPr bwMode="gray">
          <a:xfrm>
            <a:off x="6199805" y="2800328"/>
            <a:ext cx="1858809" cy="1858809"/>
          </a:xfrm>
          <a:prstGeom prst="rect">
            <a:avLst/>
          </a:prstGeom>
          <a:solidFill>
            <a:schemeClr val="bg1"/>
          </a:solidFill>
          <a:ln w="28575">
            <a:noFill/>
          </a:ln>
        </p:spPr>
        <p:txBody>
          <a:bodyPr anchor="ctr">
            <a:normAutofit/>
          </a:bodyPr>
          <a:lstStyle>
            <a:lvl1pPr marL="0" indent="0" algn="ctr">
              <a:buNone/>
              <a:defRPr sz="1800"/>
            </a:lvl1pPr>
          </a:lstStyle>
          <a:p>
            <a:r>
              <a:rPr lang="en-US" dirty="0" smtClean="0"/>
              <a:t>Click Icon to add picture</a:t>
            </a:r>
            <a:endParaRPr lang="en-US" dirty="0"/>
          </a:p>
        </p:txBody>
      </p:sp>
      <p:sp>
        <p:nvSpPr>
          <p:cNvPr id="17" name="Text Placeholder 3"/>
          <p:cNvSpPr>
            <a:spLocks noGrp="1"/>
          </p:cNvSpPr>
          <p:nvPr>
            <p:ph type="body" sz="quarter" idx="18"/>
          </p:nvPr>
        </p:nvSpPr>
        <p:spPr bwMode="black">
          <a:xfrm>
            <a:off x="8270023" y="2800329"/>
            <a:ext cx="2866328" cy="1858809"/>
          </a:xfrm>
        </p:spPr>
        <p:txBody>
          <a:bodyPr anchor="ctr">
            <a:noAutofit/>
          </a:bodyPr>
          <a:lstStyle>
            <a:lvl1pPr marL="0" indent="0">
              <a:spcBef>
                <a:spcPts val="0"/>
              </a:spcBef>
              <a:buFont typeface="Arial" panose="020B0604020202020204" pitchFamily="34" charset="0"/>
              <a:buNone/>
              <a:defRPr sz="1800"/>
            </a:lvl1pPr>
            <a:lvl2pPr marL="457200" indent="0">
              <a:buFont typeface="Arial" panose="020B0604020202020204" pitchFamily="34" charset="0"/>
              <a:buNone/>
              <a:defRPr sz="1800"/>
            </a:lvl2pPr>
            <a:lvl3pPr marL="914400" indent="0">
              <a:buFont typeface="Arial" panose="020B0604020202020204" pitchFamily="34" charset="0"/>
              <a:buNone/>
              <a:defRPr sz="18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smtClean="0"/>
              <a:t>Edit Master text styles</a:t>
            </a:r>
          </a:p>
        </p:txBody>
      </p:sp>
      <p:sp>
        <p:nvSpPr>
          <p:cNvPr id="4" name="Date Placeholder 3"/>
          <p:cNvSpPr>
            <a:spLocks noGrp="1"/>
          </p:cNvSpPr>
          <p:nvPr>
            <p:ph type="dt" sz="half" idx="10"/>
          </p:nvPr>
        </p:nvSpPr>
        <p:spPr bwMode="black"/>
        <p:txBody>
          <a:bodyPr/>
          <a:lstStyle/>
          <a:p>
            <a:fld id="{7597E060-C7D1-4287-B3DC-1E54464674EB}" type="datetime1">
              <a:rPr lang="en-US" smtClean="0"/>
              <a:t>4/5/2019</a:t>
            </a:fld>
            <a:endParaRPr lang="en-US" dirty="0"/>
          </a:p>
        </p:txBody>
      </p:sp>
      <p:sp>
        <p:nvSpPr>
          <p:cNvPr id="20" name="Footer Placeholder 4"/>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smtClean="0"/>
              <a:t>Learning about how REST is the BEST | gisdata.mn.gov</a:t>
            </a:r>
            <a:endParaRPr lang="en-US" dirty="0"/>
          </a:p>
        </p:txBody>
      </p:sp>
      <p:sp>
        <p:nvSpPr>
          <p:cNvPr id="6" name="Slide Number Placeholder 5"/>
          <p:cNvSpPr>
            <a:spLocks noGrp="1"/>
          </p:cNvSpPr>
          <p:nvPr>
            <p:ph type="sldNum" sz="quarter" idx="12"/>
          </p:nvPr>
        </p:nvSpPr>
        <p:spPr bwMode="black"/>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922812960"/>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ig Image - Red Title">
    <p:bg>
      <p:bgPr>
        <a:solidFill>
          <a:schemeClr val="bg1"/>
        </a:solidFill>
        <a:effectLst/>
      </p:bgPr>
    </p:bg>
    <p:spTree>
      <p:nvGrpSpPr>
        <p:cNvPr id="1" name=""/>
        <p:cNvGrpSpPr/>
        <p:nvPr/>
      </p:nvGrpSpPr>
      <p:grpSpPr>
        <a:xfrm>
          <a:off x="0" y="0"/>
          <a:ext cx="0" cy="0"/>
          <a:chOff x="0" y="0"/>
          <a:chExt cx="0" cy="0"/>
        </a:xfrm>
      </p:grpSpPr>
      <p:sp>
        <p:nvSpPr>
          <p:cNvPr id="4" name="Picture Placeholder 12"/>
          <p:cNvSpPr>
            <a:spLocks noGrp="1"/>
          </p:cNvSpPr>
          <p:nvPr>
            <p:ph type="pic" sz="quarter" idx="10"/>
          </p:nvPr>
        </p:nvSpPr>
        <p:spPr bwMode="gray">
          <a:xfrm>
            <a:off x="0" y="2"/>
            <a:ext cx="12192000" cy="6857998"/>
          </a:xfrm>
        </p:spPr>
        <p:txBody>
          <a:bodyPr/>
          <a:lstStyle/>
          <a:p>
            <a:r>
              <a:rPr lang="en-US" smtClean="0"/>
              <a:t>Click icon to add picture</a:t>
            </a:r>
            <a:endParaRPr lang="en-US"/>
          </a:p>
        </p:txBody>
      </p:sp>
      <p:sp>
        <p:nvSpPr>
          <p:cNvPr id="9" name="Title 1"/>
          <p:cNvSpPr>
            <a:spLocks noGrp="1"/>
          </p:cNvSpPr>
          <p:nvPr>
            <p:ph type="title" hasCustomPrompt="1"/>
          </p:nvPr>
        </p:nvSpPr>
        <p:spPr bwMode="auto">
          <a:xfrm>
            <a:off x="1" y="5638801"/>
            <a:ext cx="12192000" cy="1219200"/>
          </a:xfrm>
          <a:solidFill>
            <a:srgbClr val="003865">
              <a:alpha val="87843"/>
            </a:srgbClr>
          </a:solidFill>
        </p:spPr>
        <p:txBody>
          <a:bodyPr>
            <a:normAutofit/>
          </a:bodyPr>
          <a:lstStyle>
            <a:lvl1pPr algn="ctr">
              <a:defRPr sz="3600">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045112619"/>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Big Image - Black Title">
    <p:bg>
      <p:bgPr>
        <a:solidFill>
          <a:schemeClr val="bg1"/>
        </a:solidFill>
        <a:effectLst/>
      </p:bgPr>
    </p:bg>
    <p:spTree>
      <p:nvGrpSpPr>
        <p:cNvPr id="1" name=""/>
        <p:cNvGrpSpPr/>
        <p:nvPr/>
      </p:nvGrpSpPr>
      <p:grpSpPr>
        <a:xfrm>
          <a:off x="0" y="0"/>
          <a:ext cx="0" cy="0"/>
          <a:chOff x="0" y="0"/>
          <a:chExt cx="0" cy="0"/>
        </a:xfrm>
      </p:grpSpPr>
      <p:sp>
        <p:nvSpPr>
          <p:cNvPr id="4" name="Picture Placeholder 12"/>
          <p:cNvSpPr>
            <a:spLocks noGrp="1"/>
          </p:cNvSpPr>
          <p:nvPr>
            <p:ph type="pic" sz="quarter" idx="10"/>
          </p:nvPr>
        </p:nvSpPr>
        <p:spPr bwMode="gray">
          <a:xfrm>
            <a:off x="0" y="2"/>
            <a:ext cx="12192000" cy="6857999"/>
          </a:xfrm>
        </p:spPr>
        <p:txBody>
          <a:bodyPr/>
          <a:lstStyle/>
          <a:p>
            <a:r>
              <a:rPr lang="en-US" smtClean="0"/>
              <a:t>Click icon to add picture</a:t>
            </a:r>
            <a:endParaRPr lang="en-US"/>
          </a:p>
        </p:txBody>
      </p:sp>
      <p:sp>
        <p:nvSpPr>
          <p:cNvPr id="9" name="Title 1"/>
          <p:cNvSpPr>
            <a:spLocks noGrp="1"/>
          </p:cNvSpPr>
          <p:nvPr>
            <p:ph type="title" hasCustomPrompt="1"/>
          </p:nvPr>
        </p:nvSpPr>
        <p:spPr bwMode="gray">
          <a:xfrm>
            <a:off x="1" y="5638801"/>
            <a:ext cx="12192000" cy="1219200"/>
          </a:xfrm>
          <a:solidFill>
            <a:srgbClr val="0D0D0D">
              <a:alpha val="87843"/>
            </a:srgbClr>
          </a:solidFill>
        </p:spPr>
        <p:txBody>
          <a:bodyPr>
            <a:normAutofit/>
          </a:bodyPr>
          <a:lstStyle>
            <a:lvl1pPr algn="ctr">
              <a:defRPr sz="3600">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3297887301"/>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ig Image - Blue Title">
    <p:bg>
      <p:bgPr>
        <a:solidFill>
          <a:schemeClr val="bg1"/>
        </a:solidFill>
        <a:effectLst/>
      </p:bgPr>
    </p:bg>
    <p:spTree>
      <p:nvGrpSpPr>
        <p:cNvPr id="1" name=""/>
        <p:cNvGrpSpPr/>
        <p:nvPr/>
      </p:nvGrpSpPr>
      <p:grpSpPr>
        <a:xfrm>
          <a:off x="0" y="0"/>
          <a:ext cx="0" cy="0"/>
          <a:chOff x="0" y="0"/>
          <a:chExt cx="0" cy="0"/>
        </a:xfrm>
      </p:grpSpPr>
      <p:sp>
        <p:nvSpPr>
          <p:cNvPr id="4" name="Picture Placeholder 12"/>
          <p:cNvSpPr>
            <a:spLocks noGrp="1"/>
          </p:cNvSpPr>
          <p:nvPr>
            <p:ph type="pic" sz="quarter" idx="10"/>
          </p:nvPr>
        </p:nvSpPr>
        <p:spPr bwMode="gray">
          <a:xfrm>
            <a:off x="0" y="2"/>
            <a:ext cx="12192000" cy="6857999"/>
          </a:xfrm>
        </p:spPr>
        <p:txBody>
          <a:bodyPr/>
          <a:lstStyle/>
          <a:p>
            <a:r>
              <a:rPr lang="en-US" smtClean="0"/>
              <a:t>Click icon to add picture</a:t>
            </a:r>
            <a:endParaRPr lang="en-US"/>
          </a:p>
        </p:txBody>
      </p:sp>
      <p:sp>
        <p:nvSpPr>
          <p:cNvPr id="9" name="Title 1"/>
          <p:cNvSpPr>
            <a:spLocks noGrp="1"/>
          </p:cNvSpPr>
          <p:nvPr>
            <p:ph type="title" hasCustomPrompt="1"/>
          </p:nvPr>
        </p:nvSpPr>
        <p:spPr bwMode="auto">
          <a:xfrm>
            <a:off x="1" y="5638800"/>
            <a:ext cx="12192000" cy="1219200"/>
          </a:xfrm>
          <a:solidFill>
            <a:srgbClr val="78BE21">
              <a:alpha val="87843"/>
            </a:srgbClr>
          </a:solidFill>
        </p:spPr>
        <p:txBody>
          <a:bodyPr>
            <a:normAutofit/>
          </a:bodyPr>
          <a:lstStyle>
            <a:lvl1pPr algn="ctr">
              <a:defRPr sz="3600">
                <a:solidFill>
                  <a:schemeClr val="tx2"/>
                </a:solidFill>
              </a:defRPr>
            </a:lvl1pPr>
          </a:lstStyle>
          <a:p>
            <a:r>
              <a:rPr lang="en-US" dirty="0" smtClean="0"/>
              <a:t>Click to edit title</a:t>
            </a:r>
            <a:endParaRPr lang="en-US" dirty="0"/>
          </a:p>
        </p:txBody>
      </p:sp>
    </p:spTree>
    <p:extLst>
      <p:ext uri="{BB962C8B-B14F-4D97-AF65-F5344CB8AC3E}">
        <p14:creationId xmlns:p14="http://schemas.microsoft.com/office/powerpoint/2010/main" val="1634237328"/>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de - Gray Background">
    <p:bg bwMode="auto">
      <p:bgPr>
        <a:gradFill>
          <a:gsLst>
            <a:gs pos="100000">
              <a:srgbClr val="BFBFBF"/>
            </a:gs>
            <a:gs pos="53000">
              <a:srgbClr val="F5F5F5"/>
            </a:gs>
            <a:gs pos="78000">
              <a:srgbClr val="E8E8E8"/>
            </a:gs>
          </a:gsLst>
          <a:path path="circle">
            <a:fillToRect l="50000" t="50000" r="50000" b="50000"/>
          </a:path>
        </a:gradFill>
        <a:effectLst/>
      </p:bgPr>
    </p:bg>
    <p:spTree>
      <p:nvGrpSpPr>
        <p:cNvPr id="1" name=""/>
        <p:cNvGrpSpPr/>
        <p:nvPr/>
      </p:nvGrpSpPr>
      <p:grpSpPr>
        <a:xfrm>
          <a:off x="0" y="0"/>
          <a:ext cx="0" cy="0"/>
          <a:chOff x="0" y="0"/>
          <a:chExt cx="0" cy="0"/>
        </a:xfrm>
      </p:grpSpPr>
      <p:sp>
        <p:nvSpPr>
          <p:cNvPr id="12" name="Rectangle 11"/>
          <p:cNvSpPr/>
          <p:nvPr userDrawn="1"/>
        </p:nvSpPr>
        <p:spPr bwMode="white">
          <a:xfrm>
            <a:off x="0" y="0"/>
            <a:ext cx="12192000" cy="11597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p:cNvSpPr>
            <a:spLocks noGrp="1"/>
          </p:cNvSpPr>
          <p:nvPr>
            <p:ph type="title" hasCustomPrompt="1"/>
          </p:nvPr>
        </p:nvSpPr>
        <p:spPr bwMode="black">
          <a:xfrm>
            <a:off x="838200" y="152400"/>
            <a:ext cx="10515600" cy="914400"/>
          </a:xfrm>
        </p:spPr>
        <p:txBody>
          <a:bodyPr>
            <a:normAutofit/>
          </a:bodyPr>
          <a:lstStyle>
            <a:lvl1pPr algn="r">
              <a:defRPr sz="3600">
                <a:solidFill>
                  <a:schemeClr val="accent1"/>
                </a:solidFill>
              </a:defRPr>
            </a:lvl1pPr>
          </a:lstStyle>
          <a:p>
            <a:r>
              <a:rPr lang="en-US" dirty="0" smtClean="0"/>
              <a:t>Code Demo (Click to Edit)</a:t>
            </a:r>
            <a:endParaRPr lang="en-US" dirty="0"/>
          </a:p>
        </p:txBody>
      </p:sp>
      <p:sp>
        <p:nvSpPr>
          <p:cNvPr id="10" name="Table Placeholder 8"/>
          <p:cNvSpPr>
            <a:spLocks noGrp="1"/>
          </p:cNvSpPr>
          <p:nvPr>
            <p:ph type="tbl" sz="quarter" idx="13"/>
          </p:nvPr>
        </p:nvSpPr>
        <p:spPr bwMode="gray">
          <a:xfrm>
            <a:off x="2032000" y="2233262"/>
            <a:ext cx="8128000" cy="2966751"/>
          </a:xfrm>
        </p:spPr>
        <p:txBody>
          <a:bodyPr/>
          <a:lstStyle/>
          <a:p>
            <a:r>
              <a:rPr lang="en-US" smtClean="0"/>
              <a:t>Click icon to add table</a:t>
            </a:r>
            <a:endParaRPr lang="en-US"/>
          </a:p>
        </p:txBody>
      </p:sp>
      <p:sp>
        <p:nvSpPr>
          <p:cNvPr id="8" name="Date Placeholder 4"/>
          <p:cNvSpPr>
            <a:spLocks noGrp="1"/>
          </p:cNvSpPr>
          <p:nvPr>
            <p:ph type="dt" sz="half" idx="11"/>
          </p:nvPr>
        </p:nvSpPr>
        <p:spPr bwMode="black">
          <a:xfrm>
            <a:off x="838200" y="6356350"/>
            <a:ext cx="1358590" cy="365125"/>
          </a:xfrm>
        </p:spPr>
        <p:txBody>
          <a:bodyPr/>
          <a:lstStyle/>
          <a:p>
            <a:fld id="{5983F128-43F0-41E2-8FFA-D0EEC06F61CC}" type="datetime1">
              <a:rPr lang="en-US" smtClean="0"/>
              <a:t>4/5/2019</a:t>
            </a:fld>
            <a:endParaRPr lang="en-US" dirty="0"/>
          </a:p>
        </p:txBody>
      </p:sp>
      <p:sp>
        <p:nvSpPr>
          <p:cNvPr id="7" name="Footer Placeholder 4"/>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smtClean="0"/>
              <a:t>Learning about how REST is the BEST | gisdata.mn.gov</a:t>
            </a:r>
            <a:endParaRPr lang="en-US" dirty="0"/>
          </a:p>
        </p:txBody>
      </p:sp>
      <p:sp>
        <p:nvSpPr>
          <p:cNvPr id="9" name="Slide Number Placeholder 6"/>
          <p:cNvSpPr>
            <a:spLocks noGrp="1"/>
          </p:cNvSpPr>
          <p:nvPr>
            <p:ph type="sldNum" sz="quarter" idx="12"/>
          </p:nvPr>
        </p:nvSpPr>
        <p:spPr bwMode="black">
          <a:xfrm>
            <a:off x="9891132" y="6356350"/>
            <a:ext cx="1462668"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5490615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hoto)">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auto">
          <a:xfrm>
            <a:off x="0" y="3477837"/>
            <a:ext cx="12192000" cy="1295182"/>
          </a:xfrm>
          <a:solidFill>
            <a:schemeClr val="accent1"/>
          </a:solidFill>
        </p:spPr>
        <p:txBody>
          <a:bodyPr wrap="square" lIns="182880" tIns="91440" rIns="182880" bIns="91440" anchor="ctr">
            <a:normAutofit/>
          </a:bodyPr>
          <a:lstStyle>
            <a:lvl1pPr algn="ctr">
              <a:defRPr sz="3600">
                <a:solidFill>
                  <a:schemeClr val="bg1"/>
                </a:solidFill>
              </a:defRPr>
            </a:lvl1pPr>
          </a:lstStyle>
          <a:p>
            <a:r>
              <a:rPr lang="en-US" dirty="0" smtClean="0"/>
              <a:t>Click to enter the slideshow title</a:t>
            </a:r>
            <a:endParaRPr lang="en-US" dirty="0"/>
          </a:p>
        </p:txBody>
      </p:sp>
      <p:sp>
        <p:nvSpPr>
          <p:cNvPr id="3" name="Rectangle 2"/>
          <p:cNvSpPr/>
          <p:nvPr userDrawn="1"/>
        </p:nvSpPr>
        <p:spPr bwMode="auto">
          <a:xfrm>
            <a:off x="0" y="4773019"/>
            <a:ext cx="12192000" cy="2084981"/>
          </a:xfrm>
          <a:prstGeom prst="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2" name="Text Placeholder 10"/>
          <p:cNvSpPr>
            <a:spLocks noGrp="1"/>
          </p:cNvSpPr>
          <p:nvPr>
            <p:ph type="body" sz="quarter" idx="14" hasCustomPrompt="1"/>
          </p:nvPr>
        </p:nvSpPr>
        <p:spPr bwMode="black">
          <a:xfrm>
            <a:off x="2802467" y="5041204"/>
            <a:ext cx="6587067" cy="1097128"/>
          </a:xfrm>
        </p:spPr>
        <p:txBody>
          <a:bodyPr>
            <a:normAutofit/>
          </a:bodyPr>
          <a:lstStyle>
            <a:lvl1pPr marL="0" indent="0" algn="ctr">
              <a:spcBef>
                <a:spcPts val="0"/>
              </a:spcBef>
              <a:buNone/>
              <a:defRPr sz="1800" baseline="0"/>
            </a:lvl1pPr>
          </a:lstStyle>
          <a:p>
            <a:r>
              <a:rPr lang="en-US" sz="1800" dirty="0" err="1" smtClean="0"/>
              <a:t>Firstname</a:t>
            </a:r>
            <a:r>
              <a:rPr lang="en-US" sz="1800" dirty="0" smtClean="0"/>
              <a:t> </a:t>
            </a:r>
            <a:r>
              <a:rPr lang="en-US" sz="1800" dirty="0" err="1" smtClean="0"/>
              <a:t>Lastname</a:t>
            </a:r>
            <a:r>
              <a:rPr lang="en-US" sz="1800" dirty="0" smtClean="0"/>
              <a:t> | Job Title</a:t>
            </a:r>
          </a:p>
          <a:p>
            <a:r>
              <a:rPr lang="en-US" sz="1800" dirty="0" smtClean="0"/>
              <a:t>Date</a:t>
            </a:r>
            <a:endParaRPr lang="en-US" dirty="0"/>
          </a:p>
        </p:txBody>
      </p:sp>
      <p:pic>
        <p:nvPicPr>
          <p:cNvPr id="11" name="Picture 10" descr="Minnesota IT Services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806" y="5483410"/>
            <a:ext cx="3272835" cy="1374590"/>
          </a:xfrm>
          <a:prstGeom prst="rect">
            <a:avLst/>
          </a:prstGeom>
        </p:spPr>
      </p:pic>
      <p:sp>
        <p:nvSpPr>
          <p:cNvPr id="9" name="Footer Placeholder 4"/>
          <p:cNvSpPr>
            <a:spLocks noGrp="1"/>
          </p:cNvSpPr>
          <p:nvPr>
            <p:ph type="ftr" sz="quarter" idx="3"/>
          </p:nvPr>
        </p:nvSpPr>
        <p:spPr bwMode="black">
          <a:xfrm>
            <a:off x="6253560" y="6138332"/>
            <a:ext cx="5587647" cy="365125"/>
          </a:xfrm>
          <a:prstGeom prst="rect">
            <a:avLst/>
          </a:prstGeom>
        </p:spPr>
        <p:txBody>
          <a:bodyPr anchor="b"/>
          <a:lstStyle>
            <a:lvl1pPr algn="r">
              <a:defRPr sz="1200">
                <a:solidFill>
                  <a:schemeClr val="tx2"/>
                </a:solidFill>
              </a:defRPr>
            </a:lvl1pPr>
          </a:lstStyle>
          <a:p>
            <a:r>
              <a:rPr lang="en-US" smtClean="0"/>
              <a:t>Learning about how REST is the BEST | gisdata.mn.gov</a:t>
            </a:r>
            <a:endParaRPr lang="en-US" dirty="0"/>
          </a:p>
        </p:txBody>
      </p:sp>
      <p:sp>
        <p:nvSpPr>
          <p:cNvPr id="6" name="Picture Placeholder 5"/>
          <p:cNvSpPr>
            <a:spLocks noGrp="1"/>
          </p:cNvSpPr>
          <p:nvPr>
            <p:ph type="pic" sz="quarter" idx="17"/>
          </p:nvPr>
        </p:nvSpPr>
        <p:spPr bwMode="gray">
          <a:xfrm>
            <a:off x="0" y="0"/>
            <a:ext cx="12192000" cy="3380732"/>
          </a:xfrm>
        </p:spPr>
        <p:txBody>
          <a:bodyPr/>
          <a:lstStyle/>
          <a:p>
            <a:r>
              <a:rPr lang="en-US" smtClean="0"/>
              <a:t>Click icon to add picture</a:t>
            </a:r>
            <a:endParaRPr lang="en-US" dirty="0"/>
          </a:p>
        </p:txBody>
      </p:sp>
    </p:spTree>
    <p:extLst>
      <p:ext uri="{BB962C8B-B14F-4D97-AF65-F5344CB8AC3E}">
        <p14:creationId xmlns:p14="http://schemas.microsoft.com/office/powerpoint/2010/main" val="1788824392"/>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7_Title and Content (Solid Dark)">
    <p:bg bwMode="black">
      <p:bgPr>
        <a:gradFill>
          <a:gsLst>
            <a:gs pos="100000">
              <a:schemeClr val="tx1">
                <a:lumMod val="80000"/>
              </a:schemeClr>
            </a:gs>
            <a:gs pos="63000">
              <a:schemeClr val="tx1"/>
            </a:gs>
            <a:gs pos="86000">
              <a:schemeClr val="tx1">
                <a:lumMod val="9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2" name="Rectangle 11"/>
          <p:cNvSpPr/>
          <p:nvPr userDrawn="1"/>
        </p:nvSpPr>
        <p:spPr bwMode="white">
          <a:xfrm>
            <a:off x="0" y="0"/>
            <a:ext cx="12192000" cy="11597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p:cNvSpPr>
            <a:spLocks noGrp="1"/>
          </p:cNvSpPr>
          <p:nvPr>
            <p:ph type="title" hasCustomPrompt="1"/>
          </p:nvPr>
        </p:nvSpPr>
        <p:spPr bwMode="black">
          <a:xfrm>
            <a:off x="838200" y="152400"/>
            <a:ext cx="10515600" cy="914400"/>
          </a:xfrm>
        </p:spPr>
        <p:txBody>
          <a:bodyPr>
            <a:normAutofit/>
          </a:bodyPr>
          <a:lstStyle>
            <a:lvl1pPr algn="r">
              <a:defRPr sz="3600">
                <a:solidFill>
                  <a:schemeClr val="accent1"/>
                </a:solidFill>
              </a:defRPr>
            </a:lvl1pPr>
          </a:lstStyle>
          <a:p>
            <a:r>
              <a:rPr lang="en-US" dirty="0" smtClean="0"/>
              <a:t>Code Demo (Click to Edit)</a:t>
            </a:r>
            <a:endParaRPr lang="en-US" dirty="0"/>
          </a:p>
        </p:txBody>
      </p:sp>
      <p:sp>
        <p:nvSpPr>
          <p:cNvPr id="14" name="Table Placeholder 8"/>
          <p:cNvSpPr>
            <a:spLocks noGrp="1"/>
          </p:cNvSpPr>
          <p:nvPr>
            <p:ph type="tbl" sz="quarter" idx="13"/>
          </p:nvPr>
        </p:nvSpPr>
        <p:spPr bwMode="gray">
          <a:xfrm>
            <a:off x="2032000" y="2233262"/>
            <a:ext cx="8128000" cy="2966751"/>
          </a:xfrm>
        </p:spPr>
        <p:txBody>
          <a:bodyPr/>
          <a:lstStyle>
            <a:lvl1pPr>
              <a:buClr>
                <a:schemeClr val="accent2"/>
              </a:buClr>
              <a:defRPr>
                <a:solidFill>
                  <a:schemeClr val="bg1"/>
                </a:solidFill>
              </a:defRPr>
            </a:lvl1pPr>
          </a:lstStyle>
          <a:p>
            <a:r>
              <a:rPr lang="en-US" smtClean="0"/>
              <a:t>Click icon to add table</a:t>
            </a:r>
            <a:endParaRPr lang="en-US" dirty="0"/>
          </a:p>
        </p:txBody>
      </p:sp>
      <p:sp>
        <p:nvSpPr>
          <p:cNvPr id="8" name="Date Placeholder 4"/>
          <p:cNvSpPr>
            <a:spLocks noGrp="1"/>
          </p:cNvSpPr>
          <p:nvPr>
            <p:ph type="dt" sz="half" idx="11"/>
          </p:nvPr>
        </p:nvSpPr>
        <p:spPr bwMode="white">
          <a:xfrm>
            <a:off x="838200" y="6356350"/>
            <a:ext cx="1358590" cy="365125"/>
          </a:xfrm>
        </p:spPr>
        <p:txBody>
          <a:bodyPr/>
          <a:lstStyle>
            <a:lvl1pPr>
              <a:defRPr>
                <a:solidFill>
                  <a:schemeClr val="bg1"/>
                </a:solidFill>
              </a:defRPr>
            </a:lvl1pPr>
          </a:lstStyle>
          <a:p>
            <a:fld id="{10F34636-13C0-4BCA-9243-152982BACFAD}" type="datetime1">
              <a:rPr lang="en-US" smtClean="0"/>
              <a:t>4/5/2019</a:t>
            </a:fld>
            <a:endParaRPr lang="en-US" dirty="0"/>
          </a:p>
        </p:txBody>
      </p:sp>
      <p:sp>
        <p:nvSpPr>
          <p:cNvPr id="7" name="Footer Placeholder 4"/>
          <p:cNvSpPr>
            <a:spLocks noGrp="1"/>
          </p:cNvSpPr>
          <p:nvPr>
            <p:ph type="ftr" sz="quarter" idx="3"/>
          </p:nvPr>
        </p:nvSpPr>
        <p:spPr bwMode="white">
          <a:xfrm>
            <a:off x="3302177" y="6356349"/>
            <a:ext cx="5587647" cy="365125"/>
          </a:xfrm>
          <a:prstGeom prst="rect">
            <a:avLst/>
          </a:prstGeom>
        </p:spPr>
        <p:txBody>
          <a:bodyPr anchor="ctr"/>
          <a:lstStyle>
            <a:lvl1pPr algn="ctr">
              <a:defRPr sz="1200">
                <a:solidFill>
                  <a:schemeClr val="bg1"/>
                </a:solidFill>
              </a:defRPr>
            </a:lvl1pPr>
          </a:lstStyle>
          <a:p>
            <a:r>
              <a:rPr lang="en-US" smtClean="0"/>
              <a:t>Learning about how REST is the BEST | gisdata.mn.gov</a:t>
            </a:r>
            <a:endParaRPr lang="en-US" dirty="0"/>
          </a:p>
        </p:txBody>
      </p:sp>
      <p:sp>
        <p:nvSpPr>
          <p:cNvPr id="9" name="Slide Number Placeholder 6"/>
          <p:cNvSpPr>
            <a:spLocks noGrp="1"/>
          </p:cNvSpPr>
          <p:nvPr>
            <p:ph type="sldNum" sz="quarter" idx="12"/>
          </p:nvPr>
        </p:nvSpPr>
        <p:spPr bwMode="white">
          <a:xfrm>
            <a:off x="9891132" y="6356350"/>
            <a:ext cx="1462668" cy="365125"/>
          </a:xfrm>
        </p:spPr>
        <p:txBody>
          <a:bodyPr/>
          <a:lstStyle>
            <a:lvl1pPr>
              <a:defRPr>
                <a:solidFill>
                  <a:schemeClr val="bg1"/>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130512842"/>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_Title and Content (Solid Dark)">
    <p:bg bwMode="black">
      <p:bgPr>
        <a:gradFill>
          <a:gsLst>
            <a:gs pos="100000">
              <a:schemeClr val="tx2">
                <a:lumMod val="95000"/>
                <a:lumOff val="5000"/>
              </a:schemeClr>
            </a:gs>
            <a:gs pos="45000">
              <a:schemeClr val="tx2">
                <a:lumMod val="85000"/>
                <a:lumOff val="15000"/>
              </a:schemeClr>
            </a:gs>
            <a:gs pos="86000">
              <a:schemeClr val="tx2">
                <a:lumMod val="90000"/>
                <a:lumOff val="1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3" name="Title 1"/>
          <p:cNvSpPr>
            <a:spLocks noGrp="1"/>
          </p:cNvSpPr>
          <p:nvPr>
            <p:ph type="title" hasCustomPrompt="1"/>
          </p:nvPr>
        </p:nvSpPr>
        <p:spPr bwMode="white">
          <a:xfrm>
            <a:off x="815897" y="287066"/>
            <a:ext cx="3521927" cy="2734914"/>
          </a:xfrm>
        </p:spPr>
        <p:txBody>
          <a:bodyPr/>
          <a:lstStyle>
            <a:lvl1pPr>
              <a:defRPr b="0">
                <a:solidFill>
                  <a:schemeClr val="accent2"/>
                </a:solidFill>
              </a:defRPr>
            </a:lvl1pPr>
          </a:lstStyle>
          <a:p>
            <a:r>
              <a:rPr lang="en-US" dirty="0" smtClean="0"/>
              <a:t>Click to edit title</a:t>
            </a:r>
            <a:endParaRPr lang="en-US" dirty="0"/>
          </a:p>
        </p:txBody>
      </p:sp>
      <p:sp>
        <p:nvSpPr>
          <p:cNvPr id="15" name="Text Placeholder 3"/>
          <p:cNvSpPr>
            <a:spLocks noGrp="1"/>
          </p:cNvSpPr>
          <p:nvPr>
            <p:ph type="body" sz="quarter" idx="13"/>
          </p:nvPr>
        </p:nvSpPr>
        <p:spPr bwMode="white">
          <a:xfrm>
            <a:off x="815975" y="3211513"/>
            <a:ext cx="3521849" cy="2475609"/>
          </a:xfrm>
        </p:spPr>
        <p:txBody>
          <a:bodyPr/>
          <a:lstStyle>
            <a:lvl1pPr>
              <a:buClr>
                <a:schemeClr val="accent2"/>
              </a:buClr>
              <a:defRPr>
                <a:solidFill>
                  <a:schemeClr val="bg1"/>
                </a:solidFill>
              </a:defRPr>
            </a:lvl1pPr>
            <a:lvl2pPr>
              <a:buClr>
                <a:schemeClr val="accent2"/>
              </a:buClr>
              <a:defRPr>
                <a:solidFill>
                  <a:schemeClr val="bg1"/>
                </a:solidFill>
              </a:defRPr>
            </a:lvl2pPr>
            <a:lvl3pPr>
              <a:buClr>
                <a:schemeClr val="accent2"/>
              </a:buClr>
              <a:defRPr>
                <a:solidFill>
                  <a:schemeClr val="bg1"/>
                </a:solidFill>
              </a:defRPr>
            </a:lvl3pPr>
            <a:lvl4pPr>
              <a:buClr>
                <a:schemeClr val="accent2"/>
              </a:buClr>
              <a:defRPr>
                <a:solidFill>
                  <a:schemeClr val="bg1"/>
                </a:solidFill>
              </a:defRPr>
            </a:lvl4pPr>
            <a:lvl5pPr>
              <a:buClr>
                <a:schemeClr val="accent2"/>
              </a:buClr>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4976787" y="504855"/>
            <a:ext cx="9618920" cy="5413315"/>
          </a:xfrm>
          <a:prstGeom prst="rect">
            <a:avLst/>
          </a:prstGeom>
          <a:ln>
            <a:noFill/>
          </a:ln>
          <a:effectLst>
            <a:outerShdw blurRad="292100" dist="139700" dir="2700000" algn="tl" rotWithShape="0">
              <a:srgbClr val="333333">
                <a:alpha val="65000"/>
              </a:srgbClr>
            </a:outerShdw>
          </a:effectLst>
        </p:spPr>
      </p:pic>
      <p:sp>
        <p:nvSpPr>
          <p:cNvPr id="16" name="Picture Placeholder 12" descr="Screenshot"/>
          <p:cNvSpPr>
            <a:spLocks noGrp="1"/>
          </p:cNvSpPr>
          <p:nvPr>
            <p:ph type="pic" sz="quarter" idx="10" hasCustomPrompt="1"/>
          </p:nvPr>
        </p:nvSpPr>
        <p:spPr bwMode="gray">
          <a:xfrm>
            <a:off x="4976787" y="1067565"/>
            <a:ext cx="9516215" cy="4850604"/>
          </a:xfrm>
        </p:spPr>
        <p:txBody>
          <a:bodyPr/>
          <a:lstStyle>
            <a:lvl1pPr>
              <a:defRPr/>
            </a:lvl1pPr>
          </a:lstStyle>
          <a:p>
            <a:r>
              <a:rPr lang="en-US" dirty="0" smtClean="0"/>
              <a:t>Click icon to insert screenshot</a:t>
            </a:r>
            <a:endParaRPr lang="en-US" dirty="0"/>
          </a:p>
        </p:txBody>
      </p:sp>
      <p:sp>
        <p:nvSpPr>
          <p:cNvPr id="8" name="Date Placeholder 4"/>
          <p:cNvSpPr>
            <a:spLocks noGrp="1"/>
          </p:cNvSpPr>
          <p:nvPr>
            <p:ph type="dt" sz="half" idx="11"/>
          </p:nvPr>
        </p:nvSpPr>
        <p:spPr bwMode="white">
          <a:xfrm>
            <a:off x="838200" y="6356350"/>
            <a:ext cx="1358590" cy="365125"/>
          </a:xfrm>
        </p:spPr>
        <p:txBody>
          <a:bodyPr/>
          <a:lstStyle>
            <a:lvl1pPr>
              <a:defRPr>
                <a:solidFill>
                  <a:schemeClr val="bg1"/>
                </a:solidFill>
              </a:defRPr>
            </a:lvl1pPr>
          </a:lstStyle>
          <a:p>
            <a:fld id="{EB9E288B-E0C3-4857-85B3-8868F0FA4A5C}" type="datetime1">
              <a:rPr lang="en-US" smtClean="0"/>
              <a:t>4/5/2019</a:t>
            </a:fld>
            <a:endParaRPr lang="en-US" dirty="0"/>
          </a:p>
        </p:txBody>
      </p:sp>
      <p:sp>
        <p:nvSpPr>
          <p:cNvPr id="7" name="Footer Placeholder 4"/>
          <p:cNvSpPr>
            <a:spLocks noGrp="1"/>
          </p:cNvSpPr>
          <p:nvPr>
            <p:ph type="ftr" sz="quarter" idx="3"/>
          </p:nvPr>
        </p:nvSpPr>
        <p:spPr bwMode="white">
          <a:xfrm>
            <a:off x="3302177" y="6356349"/>
            <a:ext cx="5587647" cy="365125"/>
          </a:xfrm>
          <a:prstGeom prst="rect">
            <a:avLst/>
          </a:prstGeom>
        </p:spPr>
        <p:txBody>
          <a:bodyPr anchor="ctr"/>
          <a:lstStyle>
            <a:lvl1pPr algn="ctr">
              <a:defRPr sz="1200">
                <a:solidFill>
                  <a:schemeClr val="bg1"/>
                </a:solidFill>
              </a:defRPr>
            </a:lvl1pPr>
          </a:lstStyle>
          <a:p>
            <a:r>
              <a:rPr lang="en-US" smtClean="0"/>
              <a:t>Learning about how REST is the BEST | gisdata.mn.gov</a:t>
            </a:r>
            <a:endParaRPr lang="en-US" dirty="0"/>
          </a:p>
        </p:txBody>
      </p:sp>
      <p:sp>
        <p:nvSpPr>
          <p:cNvPr id="9" name="Slide Number Placeholder 6"/>
          <p:cNvSpPr>
            <a:spLocks noGrp="1"/>
          </p:cNvSpPr>
          <p:nvPr>
            <p:ph type="sldNum" sz="quarter" idx="12"/>
          </p:nvPr>
        </p:nvSpPr>
        <p:spPr bwMode="white">
          <a:xfrm>
            <a:off x="9891132" y="6356350"/>
            <a:ext cx="1462668" cy="365125"/>
          </a:xfrm>
        </p:spPr>
        <p:txBody>
          <a:bodyPr/>
          <a:lstStyle>
            <a:lvl1pPr>
              <a:defRPr>
                <a:solidFill>
                  <a:schemeClr val="bg1"/>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755601260"/>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6_Title and Content (Solid Dark)">
    <p:bg bwMode="black">
      <p:bgPr>
        <a:gradFill>
          <a:gsLst>
            <a:gs pos="100000">
              <a:schemeClr val="tx2">
                <a:lumMod val="95000"/>
                <a:lumOff val="5000"/>
              </a:schemeClr>
            </a:gs>
            <a:gs pos="45000">
              <a:schemeClr val="tx2">
                <a:lumMod val="85000"/>
                <a:lumOff val="15000"/>
              </a:schemeClr>
            </a:gs>
            <a:gs pos="86000">
              <a:schemeClr val="tx2">
                <a:lumMod val="90000"/>
                <a:lumOff val="1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0" name="Title 1"/>
          <p:cNvSpPr>
            <a:spLocks noGrp="1"/>
          </p:cNvSpPr>
          <p:nvPr>
            <p:ph type="title" hasCustomPrompt="1"/>
          </p:nvPr>
        </p:nvSpPr>
        <p:spPr bwMode="white">
          <a:xfrm>
            <a:off x="838200" y="152400"/>
            <a:ext cx="10515600" cy="914400"/>
          </a:xfrm>
        </p:spPr>
        <p:txBody>
          <a:bodyPr>
            <a:normAutofit/>
          </a:bodyPr>
          <a:lstStyle>
            <a:lvl1pPr algn="r">
              <a:defRPr sz="3600">
                <a:solidFill>
                  <a:schemeClr val="accent2"/>
                </a:solidFill>
              </a:defRPr>
            </a:lvl1pPr>
          </a:lstStyle>
          <a:p>
            <a:r>
              <a:rPr lang="en-US" dirty="0" smtClean="0"/>
              <a:t>Click to edit title</a:t>
            </a:r>
            <a:endParaRPr lang="en-US" dirty="0"/>
          </a:p>
        </p:txBody>
      </p:sp>
      <p:sp>
        <p:nvSpPr>
          <p:cNvPr id="11" name="Text Placeholder 3"/>
          <p:cNvSpPr>
            <a:spLocks noGrp="1"/>
          </p:cNvSpPr>
          <p:nvPr>
            <p:ph type="body" sz="quarter" idx="13"/>
          </p:nvPr>
        </p:nvSpPr>
        <p:spPr bwMode="white">
          <a:xfrm>
            <a:off x="815895" y="1365203"/>
            <a:ext cx="10555696" cy="1567183"/>
          </a:xfrm>
        </p:spPr>
        <p:txBody>
          <a:bodyPr/>
          <a:lstStyle>
            <a:lvl1pPr>
              <a:buClr>
                <a:schemeClr val="accent2"/>
              </a:buClr>
              <a:defRPr>
                <a:solidFill>
                  <a:schemeClr val="bg1"/>
                </a:solidFill>
              </a:defRPr>
            </a:lvl1pPr>
            <a:lvl2pPr>
              <a:buClr>
                <a:schemeClr val="accent2"/>
              </a:buClr>
              <a:defRPr>
                <a:solidFill>
                  <a:schemeClr val="bg1"/>
                </a:solidFill>
              </a:defRPr>
            </a:lvl2pPr>
            <a:lvl3pPr>
              <a:buClr>
                <a:schemeClr val="accent2"/>
              </a:buClr>
              <a:defRPr>
                <a:solidFill>
                  <a:schemeClr val="bg1"/>
                </a:solidFill>
              </a:defRPr>
            </a:lvl3pPr>
            <a:lvl4pPr>
              <a:defRPr>
                <a:solidFill>
                  <a:schemeClr val="bg1"/>
                </a:solidFill>
              </a:defRPr>
            </a:lvl4pPr>
            <a:lvl5pPr>
              <a:defRPr>
                <a:solidFill>
                  <a:schemeClr val="bg1"/>
                </a:solidFill>
              </a:defRPr>
            </a:lvl5pPr>
          </a:lstStyle>
          <a:p>
            <a:pPr lvl="0"/>
            <a:r>
              <a:rPr lang="en-US" smtClean="0"/>
              <a:t>Edit Master text styles</a:t>
            </a:r>
          </a:p>
          <a:p>
            <a:pPr lvl="1"/>
            <a:r>
              <a:rPr lang="en-US" smtClean="0"/>
              <a:t>Second level</a:t>
            </a:r>
          </a:p>
          <a:p>
            <a:pPr lvl="2"/>
            <a:r>
              <a:rPr lang="en-US" smtClean="0"/>
              <a:t>Third level</a:t>
            </a: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373458" y="3222702"/>
            <a:ext cx="9387470" cy="5283060"/>
          </a:xfrm>
          <a:prstGeom prst="rect">
            <a:avLst/>
          </a:prstGeom>
          <a:ln>
            <a:noFill/>
          </a:ln>
          <a:effectLst>
            <a:outerShdw blurRad="292100" dist="139700" dir="2700000" algn="tl" rotWithShape="0">
              <a:srgbClr val="333333">
                <a:alpha val="65000"/>
              </a:srgbClr>
            </a:outerShdw>
          </a:effectLst>
        </p:spPr>
      </p:pic>
      <p:sp>
        <p:nvSpPr>
          <p:cNvPr id="17" name="Picture Placeholder 12" descr="Screenshot"/>
          <p:cNvSpPr>
            <a:spLocks noGrp="1"/>
          </p:cNvSpPr>
          <p:nvPr>
            <p:ph type="pic" sz="quarter" idx="10" hasCustomPrompt="1"/>
          </p:nvPr>
        </p:nvSpPr>
        <p:spPr bwMode="gray">
          <a:xfrm>
            <a:off x="1373459" y="3771871"/>
            <a:ext cx="9287236" cy="4733889"/>
          </a:xfrm>
        </p:spPr>
        <p:txBody>
          <a:bodyPr/>
          <a:lstStyle>
            <a:lvl1pPr>
              <a:defRPr/>
            </a:lvl1pPr>
          </a:lstStyle>
          <a:p>
            <a:r>
              <a:rPr lang="en-US" dirty="0" smtClean="0"/>
              <a:t>Click icon to insert screenshot</a:t>
            </a:r>
            <a:endParaRPr lang="en-US" dirty="0"/>
          </a:p>
        </p:txBody>
      </p:sp>
      <p:sp>
        <p:nvSpPr>
          <p:cNvPr id="6" name="Date Placeholder 3"/>
          <p:cNvSpPr>
            <a:spLocks noGrp="1"/>
          </p:cNvSpPr>
          <p:nvPr>
            <p:ph type="dt" sz="half" idx="11"/>
          </p:nvPr>
        </p:nvSpPr>
        <p:spPr bwMode="white">
          <a:xfrm>
            <a:off x="838200" y="6356350"/>
            <a:ext cx="1358590" cy="365125"/>
          </a:xfrm>
        </p:spPr>
        <p:txBody>
          <a:bodyPr/>
          <a:lstStyle/>
          <a:p>
            <a:fld id="{053C559E-0576-4961-B4FA-A979B1920CE4}" type="datetime1">
              <a:rPr lang="en-US" smtClean="0"/>
              <a:t>4/5/2019</a:t>
            </a:fld>
            <a:endParaRPr lang="en-US" dirty="0"/>
          </a:p>
        </p:txBody>
      </p:sp>
      <p:sp>
        <p:nvSpPr>
          <p:cNvPr id="7" name="Footer Placeholder 4"/>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smtClean="0"/>
              <a:t>Learning about how REST is the BEST | gisdata.mn.gov</a:t>
            </a:r>
            <a:endParaRPr lang="en-US" dirty="0"/>
          </a:p>
        </p:txBody>
      </p:sp>
      <p:sp>
        <p:nvSpPr>
          <p:cNvPr id="8" name="Slide Number Placeholder 5"/>
          <p:cNvSpPr>
            <a:spLocks noGrp="1"/>
          </p:cNvSpPr>
          <p:nvPr>
            <p:ph type="sldNum" sz="quarter" idx="12"/>
          </p:nvPr>
        </p:nvSpPr>
        <p:spPr bwMode="white">
          <a:xfrm>
            <a:off x="9891132" y="6356350"/>
            <a:ext cx="1462668"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39915943"/>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creenshot Light Background Horizontal">
    <p:bg bwMode="auto">
      <p:bgPr>
        <a:gradFill>
          <a:gsLst>
            <a:gs pos="100000">
              <a:srgbClr val="BFBFBF"/>
            </a:gs>
            <a:gs pos="53000">
              <a:srgbClr val="F5F5F5"/>
            </a:gs>
            <a:gs pos="78000">
              <a:srgbClr val="E8E8E8"/>
            </a:gs>
          </a:gsLst>
          <a:path path="circle">
            <a:fillToRect l="50000" t="50000" r="50000" b="50000"/>
          </a:path>
        </a:gra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bwMode="black">
          <a:xfrm>
            <a:off x="815897" y="287066"/>
            <a:ext cx="3521927" cy="2734914"/>
          </a:xfrm>
        </p:spPr>
        <p:txBody>
          <a:bodyPr/>
          <a:lstStyle>
            <a:lvl1pPr>
              <a:defRPr>
                <a:solidFill>
                  <a:schemeClr val="accent1"/>
                </a:solidFill>
              </a:defRPr>
            </a:lvl1pPr>
          </a:lstStyle>
          <a:p>
            <a:r>
              <a:rPr lang="en-US" dirty="0" smtClean="0"/>
              <a:t>Click to edit title</a:t>
            </a:r>
            <a:endParaRPr lang="en-US" dirty="0"/>
          </a:p>
        </p:txBody>
      </p:sp>
      <p:sp>
        <p:nvSpPr>
          <p:cNvPr id="4" name="Text Placeholder 3"/>
          <p:cNvSpPr>
            <a:spLocks noGrp="1"/>
          </p:cNvSpPr>
          <p:nvPr>
            <p:ph type="body" sz="quarter" idx="11"/>
          </p:nvPr>
        </p:nvSpPr>
        <p:spPr bwMode="black">
          <a:xfrm>
            <a:off x="815975" y="3211513"/>
            <a:ext cx="3521849" cy="2475609"/>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4976787" y="504855"/>
            <a:ext cx="9618920" cy="5413315"/>
          </a:xfrm>
          <a:prstGeom prst="rect">
            <a:avLst/>
          </a:prstGeom>
          <a:ln>
            <a:noFill/>
          </a:ln>
          <a:effectLst>
            <a:outerShdw blurRad="292100" dist="139700" dir="2700000" algn="tl" rotWithShape="0">
              <a:srgbClr val="333333">
                <a:alpha val="65000"/>
              </a:srgbClr>
            </a:outerShdw>
          </a:effectLst>
        </p:spPr>
      </p:pic>
      <p:sp>
        <p:nvSpPr>
          <p:cNvPr id="13" name="Picture Placeholder 12" descr="Screenshot"/>
          <p:cNvSpPr>
            <a:spLocks noGrp="1"/>
          </p:cNvSpPr>
          <p:nvPr>
            <p:ph type="pic" sz="quarter" idx="10" hasCustomPrompt="1"/>
          </p:nvPr>
        </p:nvSpPr>
        <p:spPr bwMode="gray">
          <a:xfrm>
            <a:off x="4976787" y="1067565"/>
            <a:ext cx="9516215" cy="4850604"/>
          </a:xfrm>
        </p:spPr>
        <p:txBody>
          <a:bodyPr/>
          <a:lstStyle>
            <a:lvl1pPr>
              <a:defRPr/>
            </a:lvl1pPr>
          </a:lstStyle>
          <a:p>
            <a:r>
              <a:rPr lang="en-US" dirty="0" smtClean="0"/>
              <a:t>Click icon to insert screenshot</a:t>
            </a:r>
            <a:endParaRPr lang="en-US" dirty="0"/>
          </a:p>
        </p:txBody>
      </p:sp>
      <p:sp>
        <p:nvSpPr>
          <p:cNvPr id="10" name="Date Placeholder 4"/>
          <p:cNvSpPr>
            <a:spLocks noGrp="1"/>
          </p:cNvSpPr>
          <p:nvPr>
            <p:ph type="dt" sz="half" idx="12"/>
          </p:nvPr>
        </p:nvSpPr>
        <p:spPr bwMode="black">
          <a:xfrm>
            <a:off x="838200" y="6356350"/>
            <a:ext cx="1358590" cy="365125"/>
          </a:xfrm>
        </p:spPr>
        <p:txBody>
          <a:bodyPr/>
          <a:lstStyle/>
          <a:p>
            <a:fld id="{87CC915D-46DF-4665-9785-ECCF2E6ECA51}" type="datetime1">
              <a:rPr lang="en-US" smtClean="0"/>
              <a:t>4/5/2019</a:t>
            </a:fld>
            <a:endParaRPr lang="en-US" dirty="0"/>
          </a:p>
        </p:txBody>
      </p:sp>
      <p:sp>
        <p:nvSpPr>
          <p:cNvPr id="7" name="Footer Placeholder 4"/>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smtClean="0"/>
              <a:t>Learning about how REST is the BEST | gisdata.mn.gov</a:t>
            </a:r>
            <a:endParaRPr lang="en-US" dirty="0"/>
          </a:p>
        </p:txBody>
      </p:sp>
      <p:sp>
        <p:nvSpPr>
          <p:cNvPr id="11" name="Slide Number Placeholder 6"/>
          <p:cNvSpPr>
            <a:spLocks noGrp="1"/>
          </p:cNvSpPr>
          <p:nvPr>
            <p:ph type="sldNum" sz="quarter" idx="13"/>
          </p:nvPr>
        </p:nvSpPr>
        <p:spPr bwMode="black">
          <a:xfrm>
            <a:off x="9891132" y="6356350"/>
            <a:ext cx="1462668"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009037883"/>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creenshot Light Background Vertical">
    <p:bg bwMode="auto">
      <p:bgPr>
        <a:gradFill>
          <a:gsLst>
            <a:gs pos="100000">
              <a:srgbClr val="BFBFBF"/>
            </a:gs>
            <a:gs pos="53000">
              <a:srgbClr val="F5F5F5"/>
            </a:gs>
            <a:gs pos="78000">
              <a:srgbClr val="E8E8E8"/>
            </a:gs>
          </a:gsLst>
          <a:path path="circle">
            <a:fillToRect l="50000" t="50000" r="50000" b="50000"/>
          </a:path>
        </a:gradFill>
        <a:effectLst/>
      </p:bgPr>
    </p:bg>
    <p:spTree>
      <p:nvGrpSpPr>
        <p:cNvPr id="1" name=""/>
        <p:cNvGrpSpPr/>
        <p:nvPr/>
      </p:nvGrpSpPr>
      <p:grpSpPr>
        <a:xfrm>
          <a:off x="0" y="0"/>
          <a:ext cx="0" cy="0"/>
          <a:chOff x="0" y="0"/>
          <a:chExt cx="0" cy="0"/>
        </a:xfrm>
      </p:grpSpPr>
      <p:sp>
        <p:nvSpPr>
          <p:cNvPr id="8" name="Title 1"/>
          <p:cNvSpPr>
            <a:spLocks noGrp="1"/>
          </p:cNvSpPr>
          <p:nvPr>
            <p:ph type="title" hasCustomPrompt="1"/>
          </p:nvPr>
        </p:nvSpPr>
        <p:spPr bwMode="black">
          <a:xfrm>
            <a:off x="838200" y="152400"/>
            <a:ext cx="10515600" cy="914400"/>
          </a:xfrm>
        </p:spPr>
        <p:txBody>
          <a:bodyPr>
            <a:normAutofit/>
          </a:bodyPr>
          <a:lstStyle>
            <a:lvl1pPr algn="r">
              <a:defRPr sz="3600">
                <a:solidFill>
                  <a:schemeClr val="accent1"/>
                </a:solidFill>
              </a:defRPr>
            </a:lvl1pPr>
          </a:lstStyle>
          <a:p>
            <a:r>
              <a:rPr lang="en-US" dirty="0" smtClean="0"/>
              <a:t>Click to edit title</a:t>
            </a:r>
            <a:endParaRPr lang="en-US" dirty="0"/>
          </a:p>
        </p:txBody>
      </p:sp>
      <p:sp>
        <p:nvSpPr>
          <p:cNvPr id="7" name="Text Placeholder 3"/>
          <p:cNvSpPr>
            <a:spLocks noGrp="1"/>
          </p:cNvSpPr>
          <p:nvPr>
            <p:ph type="body" sz="quarter" idx="11"/>
          </p:nvPr>
        </p:nvSpPr>
        <p:spPr bwMode="black">
          <a:xfrm>
            <a:off x="815895" y="1365203"/>
            <a:ext cx="10555696" cy="1567183"/>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bg1"/>
                </a:solidFill>
              </a:defRPr>
            </a:lvl4pPr>
            <a:lvl5pPr>
              <a:defRPr>
                <a:solidFill>
                  <a:schemeClr val="bg1"/>
                </a:solidFill>
              </a:defRPr>
            </a:lvl5pPr>
          </a:lstStyle>
          <a:p>
            <a:pPr lvl="0"/>
            <a:r>
              <a:rPr lang="en-US" smtClean="0"/>
              <a:t>Edit Master text styles</a:t>
            </a:r>
          </a:p>
          <a:p>
            <a:pPr lvl="1"/>
            <a:r>
              <a:rPr lang="en-US" smtClean="0"/>
              <a:t>Second level</a:t>
            </a:r>
          </a:p>
          <a:p>
            <a:pPr lvl="2"/>
            <a:r>
              <a:rPr lang="en-US" smtClean="0"/>
              <a:t>Third level</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373458" y="3222702"/>
            <a:ext cx="9387470" cy="5283060"/>
          </a:xfrm>
          <a:prstGeom prst="rect">
            <a:avLst/>
          </a:prstGeom>
          <a:ln>
            <a:noFill/>
          </a:ln>
          <a:effectLst>
            <a:outerShdw blurRad="292100" dist="139700" dir="2700000" algn="tl" rotWithShape="0">
              <a:srgbClr val="333333">
                <a:alpha val="65000"/>
              </a:srgbClr>
            </a:outerShdw>
          </a:effectLst>
        </p:spPr>
      </p:pic>
      <p:sp>
        <p:nvSpPr>
          <p:cNvPr id="13" name="Picture Placeholder 12"/>
          <p:cNvSpPr>
            <a:spLocks noGrp="1"/>
          </p:cNvSpPr>
          <p:nvPr>
            <p:ph type="pic" sz="quarter" idx="10" hasCustomPrompt="1"/>
          </p:nvPr>
        </p:nvSpPr>
        <p:spPr bwMode="gray">
          <a:xfrm>
            <a:off x="1373459" y="3771871"/>
            <a:ext cx="9287236" cy="4733889"/>
          </a:xfrm>
        </p:spPr>
        <p:txBody>
          <a:bodyPr/>
          <a:lstStyle>
            <a:lvl1pPr>
              <a:defRPr/>
            </a:lvl1pPr>
          </a:lstStyle>
          <a:p>
            <a:r>
              <a:rPr lang="en-US" dirty="0" smtClean="0"/>
              <a:t>Click icon to insert screenshot</a:t>
            </a:r>
            <a:endParaRPr lang="en-US" dirty="0"/>
          </a:p>
        </p:txBody>
      </p:sp>
    </p:spTree>
    <p:extLst>
      <p:ext uri="{BB962C8B-B14F-4D97-AF65-F5344CB8AC3E}">
        <p14:creationId xmlns:p14="http://schemas.microsoft.com/office/powerpoint/2010/main" val="894290563"/>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ingle Quote Red Background">
    <p:bg bwMode="black">
      <p:bgPr>
        <a:gradFill>
          <a:gsLst>
            <a:gs pos="100000">
              <a:schemeClr val="accent1">
                <a:lumMod val="50000"/>
              </a:schemeClr>
            </a:gs>
            <a:gs pos="20000">
              <a:schemeClr val="accent1"/>
            </a:gs>
          </a:gsLst>
          <a:path path="circle">
            <a:fillToRect l="50000" t="50000" r="50000" b="50000"/>
          </a:path>
        </a:gradFill>
        <a:effectLst/>
      </p:bgPr>
    </p:bg>
    <p:spTree>
      <p:nvGrpSpPr>
        <p:cNvPr id="1" name=""/>
        <p:cNvGrpSpPr/>
        <p:nvPr/>
      </p:nvGrpSpPr>
      <p:grpSpPr>
        <a:xfrm>
          <a:off x="0" y="0"/>
          <a:ext cx="0" cy="0"/>
          <a:chOff x="0" y="0"/>
          <a:chExt cx="0" cy="0"/>
        </a:xfrm>
      </p:grpSpPr>
      <p:sp>
        <p:nvSpPr>
          <p:cNvPr id="13" name="Title 1"/>
          <p:cNvSpPr>
            <a:spLocks noGrp="1"/>
          </p:cNvSpPr>
          <p:nvPr>
            <p:ph type="title" hasCustomPrompt="1"/>
          </p:nvPr>
        </p:nvSpPr>
        <p:spPr bwMode="white">
          <a:xfrm>
            <a:off x="815897" y="287066"/>
            <a:ext cx="3521927" cy="2734914"/>
          </a:xfrm>
        </p:spPr>
        <p:txBody>
          <a:bodyPr/>
          <a:lstStyle>
            <a:lvl1pPr>
              <a:defRPr b="0">
                <a:solidFill>
                  <a:schemeClr val="accent2"/>
                </a:solidFill>
              </a:defRPr>
            </a:lvl1pPr>
          </a:lstStyle>
          <a:p>
            <a:r>
              <a:rPr lang="en-US" dirty="0" smtClean="0"/>
              <a:t>Click to edit title</a:t>
            </a:r>
            <a:endParaRPr lang="en-US" dirty="0"/>
          </a:p>
        </p:txBody>
      </p:sp>
      <p:sp>
        <p:nvSpPr>
          <p:cNvPr id="16" name="Text Placeholder 3"/>
          <p:cNvSpPr>
            <a:spLocks noGrp="1"/>
          </p:cNvSpPr>
          <p:nvPr>
            <p:ph type="body" sz="quarter" idx="13"/>
          </p:nvPr>
        </p:nvSpPr>
        <p:spPr bwMode="white">
          <a:xfrm>
            <a:off x="815975" y="3211513"/>
            <a:ext cx="3521849" cy="2475609"/>
          </a:xfrm>
        </p:spPr>
        <p:txBody>
          <a:bodyPr/>
          <a:lstStyle>
            <a:lvl1pPr>
              <a:buClr>
                <a:schemeClr val="accent2"/>
              </a:buClr>
              <a:defRPr>
                <a:solidFill>
                  <a:schemeClr val="bg1"/>
                </a:solidFill>
              </a:defRPr>
            </a:lvl1pPr>
            <a:lvl2pPr>
              <a:buClr>
                <a:schemeClr val="accent2"/>
              </a:buClr>
              <a:defRPr>
                <a:solidFill>
                  <a:schemeClr val="bg1"/>
                </a:solidFill>
              </a:defRPr>
            </a:lvl2pPr>
            <a:lvl3pPr>
              <a:buClr>
                <a:schemeClr val="accent2"/>
              </a:buClr>
              <a:defRPr>
                <a:solidFill>
                  <a:schemeClr val="bg1"/>
                </a:solidFill>
              </a:defRPr>
            </a:lvl3pPr>
            <a:lvl4pPr>
              <a:buClr>
                <a:schemeClr val="accent2"/>
              </a:buClr>
              <a:defRPr>
                <a:solidFill>
                  <a:schemeClr val="bg1"/>
                </a:solidFill>
              </a:defRPr>
            </a:lvl4pPr>
            <a:lvl5pPr>
              <a:buClr>
                <a:schemeClr val="accent2"/>
              </a:buClr>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4" name="Picture 13" descr="Comput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4712851" y="434836"/>
            <a:ext cx="6828661" cy="6050713"/>
          </a:xfrm>
          <a:prstGeom prst="rect">
            <a:avLst/>
          </a:prstGeom>
          <a:effectLst>
            <a:outerShdw blurRad="76200" dir="18900000" sy="23000" kx="-1200000" algn="bl" rotWithShape="0">
              <a:prstClr val="black">
                <a:alpha val="20000"/>
              </a:prstClr>
            </a:outerShdw>
          </a:effectLst>
        </p:spPr>
      </p:pic>
      <p:sp>
        <p:nvSpPr>
          <p:cNvPr id="15" name="Picture Placeholder 12"/>
          <p:cNvSpPr>
            <a:spLocks noGrp="1"/>
          </p:cNvSpPr>
          <p:nvPr>
            <p:ph type="pic" sz="quarter" idx="10" hasCustomPrompt="1"/>
          </p:nvPr>
        </p:nvSpPr>
        <p:spPr bwMode="gray">
          <a:xfrm>
            <a:off x="4976787" y="691882"/>
            <a:ext cx="6300787" cy="3411537"/>
          </a:xfrm>
        </p:spPr>
        <p:txBody>
          <a:bodyPr/>
          <a:lstStyle>
            <a:lvl1pPr>
              <a:defRPr/>
            </a:lvl1pPr>
          </a:lstStyle>
          <a:p>
            <a:r>
              <a:rPr lang="en-US" dirty="0" smtClean="0"/>
              <a:t>Click icon to insert screenshot</a:t>
            </a:r>
            <a:endParaRPr lang="en-US" dirty="0"/>
          </a:p>
        </p:txBody>
      </p:sp>
      <p:sp>
        <p:nvSpPr>
          <p:cNvPr id="10" name="Date Placeholder 4"/>
          <p:cNvSpPr>
            <a:spLocks noGrp="1"/>
          </p:cNvSpPr>
          <p:nvPr>
            <p:ph type="dt" sz="half" idx="11"/>
          </p:nvPr>
        </p:nvSpPr>
        <p:spPr bwMode="white">
          <a:xfrm>
            <a:off x="838200" y="6356350"/>
            <a:ext cx="1358590" cy="365125"/>
          </a:xfrm>
        </p:spPr>
        <p:txBody>
          <a:bodyPr/>
          <a:lstStyle>
            <a:lvl1pPr>
              <a:defRPr>
                <a:solidFill>
                  <a:schemeClr val="bg1"/>
                </a:solidFill>
              </a:defRPr>
            </a:lvl1pPr>
          </a:lstStyle>
          <a:p>
            <a:fld id="{2EBBEE62-4EC6-44A8-AF1B-0B974D2B81B7}" type="datetime1">
              <a:rPr lang="en-US" smtClean="0"/>
              <a:t>4/5/2019</a:t>
            </a:fld>
            <a:endParaRPr lang="en-US" dirty="0"/>
          </a:p>
        </p:txBody>
      </p:sp>
      <p:sp>
        <p:nvSpPr>
          <p:cNvPr id="9" name="Footer Placeholder 4"/>
          <p:cNvSpPr>
            <a:spLocks noGrp="1"/>
          </p:cNvSpPr>
          <p:nvPr>
            <p:ph type="ftr" sz="quarter" idx="3"/>
          </p:nvPr>
        </p:nvSpPr>
        <p:spPr bwMode="white">
          <a:xfrm>
            <a:off x="3302177" y="6356349"/>
            <a:ext cx="5587647" cy="365125"/>
          </a:xfrm>
          <a:prstGeom prst="rect">
            <a:avLst/>
          </a:prstGeom>
        </p:spPr>
        <p:txBody>
          <a:bodyPr anchor="ctr"/>
          <a:lstStyle>
            <a:lvl1pPr algn="ctr">
              <a:defRPr sz="1200">
                <a:solidFill>
                  <a:schemeClr val="bg1"/>
                </a:solidFill>
              </a:defRPr>
            </a:lvl1pPr>
          </a:lstStyle>
          <a:p>
            <a:r>
              <a:rPr lang="en-US" smtClean="0"/>
              <a:t>Learning about how REST is the BEST | gisdata.mn.gov</a:t>
            </a:r>
            <a:endParaRPr lang="en-US" dirty="0"/>
          </a:p>
        </p:txBody>
      </p:sp>
      <p:sp>
        <p:nvSpPr>
          <p:cNvPr id="11" name="Slide Number Placeholder 6"/>
          <p:cNvSpPr>
            <a:spLocks noGrp="1"/>
          </p:cNvSpPr>
          <p:nvPr>
            <p:ph type="sldNum" sz="quarter" idx="12"/>
          </p:nvPr>
        </p:nvSpPr>
        <p:spPr bwMode="white">
          <a:xfrm>
            <a:off x="9891132" y="6356350"/>
            <a:ext cx="1462668" cy="365125"/>
          </a:xfrm>
        </p:spPr>
        <p:txBody>
          <a:bodyPr/>
          <a:lstStyle>
            <a:lvl1pPr>
              <a:defRPr>
                <a:solidFill>
                  <a:schemeClr val="bg1"/>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1752356"/>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_Single Quote Red Background">
    <p:bg bwMode="black">
      <p:bgPr>
        <a:gradFill>
          <a:gsLst>
            <a:gs pos="100000">
              <a:schemeClr val="accent1">
                <a:lumMod val="50000"/>
              </a:schemeClr>
            </a:gs>
            <a:gs pos="20000">
              <a:schemeClr val="accent1"/>
            </a:gs>
          </a:gsLst>
          <a:path path="circle">
            <a:fillToRect l="50000" t="50000" r="50000" b="50000"/>
          </a:path>
        </a:gradFill>
        <a:effectLst/>
      </p:bgPr>
    </p:bg>
    <p:spTree>
      <p:nvGrpSpPr>
        <p:cNvPr id="1" name=""/>
        <p:cNvGrpSpPr/>
        <p:nvPr/>
      </p:nvGrpSpPr>
      <p:grpSpPr>
        <a:xfrm>
          <a:off x="0" y="0"/>
          <a:ext cx="0" cy="0"/>
          <a:chOff x="0" y="0"/>
          <a:chExt cx="0" cy="0"/>
        </a:xfrm>
      </p:grpSpPr>
      <p:sp>
        <p:nvSpPr>
          <p:cNvPr id="13" name="Title 1"/>
          <p:cNvSpPr>
            <a:spLocks noGrp="1"/>
          </p:cNvSpPr>
          <p:nvPr>
            <p:ph type="title" hasCustomPrompt="1"/>
          </p:nvPr>
        </p:nvSpPr>
        <p:spPr bwMode="white">
          <a:xfrm>
            <a:off x="815897" y="287066"/>
            <a:ext cx="3521927" cy="2734914"/>
          </a:xfrm>
        </p:spPr>
        <p:txBody>
          <a:bodyPr/>
          <a:lstStyle>
            <a:lvl1pPr>
              <a:defRPr b="0">
                <a:solidFill>
                  <a:schemeClr val="accent2"/>
                </a:solidFill>
              </a:defRPr>
            </a:lvl1pPr>
          </a:lstStyle>
          <a:p>
            <a:r>
              <a:rPr lang="en-US" dirty="0" smtClean="0"/>
              <a:t>Click to edit title</a:t>
            </a:r>
            <a:endParaRPr lang="en-US" dirty="0"/>
          </a:p>
        </p:txBody>
      </p:sp>
      <p:sp>
        <p:nvSpPr>
          <p:cNvPr id="15" name="Text Placeholder 3"/>
          <p:cNvSpPr>
            <a:spLocks noGrp="1"/>
          </p:cNvSpPr>
          <p:nvPr>
            <p:ph type="body" sz="quarter" idx="13"/>
          </p:nvPr>
        </p:nvSpPr>
        <p:spPr bwMode="white">
          <a:xfrm>
            <a:off x="815975" y="3211513"/>
            <a:ext cx="3521849" cy="2475609"/>
          </a:xfrm>
        </p:spPr>
        <p:txBody>
          <a:bodyPr/>
          <a:lstStyle>
            <a:lvl1pPr>
              <a:buClr>
                <a:schemeClr val="accent2"/>
              </a:buClr>
              <a:defRPr>
                <a:solidFill>
                  <a:schemeClr val="bg1"/>
                </a:solidFill>
              </a:defRPr>
            </a:lvl1pPr>
            <a:lvl2pPr>
              <a:buClr>
                <a:schemeClr val="accent2"/>
              </a:buClr>
              <a:defRPr>
                <a:solidFill>
                  <a:schemeClr val="bg1"/>
                </a:solidFill>
              </a:defRPr>
            </a:lvl2pPr>
            <a:lvl3pPr>
              <a:buClr>
                <a:schemeClr val="accent2"/>
              </a:buClr>
              <a:defRPr>
                <a:solidFill>
                  <a:schemeClr val="bg1"/>
                </a:solidFill>
              </a:defRPr>
            </a:lvl3pPr>
            <a:lvl4pPr>
              <a:buClr>
                <a:schemeClr val="accent2"/>
              </a:buClr>
              <a:defRPr>
                <a:solidFill>
                  <a:schemeClr val="bg1"/>
                </a:solidFill>
              </a:defRPr>
            </a:lvl4pPr>
            <a:lvl5pPr>
              <a:buClr>
                <a:schemeClr val="accent2"/>
              </a:buClr>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4976787" y="504855"/>
            <a:ext cx="9618920" cy="5413315"/>
          </a:xfrm>
          <a:prstGeom prst="rect">
            <a:avLst/>
          </a:prstGeom>
          <a:ln>
            <a:noFill/>
          </a:ln>
          <a:effectLst>
            <a:outerShdw blurRad="292100" dist="139700" dir="2700000" algn="tl" rotWithShape="0">
              <a:srgbClr val="333333">
                <a:alpha val="65000"/>
              </a:srgbClr>
            </a:outerShdw>
          </a:effectLst>
        </p:spPr>
      </p:pic>
      <p:sp>
        <p:nvSpPr>
          <p:cNvPr id="16" name="Picture Placeholder 12" descr="Screenshot"/>
          <p:cNvSpPr>
            <a:spLocks noGrp="1"/>
          </p:cNvSpPr>
          <p:nvPr>
            <p:ph type="pic" sz="quarter" idx="10" hasCustomPrompt="1"/>
          </p:nvPr>
        </p:nvSpPr>
        <p:spPr bwMode="gray">
          <a:xfrm>
            <a:off x="4976787" y="1067565"/>
            <a:ext cx="9516215" cy="4850604"/>
          </a:xfrm>
        </p:spPr>
        <p:txBody>
          <a:bodyPr/>
          <a:lstStyle>
            <a:lvl1pPr>
              <a:defRPr/>
            </a:lvl1pPr>
          </a:lstStyle>
          <a:p>
            <a:r>
              <a:rPr lang="en-US" dirty="0" smtClean="0"/>
              <a:t>Click icon to insert screenshot</a:t>
            </a:r>
            <a:endParaRPr lang="en-US" dirty="0"/>
          </a:p>
        </p:txBody>
      </p:sp>
      <p:sp>
        <p:nvSpPr>
          <p:cNvPr id="10" name="Date Placeholder 4"/>
          <p:cNvSpPr>
            <a:spLocks noGrp="1"/>
          </p:cNvSpPr>
          <p:nvPr>
            <p:ph type="dt" sz="half" idx="11"/>
          </p:nvPr>
        </p:nvSpPr>
        <p:spPr bwMode="white">
          <a:xfrm>
            <a:off x="838200" y="6356350"/>
            <a:ext cx="1358590" cy="365125"/>
          </a:xfrm>
        </p:spPr>
        <p:txBody>
          <a:bodyPr/>
          <a:lstStyle>
            <a:lvl1pPr>
              <a:defRPr>
                <a:solidFill>
                  <a:schemeClr val="bg1"/>
                </a:solidFill>
              </a:defRPr>
            </a:lvl1pPr>
          </a:lstStyle>
          <a:p>
            <a:fld id="{ED6A7A04-6CC3-4538-92CA-726C681632C3}" type="datetime1">
              <a:rPr lang="en-US" smtClean="0"/>
              <a:t>4/5/2019</a:t>
            </a:fld>
            <a:endParaRPr lang="en-US" dirty="0"/>
          </a:p>
        </p:txBody>
      </p:sp>
      <p:sp>
        <p:nvSpPr>
          <p:cNvPr id="9" name="Footer Placeholder 4"/>
          <p:cNvSpPr>
            <a:spLocks noGrp="1"/>
          </p:cNvSpPr>
          <p:nvPr>
            <p:ph type="ftr" sz="quarter" idx="3"/>
          </p:nvPr>
        </p:nvSpPr>
        <p:spPr bwMode="white">
          <a:xfrm>
            <a:off x="3302177" y="6356349"/>
            <a:ext cx="5587647" cy="365125"/>
          </a:xfrm>
          <a:prstGeom prst="rect">
            <a:avLst/>
          </a:prstGeom>
        </p:spPr>
        <p:txBody>
          <a:bodyPr anchor="ctr"/>
          <a:lstStyle>
            <a:lvl1pPr algn="ctr">
              <a:defRPr sz="1200">
                <a:solidFill>
                  <a:schemeClr val="bg1"/>
                </a:solidFill>
              </a:defRPr>
            </a:lvl1pPr>
          </a:lstStyle>
          <a:p>
            <a:r>
              <a:rPr lang="en-US" smtClean="0"/>
              <a:t>Learning about how REST is the BEST | gisdata.mn.gov</a:t>
            </a:r>
            <a:endParaRPr lang="en-US" dirty="0"/>
          </a:p>
        </p:txBody>
      </p:sp>
      <p:sp>
        <p:nvSpPr>
          <p:cNvPr id="11" name="Slide Number Placeholder 6"/>
          <p:cNvSpPr>
            <a:spLocks noGrp="1"/>
          </p:cNvSpPr>
          <p:nvPr>
            <p:ph type="sldNum" sz="quarter" idx="12"/>
          </p:nvPr>
        </p:nvSpPr>
        <p:spPr bwMode="white">
          <a:xfrm>
            <a:off x="9891132" y="6356350"/>
            <a:ext cx="1462668" cy="365125"/>
          </a:xfrm>
        </p:spPr>
        <p:txBody>
          <a:bodyPr/>
          <a:lstStyle>
            <a:lvl1pPr>
              <a:defRPr>
                <a:solidFill>
                  <a:schemeClr val="bg1"/>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969326360"/>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Single Quote Red Background">
    <p:bg bwMode="black">
      <p:bgPr>
        <a:gradFill>
          <a:gsLst>
            <a:gs pos="100000">
              <a:schemeClr val="accent1">
                <a:lumMod val="50000"/>
              </a:schemeClr>
            </a:gs>
            <a:gs pos="20000">
              <a:schemeClr val="accent1"/>
            </a:gs>
          </a:gsLst>
          <a:path path="circle">
            <a:fillToRect l="50000" t="50000" r="50000" b="50000"/>
          </a:path>
        </a:gradFill>
        <a:effectLst/>
      </p:bgPr>
    </p:bg>
    <p:spTree>
      <p:nvGrpSpPr>
        <p:cNvPr id="1" name=""/>
        <p:cNvGrpSpPr/>
        <p:nvPr/>
      </p:nvGrpSpPr>
      <p:grpSpPr>
        <a:xfrm>
          <a:off x="0" y="0"/>
          <a:ext cx="0" cy="0"/>
          <a:chOff x="0" y="0"/>
          <a:chExt cx="0" cy="0"/>
        </a:xfrm>
      </p:grpSpPr>
      <p:sp>
        <p:nvSpPr>
          <p:cNvPr id="13" name="Title 1"/>
          <p:cNvSpPr>
            <a:spLocks noGrp="1"/>
          </p:cNvSpPr>
          <p:nvPr>
            <p:ph type="title" hasCustomPrompt="1"/>
          </p:nvPr>
        </p:nvSpPr>
        <p:spPr bwMode="white">
          <a:xfrm>
            <a:off x="838200" y="152400"/>
            <a:ext cx="10515600" cy="914400"/>
          </a:xfrm>
        </p:spPr>
        <p:txBody>
          <a:bodyPr>
            <a:normAutofit/>
          </a:bodyPr>
          <a:lstStyle>
            <a:lvl1pPr algn="r">
              <a:defRPr sz="3600">
                <a:solidFill>
                  <a:schemeClr val="accent2"/>
                </a:solidFill>
              </a:defRPr>
            </a:lvl1pPr>
          </a:lstStyle>
          <a:p>
            <a:r>
              <a:rPr lang="en-US" dirty="0" smtClean="0"/>
              <a:t>Click to edit title</a:t>
            </a:r>
            <a:endParaRPr lang="en-US" dirty="0"/>
          </a:p>
        </p:txBody>
      </p:sp>
      <p:sp>
        <p:nvSpPr>
          <p:cNvPr id="14" name="Text Placeholder 3"/>
          <p:cNvSpPr>
            <a:spLocks noGrp="1"/>
          </p:cNvSpPr>
          <p:nvPr>
            <p:ph type="body" sz="quarter" idx="13"/>
          </p:nvPr>
        </p:nvSpPr>
        <p:spPr bwMode="white">
          <a:xfrm>
            <a:off x="815895" y="1365203"/>
            <a:ext cx="10555696" cy="1567183"/>
          </a:xfrm>
        </p:spPr>
        <p:txBody>
          <a:bodyPr/>
          <a:lstStyle>
            <a:lvl1pPr>
              <a:buClr>
                <a:schemeClr val="accent2"/>
              </a:buClr>
              <a:defRPr>
                <a:solidFill>
                  <a:schemeClr val="bg1"/>
                </a:solidFill>
              </a:defRPr>
            </a:lvl1pPr>
            <a:lvl2pPr>
              <a:buClr>
                <a:schemeClr val="accent2"/>
              </a:buClr>
              <a:defRPr>
                <a:solidFill>
                  <a:schemeClr val="bg1"/>
                </a:solidFill>
              </a:defRPr>
            </a:lvl2pPr>
            <a:lvl3pPr>
              <a:buClr>
                <a:schemeClr val="accent2"/>
              </a:buClr>
              <a:defRPr>
                <a:solidFill>
                  <a:schemeClr val="bg1"/>
                </a:solidFill>
              </a:defRPr>
            </a:lvl3pPr>
            <a:lvl4pPr>
              <a:defRPr>
                <a:solidFill>
                  <a:schemeClr val="bg1"/>
                </a:solidFill>
              </a:defRPr>
            </a:lvl4pPr>
            <a:lvl5pPr>
              <a:defRPr>
                <a:solidFill>
                  <a:schemeClr val="bg1"/>
                </a:solidFill>
              </a:defRPr>
            </a:lvl5pPr>
          </a:lstStyle>
          <a:p>
            <a:pPr lvl="0"/>
            <a:r>
              <a:rPr lang="en-US" smtClean="0"/>
              <a:t>Edit Master text styles</a:t>
            </a:r>
          </a:p>
          <a:p>
            <a:pPr lvl="1"/>
            <a:r>
              <a:rPr lang="en-US" smtClean="0"/>
              <a:t>Second level</a:t>
            </a:r>
          </a:p>
          <a:p>
            <a:pPr lvl="2"/>
            <a:r>
              <a:rPr lang="en-US" smtClean="0"/>
              <a:t>Third level</a:t>
            </a:r>
          </a:p>
        </p:txBody>
      </p:sp>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373458" y="3222702"/>
            <a:ext cx="9387470" cy="5283060"/>
          </a:xfrm>
          <a:prstGeom prst="rect">
            <a:avLst/>
          </a:prstGeom>
          <a:ln>
            <a:noFill/>
          </a:ln>
          <a:effectLst>
            <a:outerShdw blurRad="292100" dist="139700" dir="2700000" algn="tl" rotWithShape="0">
              <a:srgbClr val="333333">
                <a:alpha val="65000"/>
              </a:srgbClr>
            </a:outerShdw>
          </a:effectLst>
        </p:spPr>
      </p:pic>
      <p:sp>
        <p:nvSpPr>
          <p:cNvPr id="16" name="Picture Placeholder 12" descr="Screenshot"/>
          <p:cNvSpPr>
            <a:spLocks noGrp="1"/>
          </p:cNvSpPr>
          <p:nvPr>
            <p:ph type="pic" sz="quarter" idx="10" hasCustomPrompt="1"/>
          </p:nvPr>
        </p:nvSpPr>
        <p:spPr bwMode="gray">
          <a:xfrm>
            <a:off x="1373459" y="3771871"/>
            <a:ext cx="9287236" cy="4733889"/>
          </a:xfrm>
        </p:spPr>
        <p:txBody>
          <a:bodyPr/>
          <a:lstStyle>
            <a:lvl1pPr>
              <a:defRPr/>
            </a:lvl1pPr>
          </a:lstStyle>
          <a:p>
            <a:r>
              <a:rPr lang="en-US" dirty="0" smtClean="0"/>
              <a:t>Click icon to insert screenshot</a:t>
            </a:r>
            <a:endParaRPr lang="en-US" dirty="0"/>
          </a:p>
        </p:txBody>
      </p:sp>
    </p:spTree>
    <p:extLst>
      <p:ext uri="{BB962C8B-B14F-4D97-AF65-F5344CB8AC3E}">
        <p14:creationId xmlns:p14="http://schemas.microsoft.com/office/powerpoint/2010/main" val="4034028452"/>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Single Quote Red Background">
    <p:bg bwMode="black">
      <p:bgPr>
        <a:gradFill>
          <a:gsLst>
            <a:gs pos="100000">
              <a:schemeClr val="accent1">
                <a:lumMod val="50000"/>
              </a:schemeClr>
            </a:gs>
            <a:gs pos="20000">
              <a:schemeClr val="accent1"/>
            </a:gs>
          </a:gsLst>
          <a:path path="circle">
            <a:fillToRect l="50000" t="50000" r="50000" b="50000"/>
          </a:path>
        </a:gradFill>
        <a:effectLst/>
      </p:bgPr>
    </p:bg>
    <p:spTree>
      <p:nvGrpSpPr>
        <p:cNvPr id="1" name=""/>
        <p:cNvGrpSpPr/>
        <p:nvPr/>
      </p:nvGrpSpPr>
      <p:grpSpPr>
        <a:xfrm>
          <a:off x="0" y="0"/>
          <a:ext cx="0" cy="0"/>
          <a:chOff x="0" y="0"/>
          <a:chExt cx="0" cy="0"/>
        </a:xfrm>
      </p:grpSpPr>
      <p:sp>
        <p:nvSpPr>
          <p:cNvPr id="12" name="Rounded Rectangular Callout 11"/>
          <p:cNvSpPr/>
          <p:nvPr userDrawn="1"/>
        </p:nvSpPr>
        <p:spPr bwMode="white">
          <a:xfrm>
            <a:off x="866887" y="601818"/>
            <a:ext cx="10515600" cy="5450408"/>
          </a:xfrm>
          <a:custGeom>
            <a:avLst/>
            <a:gdLst>
              <a:gd name="connsiteX0" fmla="*/ 0 w 10515600"/>
              <a:gd name="connsiteY0" fmla="*/ 805890 h 4835245"/>
              <a:gd name="connsiteX1" fmla="*/ 805890 w 10515600"/>
              <a:gd name="connsiteY1" fmla="*/ 0 h 4835245"/>
              <a:gd name="connsiteX2" fmla="*/ 1752600 w 10515600"/>
              <a:gd name="connsiteY2" fmla="*/ 0 h 4835245"/>
              <a:gd name="connsiteX3" fmla="*/ 1752600 w 10515600"/>
              <a:gd name="connsiteY3" fmla="*/ 0 h 4835245"/>
              <a:gd name="connsiteX4" fmla="*/ 4381500 w 10515600"/>
              <a:gd name="connsiteY4" fmla="*/ 0 h 4835245"/>
              <a:gd name="connsiteX5" fmla="*/ 9709710 w 10515600"/>
              <a:gd name="connsiteY5" fmla="*/ 0 h 4835245"/>
              <a:gd name="connsiteX6" fmla="*/ 10515600 w 10515600"/>
              <a:gd name="connsiteY6" fmla="*/ 805890 h 4835245"/>
              <a:gd name="connsiteX7" fmla="*/ 10515600 w 10515600"/>
              <a:gd name="connsiteY7" fmla="*/ 2820560 h 4835245"/>
              <a:gd name="connsiteX8" fmla="*/ 10515600 w 10515600"/>
              <a:gd name="connsiteY8" fmla="*/ 2820560 h 4835245"/>
              <a:gd name="connsiteX9" fmla="*/ 10515600 w 10515600"/>
              <a:gd name="connsiteY9" fmla="*/ 4029371 h 4835245"/>
              <a:gd name="connsiteX10" fmla="*/ 10515600 w 10515600"/>
              <a:gd name="connsiteY10" fmla="*/ 4029355 h 4835245"/>
              <a:gd name="connsiteX11" fmla="*/ 9709710 w 10515600"/>
              <a:gd name="connsiteY11" fmla="*/ 4835245 h 4835245"/>
              <a:gd name="connsiteX12" fmla="*/ 4381500 w 10515600"/>
              <a:gd name="connsiteY12" fmla="*/ 4835245 h 4835245"/>
              <a:gd name="connsiteX13" fmla="*/ 3067085 w 10515600"/>
              <a:gd name="connsiteY13" fmla="*/ 5439651 h 4835245"/>
              <a:gd name="connsiteX14" fmla="*/ 1752600 w 10515600"/>
              <a:gd name="connsiteY14" fmla="*/ 4835245 h 4835245"/>
              <a:gd name="connsiteX15" fmla="*/ 805890 w 10515600"/>
              <a:gd name="connsiteY15" fmla="*/ 4835245 h 4835245"/>
              <a:gd name="connsiteX16" fmla="*/ 0 w 10515600"/>
              <a:gd name="connsiteY16" fmla="*/ 4029355 h 4835245"/>
              <a:gd name="connsiteX17" fmla="*/ 0 w 10515600"/>
              <a:gd name="connsiteY17" fmla="*/ 4029371 h 4835245"/>
              <a:gd name="connsiteX18" fmla="*/ 0 w 10515600"/>
              <a:gd name="connsiteY18" fmla="*/ 2820560 h 4835245"/>
              <a:gd name="connsiteX19" fmla="*/ 0 w 10515600"/>
              <a:gd name="connsiteY19" fmla="*/ 2820560 h 4835245"/>
              <a:gd name="connsiteX20" fmla="*/ 0 w 10515600"/>
              <a:gd name="connsiteY20" fmla="*/ 805890 h 4835245"/>
              <a:gd name="connsiteX0" fmla="*/ 0 w 10515600"/>
              <a:gd name="connsiteY0" fmla="*/ 805890 h 5439651"/>
              <a:gd name="connsiteX1" fmla="*/ 805890 w 10515600"/>
              <a:gd name="connsiteY1" fmla="*/ 0 h 5439651"/>
              <a:gd name="connsiteX2" fmla="*/ 1752600 w 10515600"/>
              <a:gd name="connsiteY2" fmla="*/ 0 h 5439651"/>
              <a:gd name="connsiteX3" fmla="*/ 1752600 w 10515600"/>
              <a:gd name="connsiteY3" fmla="*/ 0 h 5439651"/>
              <a:gd name="connsiteX4" fmla="*/ 4381500 w 10515600"/>
              <a:gd name="connsiteY4" fmla="*/ 0 h 5439651"/>
              <a:gd name="connsiteX5" fmla="*/ 9709710 w 10515600"/>
              <a:gd name="connsiteY5" fmla="*/ 0 h 5439651"/>
              <a:gd name="connsiteX6" fmla="*/ 10515600 w 10515600"/>
              <a:gd name="connsiteY6" fmla="*/ 805890 h 5439651"/>
              <a:gd name="connsiteX7" fmla="*/ 10515600 w 10515600"/>
              <a:gd name="connsiteY7" fmla="*/ 2820560 h 5439651"/>
              <a:gd name="connsiteX8" fmla="*/ 10515600 w 10515600"/>
              <a:gd name="connsiteY8" fmla="*/ 2820560 h 5439651"/>
              <a:gd name="connsiteX9" fmla="*/ 10515600 w 10515600"/>
              <a:gd name="connsiteY9" fmla="*/ 4029371 h 5439651"/>
              <a:gd name="connsiteX10" fmla="*/ 10515600 w 10515600"/>
              <a:gd name="connsiteY10" fmla="*/ 4029355 h 5439651"/>
              <a:gd name="connsiteX11" fmla="*/ 9709710 w 10515600"/>
              <a:gd name="connsiteY11" fmla="*/ 4835245 h 5439651"/>
              <a:gd name="connsiteX12" fmla="*/ 4381500 w 10515600"/>
              <a:gd name="connsiteY12" fmla="*/ 4835245 h 5439651"/>
              <a:gd name="connsiteX13" fmla="*/ 3067085 w 10515600"/>
              <a:gd name="connsiteY13" fmla="*/ 5439651 h 5439651"/>
              <a:gd name="connsiteX14" fmla="*/ 2279725 w 10515600"/>
              <a:gd name="connsiteY14" fmla="*/ 4824487 h 5439651"/>
              <a:gd name="connsiteX15" fmla="*/ 805890 w 10515600"/>
              <a:gd name="connsiteY15" fmla="*/ 4835245 h 5439651"/>
              <a:gd name="connsiteX16" fmla="*/ 0 w 10515600"/>
              <a:gd name="connsiteY16" fmla="*/ 4029355 h 5439651"/>
              <a:gd name="connsiteX17" fmla="*/ 0 w 10515600"/>
              <a:gd name="connsiteY17" fmla="*/ 4029371 h 5439651"/>
              <a:gd name="connsiteX18" fmla="*/ 0 w 10515600"/>
              <a:gd name="connsiteY18" fmla="*/ 2820560 h 5439651"/>
              <a:gd name="connsiteX19" fmla="*/ 0 w 10515600"/>
              <a:gd name="connsiteY19" fmla="*/ 2820560 h 5439651"/>
              <a:gd name="connsiteX20" fmla="*/ 0 w 10515600"/>
              <a:gd name="connsiteY20" fmla="*/ 805890 h 5439651"/>
              <a:gd name="connsiteX0" fmla="*/ 0 w 10515600"/>
              <a:gd name="connsiteY0" fmla="*/ 805890 h 5439651"/>
              <a:gd name="connsiteX1" fmla="*/ 805890 w 10515600"/>
              <a:gd name="connsiteY1" fmla="*/ 0 h 5439651"/>
              <a:gd name="connsiteX2" fmla="*/ 1752600 w 10515600"/>
              <a:gd name="connsiteY2" fmla="*/ 0 h 5439651"/>
              <a:gd name="connsiteX3" fmla="*/ 1752600 w 10515600"/>
              <a:gd name="connsiteY3" fmla="*/ 0 h 5439651"/>
              <a:gd name="connsiteX4" fmla="*/ 4381500 w 10515600"/>
              <a:gd name="connsiteY4" fmla="*/ 0 h 5439651"/>
              <a:gd name="connsiteX5" fmla="*/ 9709710 w 10515600"/>
              <a:gd name="connsiteY5" fmla="*/ 0 h 5439651"/>
              <a:gd name="connsiteX6" fmla="*/ 10515600 w 10515600"/>
              <a:gd name="connsiteY6" fmla="*/ 805890 h 5439651"/>
              <a:gd name="connsiteX7" fmla="*/ 10515600 w 10515600"/>
              <a:gd name="connsiteY7" fmla="*/ 2820560 h 5439651"/>
              <a:gd name="connsiteX8" fmla="*/ 10515600 w 10515600"/>
              <a:gd name="connsiteY8" fmla="*/ 2820560 h 5439651"/>
              <a:gd name="connsiteX9" fmla="*/ 10515600 w 10515600"/>
              <a:gd name="connsiteY9" fmla="*/ 4029371 h 5439651"/>
              <a:gd name="connsiteX10" fmla="*/ 10515600 w 10515600"/>
              <a:gd name="connsiteY10" fmla="*/ 4029355 h 5439651"/>
              <a:gd name="connsiteX11" fmla="*/ 9709710 w 10515600"/>
              <a:gd name="connsiteY11" fmla="*/ 4835245 h 5439651"/>
              <a:gd name="connsiteX12" fmla="*/ 3725283 w 10515600"/>
              <a:gd name="connsiteY12" fmla="*/ 4846003 h 5439651"/>
              <a:gd name="connsiteX13" fmla="*/ 3067085 w 10515600"/>
              <a:gd name="connsiteY13" fmla="*/ 5439651 h 5439651"/>
              <a:gd name="connsiteX14" fmla="*/ 2279725 w 10515600"/>
              <a:gd name="connsiteY14" fmla="*/ 4824487 h 5439651"/>
              <a:gd name="connsiteX15" fmla="*/ 805890 w 10515600"/>
              <a:gd name="connsiteY15" fmla="*/ 4835245 h 5439651"/>
              <a:gd name="connsiteX16" fmla="*/ 0 w 10515600"/>
              <a:gd name="connsiteY16" fmla="*/ 4029355 h 5439651"/>
              <a:gd name="connsiteX17" fmla="*/ 0 w 10515600"/>
              <a:gd name="connsiteY17" fmla="*/ 4029371 h 5439651"/>
              <a:gd name="connsiteX18" fmla="*/ 0 w 10515600"/>
              <a:gd name="connsiteY18" fmla="*/ 2820560 h 5439651"/>
              <a:gd name="connsiteX19" fmla="*/ 0 w 10515600"/>
              <a:gd name="connsiteY19" fmla="*/ 2820560 h 5439651"/>
              <a:gd name="connsiteX20" fmla="*/ 0 w 10515600"/>
              <a:gd name="connsiteY20" fmla="*/ 805890 h 5439651"/>
              <a:gd name="connsiteX0" fmla="*/ 0 w 10515600"/>
              <a:gd name="connsiteY0" fmla="*/ 805890 h 5601015"/>
              <a:gd name="connsiteX1" fmla="*/ 805890 w 10515600"/>
              <a:gd name="connsiteY1" fmla="*/ 0 h 5601015"/>
              <a:gd name="connsiteX2" fmla="*/ 1752600 w 10515600"/>
              <a:gd name="connsiteY2" fmla="*/ 0 h 5601015"/>
              <a:gd name="connsiteX3" fmla="*/ 1752600 w 10515600"/>
              <a:gd name="connsiteY3" fmla="*/ 0 h 5601015"/>
              <a:gd name="connsiteX4" fmla="*/ 4381500 w 10515600"/>
              <a:gd name="connsiteY4" fmla="*/ 0 h 5601015"/>
              <a:gd name="connsiteX5" fmla="*/ 9709710 w 10515600"/>
              <a:gd name="connsiteY5" fmla="*/ 0 h 5601015"/>
              <a:gd name="connsiteX6" fmla="*/ 10515600 w 10515600"/>
              <a:gd name="connsiteY6" fmla="*/ 805890 h 5601015"/>
              <a:gd name="connsiteX7" fmla="*/ 10515600 w 10515600"/>
              <a:gd name="connsiteY7" fmla="*/ 2820560 h 5601015"/>
              <a:gd name="connsiteX8" fmla="*/ 10515600 w 10515600"/>
              <a:gd name="connsiteY8" fmla="*/ 2820560 h 5601015"/>
              <a:gd name="connsiteX9" fmla="*/ 10515600 w 10515600"/>
              <a:gd name="connsiteY9" fmla="*/ 4029371 h 5601015"/>
              <a:gd name="connsiteX10" fmla="*/ 10515600 w 10515600"/>
              <a:gd name="connsiteY10" fmla="*/ 4029355 h 5601015"/>
              <a:gd name="connsiteX11" fmla="*/ 9709710 w 10515600"/>
              <a:gd name="connsiteY11" fmla="*/ 4835245 h 5601015"/>
              <a:gd name="connsiteX12" fmla="*/ 3725283 w 10515600"/>
              <a:gd name="connsiteY12" fmla="*/ 4846003 h 5601015"/>
              <a:gd name="connsiteX13" fmla="*/ 3067085 w 10515600"/>
              <a:gd name="connsiteY13" fmla="*/ 5601015 h 5601015"/>
              <a:gd name="connsiteX14" fmla="*/ 2279725 w 10515600"/>
              <a:gd name="connsiteY14" fmla="*/ 4824487 h 5601015"/>
              <a:gd name="connsiteX15" fmla="*/ 805890 w 10515600"/>
              <a:gd name="connsiteY15" fmla="*/ 4835245 h 5601015"/>
              <a:gd name="connsiteX16" fmla="*/ 0 w 10515600"/>
              <a:gd name="connsiteY16" fmla="*/ 4029355 h 5601015"/>
              <a:gd name="connsiteX17" fmla="*/ 0 w 10515600"/>
              <a:gd name="connsiteY17" fmla="*/ 4029371 h 5601015"/>
              <a:gd name="connsiteX18" fmla="*/ 0 w 10515600"/>
              <a:gd name="connsiteY18" fmla="*/ 2820560 h 5601015"/>
              <a:gd name="connsiteX19" fmla="*/ 0 w 10515600"/>
              <a:gd name="connsiteY19" fmla="*/ 2820560 h 5601015"/>
              <a:gd name="connsiteX20" fmla="*/ 0 w 10515600"/>
              <a:gd name="connsiteY20" fmla="*/ 805890 h 5601015"/>
              <a:gd name="connsiteX0" fmla="*/ 0 w 10515600"/>
              <a:gd name="connsiteY0" fmla="*/ 805890 h 5601015"/>
              <a:gd name="connsiteX1" fmla="*/ 805890 w 10515600"/>
              <a:gd name="connsiteY1" fmla="*/ 0 h 5601015"/>
              <a:gd name="connsiteX2" fmla="*/ 1752600 w 10515600"/>
              <a:gd name="connsiteY2" fmla="*/ 0 h 5601015"/>
              <a:gd name="connsiteX3" fmla="*/ 1752600 w 10515600"/>
              <a:gd name="connsiteY3" fmla="*/ 0 h 5601015"/>
              <a:gd name="connsiteX4" fmla="*/ 4381500 w 10515600"/>
              <a:gd name="connsiteY4" fmla="*/ 0 h 5601015"/>
              <a:gd name="connsiteX5" fmla="*/ 9709710 w 10515600"/>
              <a:gd name="connsiteY5" fmla="*/ 0 h 5601015"/>
              <a:gd name="connsiteX6" fmla="*/ 10515600 w 10515600"/>
              <a:gd name="connsiteY6" fmla="*/ 805890 h 5601015"/>
              <a:gd name="connsiteX7" fmla="*/ 10515600 w 10515600"/>
              <a:gd name="connsiteY7" fmla="*/ 2820560 h 5601015"/>
              <a:gd name="connsiteX8" fmla="*/ 10515600 w 10515600"/>
              <a:gd name="connsiteY8" fmla="*/ 2820560 h 5601015"/>
              <a:gd name="connsiteX9" fmla="*/ 10515600 w 10515600"/>
              <a:gd name="connsiteY9" fmla="*/ 4029371 h 5601015"/>
              <a:gd name="connsiteX10" fmla="*/ 10515600 w 10515600"/>
              <a:gd name="connsiteY10" fmla="*/ 4029355 h 5601015"/>
              <a:gd name="connsiteX11" fmla="*/ 9709710 w 10515600"/>
              <a:gd name="connsiteY11" fmla="*/ 4835245 h 5601015"/>
              <a:gd name="connsiteX12" fmla="*/ 3725283 w 10515600"/>
              <a:gd name="connsiteY12" fmla="*/ 4846003 h 5601015"/>
              <a:gd name="connsiteX13" fmla="*/ 3067085 w 10515600"/>
              <a:gd name="connsiteY13" fmla="*/ 5601015 h 5601015"/>
              <a:gd name="connsiteX14" fmla="*/ 1440628 w 10515600"/>
              <a:gd name="connsiteY14" fmla="*/ 4824487 h 5601015"/>
              <a:gd name="connsiteX15" fmla="*/ 805890 w 10515600"/>
              <a:gd name="connsiteY15" fmla="*/ 4835245 h 5601015"/>
              <a:gd name="connsiteX16" fmla="*/ 0 w 10515600"/>
              <a:gd name="connsiteY16" fmla="*/ 4029355 h 5601015"/>
              <a:gd name="connsiteX17" fmla="*/ 0 w 10515600"/>
              <a:gd name="connsiteY17" fmla="*/ 4029371 h 5601015"/>
              <a:gd name="connsiteX18" fmla="*/ 0 w 10515600"/>
              <a:gd name="connsiteY18" fmla="*/ 2820560 h 5601015"/>
              <a:gd name="connsiteX19" fmla="*/ 0 w 10515600"/>
              <a:gd name="connsiteY19" fmla="*/ 2820560 h 5601015"/>
              <a:gd name="connsiteX20" fmla="*/ 0 w 10515600"/>
              <a:gd name="connsiteY20" fmla="*/ 805890 h 5601015"/>
              <a:gd name="connsiteX0" fmla="*/ 0 w 10515600"/>
              <a:gd name="connsiteY0" fmla="*/ 805890 h 5439651"/>
              <a:gd name="connsiteX1" fmla="*/ 805890 w 10515600"/>
              <a:gd name="connsiteY1" fmla="*/ 0 h 5439651"/>
              <a:gd name="connsiteX2" fmla="*/ 1752600 w 10515600"/>
              <a:gd name="connsiteY2" fmla="*/ 0 h 5439651"/>
              <a:gd name="connsiteX3" fmla="*/ 1752600 w 10515600"/>
              <a:gd name="connsiteY3" fmla="*/ 0 h 5439651"/>
              <a:gd name="connsiteX4" fmla="*/ 4381500 w 10515600"/>
              <a:gd name="connsiteY4" fmla="*/ 0 h 5439651"/>
              <a:gd name="connsiteX5" fmla="*/ 9709710 w 10515600"/>
              <a:gd name="connsiteY5" fmla="*/ 0 h 5439651"/>
              <a:gd name="connsiteX6" fmla="*/ 10515600 w 10515600"/>
              <a:gd name="connsiteY6" fmla="*/ 805890 h 5439651"/>
              <a:gd name="connsiteX7" fmla="*/ 10515600 w 10515600"/>
              <a:gd name="connsiteY7" fmla="*/ 2820560 h 5439651"/>
              <a:gd name="connsiteX8" fmla="*/ 10515600 w 10515600"/>
              <a:gd name="connsiteY8" fmla="*/ 2820560 h 5439651"/>
              <a:gd name="connsiteX9" fmla="*/ 10515600 w 10515600"/>
              <a:gd name="connsiteY9" fmla="*/ 4029371 h 5439651"/>
              <a:gd name="connsiteX10" fmla="*/ 10515600 w 10515600"/>
              <a:gd name="connsiteY10" fmla="*/ 4029355 h 5439651"/>
              <a:gd name="connsiteX11" fmla="*/ 9709710 w 10515600"/>
              <a:gd name="connsiteY11" fmla="*/ 4835245 h 5439651"/>
              <a:gd name="connsiteX12" fmla="*/ 3725283 w 10515600"/>
              <a:gd name="connsiteY12" fmla="*/ 4846003 h 5439651"/>
              <a:gd name="connsiteX13" fmla="*/ 2098897 w 10515600"/>
              <a:gd name="connsiteY13" fmla="*/ 5439651 h 5439651"/>
              <a:gd name="connsiteX14" fmla="*/ 1440628 w 10515600"/>
              <a:gd name="connsiteY14" fmla="*/ 4824487 h 5439651"/>
              <a:gd name="connsiteX15" fmla="*/ 805890 w 10515600"/>
              <a:gd name="connsiteY15" fmla="*/ 4835245 h 5439651"/>
              <a:gd name="connsiteX16" fmla="*/ 0 w 10515600"/>
              <a:gd name="connsiteY16" fmla="*/ 4029355 h 5439651"/>
              <a:gd name="connsiteX17" fmla="*/ 0 w 10515600"/>
              <a:gd name="connsiteY17" fmla="*/ 4029371 h 5439651"/>
              <a:gd name="connsiteX18" fmla="*/ 0 w 10515600"/>
              <a:gd name="connsiteY18" fmla="*/ 2820560 h 5439651"/>
              <a:gd name="connsiteX19" fmla="*/ 0 w 10515600"/>
              <a:gd name="connsiteY19" fmla="*/ 2820560 h 5439651"/>
              <a:gd name="connsiteX20" fmla="*/ 0 w 10515600"/>
              <a:gd name="connsiteY20" fmla="*/ 805890 h 5439651"/>
              <a:gd name="connsiteX0" fmla="*/ 0 w 10515600"/>
              <a:gd name="connsiteY0" fmla="*/ 805890 h 5439651"/>
              <a:gd name="connsiteX1" fmla="*/ 805890 w 10515600"/>
              <a:gd name="connsiteY1" fmla="*/ 0 h 5439651"/>
              <a:gd name="connsiteX2" fmla="*/ 1752600 w 10515600"/>
              <a:gd name="connsiteY2" fmla="*/ 0 h 5439651"/>
              <a:gd name="connsiteX3" fmla="*/ 1752600 w 10515600"/>
              <a:gd name="connsiteY3" fmla="*/ 0 h 5439651"/>
              <a:gd name="connsiteX4" fmla="*/ 4381500 w 10515600"/>
              <a:gd name="connsiteY4" fmla="*/ 0 h 5439651"/>
              <a:gd name="connsiteX5" fmla="*/ 9709710 w 10515600"/>
              <a:gd name="connsiteY5" fmla="*/ 0 h 5439651"/>
              <a:gd name="connsiteX6" fmla="*/ 10515600 w 10515600"/>
              <a:gd name="connsiteY6" fmla="*/ 805890 h 5439651"/>
              <a:gd name="connsiteX7" fmla="*/ 10515600 w 10515600"/>
              <a:gd name="connsiteY7" fmla="*/ 2820560 h 5439651"/>
              <a:gd name="connsiteX8" fmla="*/ 10515600 w 10515600"/>
              <a:gd name="connsiteY8" fmla="*/ 2820560 h 5439651"/>
              <a:gd name="connsiteX9" fmla="*/ 10515600 w 10515600"/>
              <a:gd name="connsiteY9" fmla="*/ 4029371 h 5439651"/>
              <a:gd name="connsiteX10" fmla="*/ 10515600 w 10515600"/>
              <a:gd name="connsiteY10" fmla="*/ 4029355 h 5439651"/>
              <a:gd name="connsiteX11" fmla="*/ 9709710 w 10515600"/>
              <a:gd name="connsiteY11" fmla="*/ 4835245 h 5439651"/>
              <a:gd name="connsiteX12" fmla="*/ 2552700 w 10515600"/>
              <a:gd name="connsiteY12" fmla="*/ 4846003 h 5439651"/>
              <a:gd name="connsiteX13" fmla="*/ 2098897 w 10515600"/>
              <a:gd name="connsiteY13" fmla="*/ 5439651 h 5439651"/>
              <a:gd name="connsiteX14" fmla="*/ 1440628 w 10515600"/>
              <a:gd name="connsiteY14" fmla="*/ 4824487 h 5439651"/>
              <a:gd name="connsiteX15" fmla="*/ 805890 w 10515600"/>
              <a:gd name="connsiteY15" fmla="*/ 4835245 h 5439651"/>
              <a:gd name="connsiteX16" fmla="*/ 0 w 10515600"/>
              <a:gd name="connsiteY16" fmla="*/ 4029355 h 5439651"/>
              <a:gd name="connsiteX17" fmla="*/ 0 w 10515600"/>
              <a:gd name="connsiteY17" fmla="*/ 4029371 h 5439651"/>
              <a:gd name="connsiteX18" fmla="*/ 0 w 10515600"/>
              <a:gd name="connsiteY18" fmla="*/ 2820560 h 5439651"/>
              <a:gd name="connsiteX19" fmla="*/ 0 w 10515600"/>
              <a:gd name="connsiteY19" fmla="*/ 2820560 h 5439651"/>
              <a:gd name="connsiteX20" fmla="*/ 0 w 10515600"/>
              <a:gd name="connsiteY20" fmla="*/ 805890 h 5439651"/>
              <a:gd name="connsiteX0" fmla="*/ 0 w 10515600"/>
              <a:gd name="connsiteY0" fmla="*/ 805890 h 5450408"/>
              <a:gd name="connsiteX1" fmla="*/ 805890 w 10515600"/>
              <a:gd name="connsiteY1" fmla="*/ 0 h 5450408"/>
              <a:gd name="connsiteX2" fmla="*/ 1752600 w 10515600"/>
              <a:gd name="connsiteY2" fmla="*/ 0 h 5450408"/>
              <a:gd name="connsiteX3" fmla="*/ 1752600 w 10515600"/>
              <a:gd name="connsiteY3" fmla="*/ 0 h 5450408"/>
              <a:gd name="connsiteX4" fmla="*/ 4381500 w 10515600"/>
              <a:gd name="connsiteY4" fmla="*/ 0 h 5450408"/>
              <a:gd name="connsiteX5" fmla="*/ 9709710 w 10515600"/>
              <a:gd name="connsiteY5" fmla="*/ 0 h 5450408"/>
              <a:gd name="connsiteX6" fmla="*/ 10515600 w 10515600"/>
              <a:gd name="connsiteY6" fmla="*/ 805890 h 5450408"/>
              <a:gd name="connsiteX7" fmla="*/ 10515600 w 10515600"/>
              <a:gd name="connsiteY7" fmla="*/ 2820560 h 5450408"/>
              <a:gd name="connsiteX8" fmla="*/ 10515600 w 10515600"/>
              <a:gd name="connsiteY8" fmla="*/ 2820560 h 5450408"/>
              <a:gd name="connsiteX9" fmla="*/ 10515600 w 10515600"/>
              <a:gd name="connsiteY9" fmla="*/ 4029371 h 5450408"/>
              <a:gd name="connsiteX10" fmla="*/ 10515600 w 10515600"/>
              <a:gd name="connsiteY10" fmla="*/ 4029355 h 5450408"/>
              <a:gd name="connsiteX11" fmla="*/ 9709710 w 10515600"/>
              <a:gd name="connsiteY11" fmla="*/ 4835245 h 5450408"/>
              <a:gd name="connsiteX12" fmla="*/ 2552700 w 10515600"/>
              <a:gd name="connsiteY12" fmla="*/ 4846003 h 5450408"/>
              <a:gd name="connsiteX13" fmla="*/ 2034351 w 10515600"/>
              <a:gd name="connsiteY13" fmla="*/ 5450408 h 5450408"/>
              <a:gd name="connsiteX14" fmla="*/ 1440628 w 10515600"/>
              <a:gd name="connsiteY14" fmla="*/ 4824487 h 5450408"/>
              <a:gd name="connsiteX15" fmla="*/ 805890 w 10515600"/>
              <a:gd name="connsiteY15" fmla="*/ 4835245 h 5450408"/>
              <a:gd name="connsiteX16" fmla="*/ 0 w 10515600"/>
              <a:gd name="connsiteY16" fmla="*/ 4029355 h 5450408"/>
              <a:gd name="connsiteX17" fmla="*/ 0 w 10515600"/>
              <a:gd name="connsiteY17" fmla="*/ 4029371 h 5450408"/>
              <a:gd name="connsiteX18" fmla="*/ 0 w 10515600"/>
              <a:gd name="connsiteY18" fmla="*/ 2820560 h 5450408"/>
              <a:gd name="connsiteX19" fmla="*/ 0 w 10515600"/>
              <a:gd name="connsiteY19" fmla="*/ 2820560 h 5450408"/>
              <a:gd name="connsiteX20" fmla="*/ 0 w 10515600"/>
              <a:gd name="connsiteY20" fmla="*/ 805890 h 5450408"/>
              <a:gd name="connsiteX0" fmla="*/ 0 w 10515600"/>
              <a:gd name="connsiteY0" fmla="*/ 805890 h 5450408"/>
              <a:gd name="connsiteX1" fmla="*/ 805890 w 10515600"/>
              <a:gd name="connsiteY1" fmla="*/ 0 h 5450408"/>
              <a:gd name="connsiteX2" fmla="*/ 1752600 w 10515600"/>
              <a:gd name="connsiteY2" fmla="*/ 0 h 5450408"/>
              <a:gd name="connsiteX3" fmla="*/ 1752600 w 10515600"/>
              <a:gd name="connsiteY3" fmla="*/ 0 h 5450408"/>
              <a:gd name="connsiteX4" fmla="*/ 4381500 w 10515600"/>
              <a:gd name="connsiteY4" fmla="*/ 0 h 5450408"/>
              <a:gd name="connsiteX5" fmla="*/ 9709710 w 10515600"/>
              <a:gd name="connsiteY5" fmla="*/ 0 h 5450408"/>
              <a:gd name="connsiteX6" fmla="*/ 10515600 w 10515600"/>
              <a:gd name="connsiteY6" fmla="*/ 805890 h 5450408"/>
              <a:gd name="connsiteX7" fmla="*/ 10515600 w 10515600"/>
              <a:gd name="connsiteY7" fmla="*/ 2820560 h 5450408"/>
              <a:gd name="connsiteX8" fmla="*/ 10515600 w 10515600"/>
              <a:gd name="connsiteY8" fmla="*/ 2820560 h 5450408"/>
              <a:gd name="connsiteX9" fmla="*/ 10515600 w 10515600"/>
              <a:gd name="connsiteY9" fmla="*/ 4029371 h 5450408"/>
              <a:gd name="connsiteX10" fmla="*/ 10515600 w 10515600"/>
              <a:gd name="connsiteY10" fmla="*/ 4029355 h 5450408"/>
              <a:gd name="connsiteX11" fmla="*/ 9709710 w 10515600"/>
              <a:gd name="connsiteY11" fmla="*/ 4835245 h 5450408"/>
              <a:gd name="connsiteX12" fmla="*/ 2552700 w 10515600"/>
              <a:gd name="connsiteY12" fmla="*/ 4846003 h 5450408"/>
              <a:gd name="connsiteX13" fmla="*/ 2002078 w 10515600"/>
              <a:gd name="connsiteY13" fmla="*/ 5450408 h 5450408"/>
              <a:gd name="connsiteX14" fmla="*/ 1440628 w 10515600"/>
              <a:gd name="connsiteY14" fmla="*/ 4824487 h 5450408"/>
              <a:gd name="connsiteX15" fmla="*/ 805890 w 10515600"/>
              <a:gd name="connsiteY15" fmla="*/ 4835245 h 5450408"/>
              <a:gd name="connsiteX16" fmla="*/ 0 w 10515600"/>
              <a:gd name="connsiteY16" fmla="*/ 4029355 h 5450408"/>
              <a:gd name="connsiteX17" fmla="*/ 0 w 10515600"/>
              <a:gd name="connsiteY17" fmla="*/ 4029371 h 5450408"/>
              <a:gd name="connsiteX18" fmla="*/ 0 w 10515600"/>
              <a:gd name="connsiteY18" fmla="*/ 2820560 h 5450408"/>
              <a:gd name="connsiteX19" fmla="*/ 0 w 10515600"/>
              <a:gd name="connsiteY19" fmla="*/ 2820560 h 5450408"/>
              <a:gd name="connsiteX20" fmla="*/ 0 w 10515600"/>
              <a:gd name="connsiteY20" fmla="*/ 805890 h 5450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515600" h="5450408">
                <a:moveTo>
                  <a:pt x="0" y="805890"/>
                </a:moveTo>
                <a:cubicBezTo>
                  <a:pt x="0" y="360809"/>
                  <a:pt x="360809" y="0"/>
                  <a:pt x="805890" y="0"/>
                </a:cubicBezTo>
                <a:lnTo>
                  <a:pt x="1752600" y="0"/>
                </a:lnTo>
                <a:lnTo>
                  <a:pt x="1752600" y="0"/>
                </a:lnTo>
                <a:lnTo>
                  <a:pt x="4381500" y="0"/>
                </a:lnTo>
                <a:lnTo>
                  <a:pt x="9709710" y="0"/>
                </a:lnTo>
                <a:cubicBezTo>
                  <a:pt x="10154791" y="0"/>
                  <a:pt x="10515600" y="360809"/>
                  <a:pt x="10515600" y="805890"/>
                </a:cubicBezTo>
                <a:lnTo>
                  <a:pt x="10515600" y="2820560"/>
                </a:lnTo>
                <a:lnTo>
                  <a:pt x="10515600" y="2820560"/>
                </a:lnTo>
                <a:lnTo>
                  <a:pt x="10515600" y="4029371"/>
                </a:lnTo>
                <a:lnTo>
                  <a:pt x="10515600" y="4029355"/>
                </a:lnTo>
                <a:cubicBezTo>
                  <a:pt x="10515600" y="4474436"/>
                  <a:pt x="10154791" y="4835245"/>
                  <a:pt x="9709710" y="4835245"/>
                </a:cubicBezTo>
                <a:lnTo>
                  <a:pt x="2552700" y="4846003"/>
                </a:lnTo>
                <a:lnTo>
                  <a:pt x="2002078" y="5450408"/>
                </a:lnTo>
                <a:lnTo>
                  <a:pt x="1440628" y="4824487"/>
                </a:lnTo>
                <a:lnTo>
                  <a:pt x="805890" y="4835245"/>
                </a:lnTo>
                <a:cubicBezTo>
                  <a:pt x="360809" y="4835245"/>
                  <a:pt x="0" y="4474436"/>
                  <a:pt x="0" y="4029355"/>
                </a:cubicBezTo>
                <a:lnTo>
                  <a:pt x="0" y="4029371"/>
                </a:lnTo>
                <a:lnTo>
                  <a:pt x="0" y="2820560"/>
                </a:lnTo>
                <a:lnTo>
                  <a:pt x="0" y="2820560"/>
                </a:lnTo>
                <a:lnTo>
                  <a:pt x="0" y="80589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hasCustomPrompt="1"/>
          </p:nvPr>
        </p:nvSpPr>
        <p:spPr bwMode="black">
          <a:xfrm>
            <a:off x="1387736" y="1438507"/>
            <a:ext cx="9488245" cy="2219093"/>
          </a:xfrm>
        </p:spPr>
        <p:txBody>
          <a:bodyPr>
            <a:noAutofit/>
          </a:bodyPr>
          <a:lstStyle>
            <a:lvl1pPr algn="ctr">
              <a:tabLst>
                <a:tab pos="3770313" algn="l"/>
              </a:tabLst>
              <a:defRPr sz="5000" baseline="0">
                <a:solidFill>
                  <a:schemeClr val="accent1"/>
                </a:solidFill>
              </a:defRPr>
            </a:lvl1pPr>
          </a:lstStyle>
          <a:p>
            <a:r>
              <a:rPr lang="en-US" dirty="0" smtClean="0"/>
              <a:t>“Click to edit quote.”</a:t>
            </a:r>
            <a:endParaRPr lang="en-US" dirty="0"/>
          </a:p>
        </p:txBody>
      </p:sp>
      <p:sp>
        <p:nvSpPr>
          <p:cNvPr id="8" name="Text Placeholder 6"/>
          <p:cNvSpPr>
            <a:spLocks noGrp="1"/>
          </p:cNvSpPr>
          <p:nvPr>
            <p:ph type="body" sz="quarter" idx="13" hasCustomPrompt="1"/>
          </p:nvPr>
        </p:nvSpPr>
        <p:spPr bwMode="black">
          <a:xfrm>
            <a:off x="1387736" y="4126416"/>
            <a:ext cx="9488245" cy="1015739"/>
          </a:xfrm>
        </p:spPr>
        <p:txBody>
          <a:bodyPr anchor="ctr">
            <a:normAutofit/>
          </a:bodyPr>
          <a:lstStyle>
            <a:lvl1pPr marL="0" indent="0" algn="ctr">
              <a:buNone/>
              <a:defRPr sz="2400" i="1" baseline="0">
                <a:solidFill>
                  <a:schemeClr val="tx2"/>
                </a:solidFill>
              </a:defRPr>
            </a:lvl1pPr>
          </a:lstStyle>
          <a:p>
            <a:pPr lvl="0"/>
            <a:r>
              <a:rPr lang="en-US" dirty="0" smtClean="0"/>
              <a:t>- Click to edit name or subtext</a:t>
            </a:r>
            <a:endParaRPr lang="en-US" dirty="0"/>
          </a:p>
        </p:txBody>
      </p:sp>
      <p:sp>
        <p:nvSpPr>
          <p:cNvPr id="10" name="Date Placeholder 4"/>
          <p:cNvSpPr>
            <a:spLocks noGrp="1"/>
          </p:cNvSpPr>
          <p:nvPr>
            <p:ph type="dt" sz="half" idx="11"/>
          </p:nvPr>
        </p:nvSpPr>
        <p:spPr bwMode="white">
          <a:xfrm>
            <a:off x="838200" y="6356350"/>
            <a:ext cx="1358590" cy="365125"/>
          </a:xfrm>
        </p:spPr>
        <p:txBody>
          <a:bodyPr/>
          <a:lstStyle>
            <a:lvl1pPr>
              <a:defRPr>
                <a:solidFill>
                  <a:schemeClr val="bg1"/>
                </a:solidFill>
              </a:defRPr>
            </a:lvl1pPr>
          </a:lstStyle>
          <a:p>
            <a:fld id="{42869D97-60F4-4119-BFCE-0F2A226F00D8}" type="datetime1">
              <a:rPr lang="en-US" smtClean="0"/>
              <a:t>4/5/2019</a:t>
            </a:fld>
            <a:endParaRPr lang="en-US" dirty="0"/>
          </a:p>
        </p:txBody>
      </p:sp>
      <p:sp>
        <p:nvSpPr>
          <p:cNvPr id="9" name="Footer Placeholder 4"/>
          <p:cNvSpPr>
            <a:spLocks noGrp="1"/>
          </p:cNvSpPr>
          <p:nvPr>
            <p:ph type="ftr" sz="quarter" idx="3"/>
          </p:nvPr>
        </p:nvSpPr>
        <p:spPr bwMode="white">
          <a:xfrm>
            <a:off x="3302177" y="6356349"/>
            <a:ext cx="5587647" cy="365125"/>
          </a:xfrm>
          <a:prstGeom prst="rect">
            <a:avLst/>
          </a:prstGeom>
        </p:spPr>
        <p:txBody>
          <a:bodyPr anchor="ctr"/>
          <a:lstStyle>
            <a:lvl1pPr algn="ctr">
              <a:defRPr sz="1200">
                <a:solidFill>
                  <a:schemeClr val="bg1"/>
                </a:solidFill>
              </a:defRPr>
            </a:lvl1pPr>
          </a:lstStyle>
          <a:p>
            <a:r>
              <a:rPr lang="en-US" smtClean="0"/>
              <a:t>Learning about how REST is the BEST | gisdata.mn.gov</a:t>
            </a:r>
            <a:endParaRPr lang="en-US" dirty="0"/>
          </a:p>
        </p:txBody>
      </p:sp>
      <p:sp>
        <p:nvSpPr>
          <p:cNvPr id="11" name="Slide Number Placeholder 6"/>
          <p:cNvSpPr>
            <a:spLocks noGrp="1"/>
          </p:cNvSpPr>
          <p:nvPr>
            <p:ph type="sldNum" sz="quarter" idx="12"/>
          </p:nvPr>
        </p:nvSpPr>
        <p:spPr bwMode="white">
          <a:xfrm>
            <a:off x="9891132" y="6356350"/>
            <a:ext cx="1462668" cy="365125"/>
          </a:xfrm>
        </p:spPr>
        <p:txBody>
          <a:bodyPr/>
          <a:lstStyle>
            <a:lvl1pPr>
              <a:defRPr>
                <a:solidFill>
                  <a:schemeClr val="bg1"/>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253966298"/>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8_Title and Content (Solid Dark)">
    <p:bg bwMode="black">
      <p:bgPr>
        <a:gradFill>
          <a:gsLst>
            <a:gs pos="100000">
              <a:schemeClr val="tx2">
                <a:lumMod val="95000"/>
                <a:lumOff val="5000"/>
              </a:schemeClr>
            </a:gs>
            <a:gs pos="45000">
              <a:schemeClr val="tx2">
                <a:lumMod val="85000"/>
                <a:lumOff val="15000"/>
              </a:schemeClr>
            </a:gs>
            <a:gs pos="86000">
              <a:schemeClr val="tx2">
                <a:lumMod val="90000"/>
                <a:lumOff val="1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3" name="Rounded Rectangular Callout 11"/>
          <p:cNvSpPr/>
          <p:nvPr userDrawn="1"/>
        </p:nvSpPr>
        <p:spPr bwMode="white">
          <a:xfrm>
            <a:off x="866887" y="601818"/>
            <a:ext cx="10515600" cy="5450408"/>
          </a:xfrm>
          <a:custGeom>
            <a:avLst/>
            <a:gdLst>
              <a:gd name="connsiteX0" fmla="*/ 0 w 10515600"/>
              <a:gd name="connsiteY0" fmla="*/ 805890 h 4835245"/>
              <a:gd name="connsiteX1" fmla="*/ 805890 w 10515600"/>
              <a:gd name="connsiteY1" fmla="*/ 0 h 4835245"/>
              <a:gd name="connsiteX2" fmla="*/ 1752600 w 10515600"/>
              <a:gd name="connsiteY2" fmla="*/ 0 h 4835245"/>
              <a:gd name="connsiteX3" fmla="*/ 1752600 w 10515600"/>
              <a:gd name="connsiteY3" fmla="*/ 0 h 4835245"/>
              <a:gd name="connsiteX4" fmla="*/ 4381500 w 10515600"/>
              <a:gd name="connsiteY4" fmla="*/ 0 h 4835245"/>
              <a:gd name="connsiteX5" fmla="*/ 9709710 w 10515600"/>
              <a:gd name="connsiteY5" fmla="*/ 0 h 4835245"/>
              <a:gd name="connsiteX6" fmla="*/ 10515600 w 10515600"/>
              <a:gd name="connsiteY6" fmla="*/ 805890 h 4835245"/>
              <a:gd name="connsiteX7" fmla="*/ 10515600 w 10515600"/>
              <a:gd name="connsiteY7" fmla="*/ 2820560 h 4835245"/>
              <a:gd name="connsiteX8" fmla="*/ 10515600 w 10515600"/>
              <a:gd name="connsiteY8" fmla="*/ 2820560 h 4835245"/>
              <a:gd name="connsiteX9" fmla="*/ 10515600 w 10515600"/>
              <a:gd name="connsiteY9" fmla="*/ 4029371 h 4835245"/>
              <a:gd name="connsiteX10" fmla="*/ 10515600 w 10515600"/>
              <a:gd name="connsiteY10" fmla="*/ 4029355 h 4835245"/>
              <a:gd name="connsiteX11" fmla="*/ 9709710 w 10515600"/>
              <a:gd name="connsiteY11" fmla="*/ 4835245 h 4835245"/>
              <a:gd name="connsiteX12" fmla="*/ 4381500 w 10515600"/>
              <a:gd name="connsiteY12" fmla="*/ 4835245 h 4835245"/>
              <a:gd name="connsiteX13" fmla="*/ 3067085 w 10515600"/>
              <a:gd name="connsiteY13" fmla="*/ 5439651 h 4835245"/>
              <a:gd name="connsiteX14" fmla="*/ 1752600 w 10515600"/>
              <a:gd name="connsiteY14" fmla="*/ 4835245 h 4835245"/>
              <a:gd name="connsiteX15" fmla="*/ 805890 w 10515600"/>
              <a:gd name="connsiteY15" fmla="*/ 4835245 h 4835245"/>
              <a:gd name="connsiteX16" fmla="*/ 0 w 10515600"/>
              <a:gd name="connsiteY16" fmla="*/ 4029355 h 4835245"/>
              <a:gd name="connsiteX17" fmla="*/ 0 w 10515600"/>
              <a:gd name="connsiteY17" fmla="*/ 4029371 h 4835245"/>
              <a:gd name="connsiteX18" fmla="*/ 0 w 10515600"/>
              <a:gd name="connsiteY18" fmla="*/ 2820560 h 4835245"/>
              <a:gd name="connsiteX19" fmla="*/ 0 w 10515600"/>
              <a:gd name="connsiteY19" fmla="*/ 2820560 h 4835245"/>
              <a:gd name="connsiteX20" fmla="*/ 0 w 10515600"/>
              <a:gd name="connsiteY20" fmla="*/ 805890 h 4835245"/>
              <a:gd name="connsiteX0" fmla="*/ 0 w 10515600"/>
              <a:gd name="connsiteY0" fmla="*/ 805890 h 5439651"/>
              <a:gd name="connsiteX1" fmla="*/ 805890 w 10515600"/>
              <a:gd name="connsiteY1" fmla="*/ 0 h 5439651"/>
              <a:gd name="connsiteX2" fmla="*/ 1752600 w 10515600"/>
              <a:gd name="connsiteY2" fmla="*/ 0 h 5439651"/>
              <a:gd name="connsiteX3" fmla="*/ 1752600 w 10515600"/>
              <a:gd name="connsiteY3" fmla="*/ 0 h 5439651"/>
              <a:gd name="connsiteX4" fmla="*/ 4381500 w 10515600"/>
              <a:gd name="connsiteY4" fmla="*/ 0 h 5439651"/>
              <a:gd name="connsiteX5" fmla="*/ 9709710 w 10515600"/>
              <a:gd name="connsiteY5" fmla="*/ 0 h 5439651"/>
              <a:gd name="connsiteX6" fmla="*/ 10515600 w 10515600"/>
              <a:gd name="connsiteY6" fmla="*/ 805890 h 5439651"/>
              <a:gd name="connsiteX7" fmla="*/ 10515600 w 10515600"/>
              <a:gd name="connsiteY7" fmla="*/ 2820560 h 5439651"/>
              <a:gd name="connsiteX8" fmla="*/ 10515600 w 10515600"/>
              <a:gd name="connsiteY8" fmla="*/ 2820560 h 5439651"/>
              <a:gd name="connsiteX9" fmla="*/ 10515600 w 10515600"/>
              <a:gd name="connsiteY9" fmla="*/ 4029371 h 5439651"/>
              <a:gd name="connsiteX10" fmla="*/ 10515600 w 10515600"/>
              <a:gd name="connsiteY10" fmla="*/ 4029355 h 5439651"/>
              <a:gd name="connsiteX11" fmla="*/ 9709710 w 10515600"/>
              <a:gd name="connsiteY11" fmla="*/ 4835245 h 5439651"/>
              <a:gd name="connsiteX12" fmla="*/ 4381500 w 10515600"/>
              <a:gd name="connsiteY12" fmla="*/ 4835245 h 5439651"/>
              <a:gd name="connsiteX13" fmla="*/ 3067085 w 10515600"/>
              <a:gd name="connsiteY13" fmla="*/ 5439651 h 5439651"/>
              <a:gd name="connsiteX14" fmla="*/ 2279725 w 10515600"/>
              <a:gd name="connsiteY14" fmla="*/ 4824487 h 5439651"/>
              <a:gd name="connsiteX15" fmla="*/ 805890 w 10515600"/>
              <a:gd name="connsiteY15" fmla="*/ 4835245 h 5439651"/>
              <a:gd name="connsiteX16" fmla="*/ 0 w 10515600"/>
              <a:gd name="connsiteY16" fmla="*/ 4029355 h 5439651"/>
              <a:gd name="connsiteX17" fmla="*/ 0 w 10515600"/>
              <a:gd name="connsiteY17" fmla="*/ 4029371 h 5439651"/>
              <a:gd name="connsiteX18" fmla="*/ 0 w 10515600"/>
              <a:gd name="connsiteY18" fmla="*/ 2820560 h 5439651"/>
              <a:gd name="connsiteX19" fmla="*/ 0 w 10515600"/>
              <a:gd name="connsiteY19" fmla="*/ 2820560 h 5439651"/>
              <a:gd name="connsiteX20" fmla="*/ 0 w 10515600"/>
              <a:gd name="connsiteY20" fmla="*/ 805890 h 5439651"/>
              <a:gd name="connsiteX0" fmla="*/ 0 w 10515600"/>
              <a:gd name="connsiteY0" fmla="*/ 805890 h 5439651"/>
              <a:gd name="connsiteX1" fmla="*/ 805890 w 10515600"/>
              <a:gd name="connsiteY1" fmla="*/ 0 h 5439651"/>
              <a:gd name="connsiteX2" fmla="*/ 1752600 w 10515600"/>
              <a:gd name="connsiteY2" fmla="*/ 0 h 5439651"/>
              <a:gd name="connsiteX3" fmla="*/ 1752600 w 10515600"/>
              <a:gd name="connsiteY3" fmla="*/ 0 h 5439651"/>
              <a:gd name="connsiteX4" fmla="*/ 4381500 w 10515600"/>
              <a:gd name="connsiteY4" fmla="*/ 0 h 5439651"/>
              <a:gd name="connsiteX5" fmla="*/ 9709710 w 10515600"/>
              <a:gd name="connsiteY5" fmla="*/ 0 h 5439651"/>
              <a:gd name="connsiteX6" fmla="*/ 10515600 w 10515600"/>
              <a:gd name="connsiteY6" fmla="*/ 805890 h 5439651"/>
              <a:gd name="connsiteX7" fmla="*/ 10515600 w 10515600"/>
              <a:gd name="connsiteY7" fmla="*/ 2820560 h 5439651"/>
              <a:gd name="connsiteX8" fmla="*/ 10515600 w 10515600"/>
              <a:gd name="connsiteY8" fmla="*/ 2820560 h 5439651"/>
              <a:gd name="connsiteX9" fmla="*/ 10515600 w 10515600"/>
              <a:gd name="connsiteY9" fmla="*/ 4029371 h 5439651"/>
              <a:gd name="connsiteX10" fmla="*/ 10515600 w 10515600"/>
              <a:gd name="connsiteY10" fmla="*/ 4029355 h 5439651"/>
              <a:gd name="connsiteX11" fmla="*/ 9709710 w 10515600"/>
              <a:gd name="connsiteY11" fmla="*/ 4835245 h 5439651"/>
              <a:gd name="connsiteX12" fmla="*/ 3725283 w 10515600"/>
              <a:gd name="connsiteY12" fmla="*/ 4846003 h 5439651"/>
              <a:gd name="connsiteX13" fmla="*/ 3067085 w 10515600"/>
              <a:gd name="connsiteY13" fmla="*/ 5439651 h 5439651"/>
              <a:gd name="connsiteX14" fmla="*/ 2279725 w 10515600"/>
              <a:gd name="connsiteY14" fmla="*/ 4824487 h 5439651"/>
              <a:gd name="connsiteX15" fmla="*/ 805890 w 10515600"/>
              <a:gd name="connsiteY15" fmla="*/ 4835245 h 5439651"/>
              <a:gd name="connsiteX16" fmla="*/ 0 w 10515600"/>
              <a:gd name="connsiteY16" fmla="*/ 4029355 h 5439651"/>
              <a:gd name="connsiteX17" fmla="*/ 0 w 10515600"/>
              <a:gd name="connsiteY17" fmla="*/ 4029371 h 5439651"/>
              <a:gd name="connsiteX18" fmla="*/ 0 w 10515600"/>
              <a:gd name="connsiteY18" fmla="*/ 2820560 h 5439651"/>
              <a:gd name="connsiteX19" fmla="*/ 0 w 10515600"/>
              <a:gd name="connsiteY19" fmla="*/ 2820560 h 5439651"/>
              <a:gd name="connsiteX20" fmla="*/ 0 w 10515600"/>
              <a:gd name="connsiteY20" fmla="*/ 805890 h 5439651"/>
              <a:gd name="connsiteX0" fmla="*/ 0 w 10515600"/>
              <a:gd name="connsiteY0" fmla="*/ 805890 h 5601015"/>
              <a:gd name="connsiteX1" fmla="*/ 805890 w 10515600"/>
              <a:gd name="connsiteY1" fmla="*/ 0 h 5601015"/>
              <a:gd name="connsiteX2" fmla="*/ 1752600 w 10515600"/>
              <a:gd name="connsiteY2" fmla="*/ 0 h 5601015"/>
              <a:gd name="connsiteX3" fmla="*/ 1752600 w 10515600"/>
              <a:gd name="connsiteY3" fmla="*/ 0 h 5601015"/>
              <a:gd name="connsiteX4" fmla="*/ 4381500 w 10515600"/>
              <a:gd name="connsiteY4" fmla="*/ 0 h 5601015"/>
              <a:gd name="connsiteX5" fmla="*/ 9709710 w 10515600"/>
              <a:gd name="connsiteY5" fmla="*/ 0 h 5601015"/>
              <a:gd name="connsiteX6" fmla="*/ 10515600 w 10515600"/>
              <a:gd name="connsiteY6" fmla="*/ 805890 h 5601015"/>
              <a:gd name="connsiteX7" fmla="*/ 10515600 w 10515600"/>
              <a:gd name="connsiteY7" fmla="*/ 2820560 h 5601015"/>
              <a:gd name="connsiteX8" fmla="*/ 10515600 w 10515600"/>
              <a:gd name="connsiteY8" fmla="*/ 2820560 h 5601015"/>
              <a:gd name="connsiteX9" fmla="*/ 10515600 w 10515600"/>
              <a:gd name="connsiteY9" fmla="*/ 4029371 h 5601015"/>
              <a:gd name="connsiteX10" fmla="*/ 10515600 w 10515600"/>
              <a:gd name="connsiteY10" fmla="*/ 4029355 h 5601015"/>
              <a:gd name="connsiteX11" fmla="*/ 9709710 w 10515600"/>
              <a:gd name="connsiteY11" fmla="*/ 4835245 h 5601015"/>
              <a:gd name="connsiteX12" fmla="*/ 3725283 w 10515600"/>
              <a:gd name="connsiteY12" fmla="*/ 4846003 h 5601015"/>
              <a:gd name="connsiteX13" fmla="*/ 3067085 w 10515600"/>
              <a:gd name="connsiteY13" fmla="*/ 5601015 h 5601015"/>
              <a:gd name="connsiteX14" fmla="*/ 2279725 w 10515600"/>
              <a:gd name="connsiteY14" fmla="*/ 4824487 h 5601015"/>
              <a:gd name="connsiteX15" fmla="*/ 805890 w 10515600"/>
              <a:gd name="connsiteY15" fmla="*/ 4835245 h 5601015"/>
              <a:gd name="connsiteX16" fmla="*/ 0 w 10515600"/>
              <a:gd name="connsiteY16" fmla="*/ 4029355 h 5601015"/>
              <a:gd name="connsiteX17" fmla="*/ 0 w 10515600"/>
              <a:gd name="connsiteY17" fmla="*/ 4029371 h 5601015"/>
              <a:gd name="connsiteX18" fmla="*/ 0 w 10515600"/>
              <a:gd name="connsiteY18" fmla="*/ 2820560 h 5601015"/>
              <a:gd name="connsiteX19" fmla="*/ 0 w 10515600"/>
              <a:gd name="connsiteY19" fmla="*/ 2820560 h 5601015"/>
              <a:gd name="connsiteX20" fmla="*/ 0 w 10515600"/>
              <a:gd name="connsiteY20" fmla="*/ 805890 h 5601015"/>
              <a:gd name="connsiteX0" fmla="*/ 0 w 10515600"/>
              <a:gd name="connsiteY0" fmla="*/ 805890 h 5601015"/>
              <a:gd name="connsiteX1" fmla="*/ 805890 w 10515600"/>
              <a:gd name="connsiteY1" fmla="*/ 0 h 5601015"/>
              <a:gd name="connsiteX2" fmla="*/ 1752600 w 10515600"/>
              <a:gd name="connsiteY2" fmla="*/ 0 h 5601015"/>
              <a:gd name="connsiteX3" fmla="*/ 1752600 w 10515600"/>
              <a:gd name="connsiteY3" fmla="*/ 0 h 5601015"/>
              <a:gd name="connsiteX4" fmla="*/ 4381500 w 10515600"/>
              <a:gd name="connsiteY4" fmla="*/ 0 h 5601015"/>
              <a:gd name="connsiteX5" fmla="*/ 9709710 w 10515600"/>
              <a:gd name="connsiteY5" fmla="*/ 0 h 5601015"/>
              <a:gd name="connsiteX6" fmla="*/ 10515600 w 10515600"/>
              <a:gd name="connsiteY6" fmla="*/ 805890 h 5601015"/>
              <a:gd name="connsiteX7" fmla="*/ 10515600 w 10515600"/>
              <a:gd name="connsiteY7" fmla="*/ 2820560 h 5601015"/>
              <a:gd name="connsiteX8" fmla="*/ 10515600 w 10515600"/>
              <a:gd name="connsiteY8" fmla="*/ 2820560 h 5601015"/>
              <a:gd name="connsiteX9" fmla="*/ 10515600 w 10515600"/>
              <a:gd name="connsiteY9" fmla="*/ 4029371 h 5601015"/>
              <a:gd name="connsiteX10" fmla="*/ 10515600 w 10515600"/>
              <a:gd name="connsiteY10" fmla="*/ 4029355 h 5601015"/>
              <a:gd name="connsiteX11" fmla="*/ 9709710 w 10515600"/>
              <a:gd name="connsiteY11" fmla="*/ 4835245 h 5601015"/>
              <a:gd name="connsiteX12" fmla="*/ 3725283 w 10515600"/>
              <a:gd name="connsiteY12" fmla="*/ 4846003 h 5601015"/>
              <a:gd name="connsiteX13" fmla="*/ 3067085 w 10515600"/>
              <a:gd name="connsiteY13" fmla="*/ 5601015 h 5601015"/>
              <a:gd name="connsiteX14" fmla="*/ 1440628 w 10515600"/>
              <a:gd name="connsiteY14" fmla="*/ 4824487 h 5601015"/>
              <a:gd name="connsiteX15" fmla="*/ 805890 w 10515600"/>
              <a:gd name="connsiteY15" fmla="*/ 4835245 h 5601015"/>
              <a:gd name="connsiteX16" fmla="*/ 0 w 10515600"/>
              <a:gd name="connsiteY16" fmla="*/ 4029355 h 5601015"/>
              <a:gd name="connsiteX17" fmla="*/ 0 w 10515600"/>
              <a:gd name="connsiteY17" fmla="*/ 4029371 h 5601015"/>
              <a:gd name="connsiteX18" fmla="*/ 0 w 10515600"/>
              <a:gd name="connsiteY18" fmla="*/ 2820560 h 5601015"/>
              <a:gd name="connsiteX19" fmla="*/ 0 w 10515600"/>
              <a:gd name="connsiteY19" fmla="*/ 2820560 h 5601015"/>
              <a:gd name="connsiteX20" fmla="*/ 0 w 10515600"/>
              <a:gd name="connsiteY20" fmla="*/ 805890 h 5601015"/>
              <a:gd name="connsiteX0" fmla="*/ 0 w 10515600"/>
              <a:gd name="connsiteY0" fmla="*/ 805890 h 5439651"/>
              <a:gd name="connsiteX1" fmla="*/ 805890 w 10515600"/>
              <a:gd name="connsiteY1" fmla="*/ 0 h 5439651"/>
              <a:gd name="connsiteX2" fmla="*/ 1752600 w 10515600"/>
              <a:gd name="connsiteY2" fmla="*/ 0 h 5439651"/>
              <a:gd name="connsiteX3" fmla="*/ 1752600 w 10515600"/>
              <a:gd name="connsiteY3" fmla="*/ 0 h 5439651"/>
              <a:gd name="connsiteX4" fmla="*/ 4381500 w 10515600"/>
              <a:gd name="connsiteY4" fmla="*/ 0 h 5439651"/>
              <a:gd name="connsiteX5" fmla="*/ 9709710 w 10515600"/>
              <a:gd name="connsiteY5" fmla="*/ 0 h 5439651"/>
              <a:gd name="connsiteX6" fmla="*/ 10515600 w 10515600"/>
              <a:gd name="connsiteY6" fmla="*/ 805890 h 5439651"/>
              <a:gd name="connsiteX7" fmla="*/ 10515600 w 10515600"/>
              <a:gd name="connsiteY7" fmla="*/ 2820560 h 5439651"/>
              <a:gd name="connsiteX8" fmla="*/ 10515600 w 10515600"/>
              <a:gd name="connsiteY8" fmla="*/ 2820560 h 5439651"/>
              <a:gd name="connsiteX9" fmla="*/ 10515600 w 10515600"/>
              <a:gd name="connsiteY9" fmla="*/ 4029371 h 5439651"/>
              <a:gd name="connsiteX10" fmla="*/ 10515600 w 10515600"/>
              <a:gd name="connsiteY10" fmla="*/ 4029355 h 5439651"/>
              <a:gd name="connsiteX11" fmla="*/ 9709710 w 10515600"/>
              <a:gd name="connsiteY11" fmla="*/ 4835245 h 5439651"/>
              <a:gd name="connsiteX12" fmla="*/ 3725283 w 10515600"/>
              <a:gd name="connsiteY12" fmla="*/ 4846003 h 5439651"/>
              <a:gd name="connsiteX13" fmla="*/ 2098897 w 10515600"/>
              <a:gd name="connsiteY13" fmla="*/ 5439651 h 5439651"/>
              <a:gd name="connsiteX14" fmla="*/ 1440628 w 10515600"/>
              <a:gd name="connsiteY14" fmla="*/ 4824487 h 5439651"/>
              <a:gd name="connsiteX15" fmla="*/ 805890 w 10515600"/>
              <a:gd name="connsiteY15" fmla="*/ 4835245 h 5439651"/>
              <a:gd name="connsiteX16" fmla="*/ 0 w 10515600"/>
              <a:gd name="connsiteY16" fmla="*/ 4029355 h 5439651"/>
              <a:gd name="connsiteX17" fmla="*/ 0 w 10515600"/>
              <a:gd name="connsiteY17" fmla="*/ 4029371 h 5439651"/>
              <a:gd name="connsiteX18" fmla="*/ 0 w 10515600"/>
              <a:gd name="connsiteY18" fmla="*/ 2820560 h 5439651"/>
              <a:gd name="connsiteX19" fmla="*/ 0 w 10515600"/>
              <a:gd name="connsiteY19" fmla="*/ 2820560 h 5439651"/>
              <a:gd name="connsiteX20" fmla="*/ 0 w 10515600"/>
              <a:gd name="connsiteY20" fmla="*/ 805890 h 5439651"/>
              <a:gd name="connsiteX0" fmla="*/ 0 w 10515600"/>
              <a:gd name="connsiteY0" fmla="*/ 805890 h 5439651"/>
              <a:gd name="connsiteX1" fmla="*/ 805890 w 10515600"/>
              <a:gd name="connsiteY1" fmla="*/ 0 h 5439651"/>
              <a:gd name="connsiteX2" fmla="*/ 1752600 w 10515600"/>
              <a:gd name="connsiteY2" fmla="*/ 0 h 5439651"/>
              <a:gd name="connsiteX3" fmla="*/ 1752600 w 10515600"/>
              <a:gd name="connsiteY3" fmla="*/ 0 h 5439651"/>
              <a:gd name="connsiteX4" fmla="*/ 4381500 w 10515600"/>
              <a:gd name="connsiteY4" fmla="*/ 0 h 5439651"/>
              <a:gd name="connsiteX5" fmla="*/ 9709710 w 10515600"/>
              <a:gd name="connsiteY5" fmla="*/ 0 h 5439651"/>
              <a:gd name="connsiteX6" fmla="*/ 10515600 w 10515600"/>
              <a:gd name="connsiteY6" fmla="*/ 805890 h 5439651"/>
              <a:gd name="connsiteX7" fmla="*/ 10515600 w 10515600"/>
              <a:gd name="connsiteY7" fmla="*/ 2820560 h 5439651"/>
              <a:gd name="connsiteX8" fmla="*/ 10515600 w 10515600"/>
              <a:gd name="connsiteY8" fmla="*/ 2820560 h 5439651"/>
              <a:gd name="connsiteX9" fmla="*/ 10515600 w 10515600"/>
              <a:gd name="connsiteY9" fmla="*/ 4029371 h 5439651"/>
              <a:gd name="connsiteX10" fmla="*/ 10515600 w 10515600"/>
              <a:gd name="connsiteY10" fmla="*/ 4029355 h 5439651"/>
              <a:gd name="connsiteX11" fmla="*/ 9709710 w 10515600"/>
              <a:gd name="connsiteY11" fmla="*/ 4835245 h 5439651"/>
              <a:gd name="connsiteX12" fmla="*/ 2552700 w 10515600"/>
              <a:gd name="connsiteY12" fmla="*/ 4846003 h 5439651"/>
              <a:gd name="connsiteX13" fmla="*/ 2098897 w 10515600"/>
              <a:gd name="connsiteY13" fmla="*/ 5439651 h 5439651"/>
              <a:gd name="connsiteX14" fmla="*/ 1440628 w 10515600"/>
              <a:gd name="connsiteY14" fmla="*/ 4824487 h 5439651"/>
              <a:gd name="connsiteX15" fmla="*/ 805890 w 10515600"/>
              <a:gd name="connsiteY15" fmla="*/ 4835245 h 5439651"/>
              <a:gd name="connsiteX16" fmla="*/ 0 w 10515600"/>
              <a:gd name="connsiteY16" fmla="*/ 4029355 h 5439651"/>
              <a:gd name="connsiteX17" fmla="*/ 0 w 10515600"/>
              <a:gd name="connsiteY17" fmla="*/ 4029371 h 5439651"/>
              <a:gd name="connsiteX18" fmla="*/ 0 w 10515600"/>
              <a:gd name="connsiteY18" fmla="*/ 2820560 h 5439651"/>
              <a:gd name="connsiteX19" fmla="*/ 0 w 10515600"/>
              <a:gd name="connsiteY19" fmla="*/ 2820560 h 5439651"/>
              <a:gd name="connsiteX20" fmla="*/ 0 w 10515600"/>
              <a:gd name="connsiteY20" fmla="*/ 805890 h 5439651"/>
              <a:gd name="connsiteX0" fmla="*/ 0 w 10515600"/>
              <a:gd name="connsiteY0" fmla="*/ 805890 h 5450408"/>
              <a:gd name="connsiteX1" fmla="*/ 805890 w 10515600"/>
              <a:gd name="connsiteY1" fmla="*/ 0 h 5450408"/>
              <a:gd name="connsiteX2" fmla="*/ 1752600 w 10515600"/>
              <a:gd name="connsiteY2" fmla="*/ 0 h 5450408"/>
              <a:gd name="connsiteX3" fmla="*/ 1752600 w 10515600"/>
              <a:gd name="connsiteY3" fmla="*/ 0 h 5450408"/>
              <a:gd name="connsiteX4" fmla="*/ 4381500 w 10515600"/>
              <a:gd name="connsiteY4" fmla="*/ 0 h 5450408"/>
              <a:gd name="connsiteX5" fmla="*/ 9709710 w 10515600"/>
              <a:gd name="connsiteY5" fmla="*/ 0 h 5450408"/>
              <a:gd name="connsiteX6" fmla="*/ 10515600 w 10515600"/>
              <a:gd name="connsiteY6" fmla="*/ 805890 h 5450408"/>
              <a:gd name="connsiteX7" fmla="*/ 10515600 w 10515600"/>
              <a:gd name="connsiteY7" fmla="*/ 2820560 h 5450408"/>
              <a:gd name="connsiteX8" fmla="*/ 10515600 w 10515600"/>
              <a:gd name="connsiteY8" fmla="*/ 2820560 h 5450408"/>
              <a:gd name="connsiteX9" fmla="*/ 10515600 w 10515600"/>
              <a:gd name="connsiteY9" fmla="*/ 4029371 h 5450408"/>
              <a:gd name="connsiteX10" fmla="*/ 10515600 w 10515600"/>
              <a:gd name="connsiteY10" fmla="*/ 4029355 h 5450408"/>
              <a:gd name="connsiteX11" fmla="*/ 9709710 w 10515600"/>
              <a:gd name="connsiteY11" fmla="*/ 4835245 h 5450408"/>
              <a:gd name="connsiteX12" fmla="*/ 2552700 w 10515600"/>
              <a:gd name="connsiteY12" fmla="*/ 4846003 h 5450408"/>
              <a:gd name="connsiteX13" fmla="*/ 2034351 w 10515600"/>
              <a:gd name="connsiteY13" fmla="*/ 5450408 h 5450408"/>
              <a:gd name="connsiteX14" fmla="*/ 1440628 w 10515600"/>
              <a:gd name="connsiteY14" fmla="*/ 4824487 h 5450408"/>
              <a:gd name="connsiteX15" fmla="*/ 805890 w 10515600"/>
              <a:gd name="connsiteY15" fmla="*/ 4835245 h 5450408"/>
              <a:gd name="connsiteX16" fmla="*/ 0 w 10515600"/>
              <a:gd name="connsiteY16" fmla="*/ 4029355 h 5450408"/>
              <a:gd name="connsiteX17" fmla="*/ 0 w 10515600"/>
              <a:gd name="connsiteY17" fmla="*/ 4029371 h 5450408"/>
              <a:gd name="connsiteX18" fmla="*/ 0 w 10515600"/>
              <a:gd name="connsiteY18" fmla="*/ 2820560 h 5450408"/>
              <a:gd name="connsiteX19" fmla="*/ 0 w 10515600"/>
              <a:gd name="connsiteY19" fmla="*/ 2820560 h 5450408"/>
              <a:gd name="connsiteX20" fmla="*/ 0 w 10515600"/>
              <a:gd name="connsiteY20" fmla="*/ 805890 h 5450408"/>
              <a:gd name="connsiteX0" fmla="*/ 0 w 10515600"/>
              <a:gd name="connsiteY0" fmla="*/ 805890 h 5450408"/>
              <a:gd name="connsiteX1" fmla="*/ 805890 w 10515600"/>
              <a:gd name="connsiteY1" fmla="*/ 0 h 5450408"/>
              <a:gd name="connsiteX2" fmla="*/ 1752600 w 10515600"/>
              <a:gd name="connsiteY2" fmla="*/ 0 h 5450408"/>
              <a:gd name="connsiteX3" fmla="*/ 1752600 w 10515600"/>
              <a:gd name="connsiteY3" fmla="*/ 0 h 5450408"/>
              <a:gd name="connsiteX4" fmla="*/ 4381500 w 10515600"/>
              <a:gd name="connsiteY4" fmla="*/ 0 h 5450408"/>
              <a:gd name="connsiteX5" fmla="*/ 9709710 w 10515600"/>
              <a:gd name="connsiteY5" fmla="*/ 0 h 5450408"/>
              <a:gd name="connsiteX6" fmla="*/ 10515600 w 10515600"/>
              <a:gd name="connsiteY6" fmla="*/ 805890 h 5450408"/>
              <a:gd name="connsiteX7" fmla="*/ 10515600 w 10515600"/>
              <a:gd name="connsiteY7" fmla="*/ 2820560 h 5450408"/>
              <a:gd name="connsiteX8" fmla="*/ 10515600 w 10515600"/>
              <a:gd name="connsiteY8" fmla="*/ 2820560 h 5450408"/>
              <a:gd name="connsiteX9" fmla="*/ 10515600 w 10515600"/>
              <a:gd name="connsiteY9" fmla="*/ 4029371 h 5450408"/>
              <a:gd name="connsiteX10" fmla="*/ 10515600 w 10515600"/>
              <a:gd name="connsiteY10" fmla="*/ 4029355 h 5450408"/>
              <a:gd name="connsiteX11" fmla="*/ 9709710 w 10515600"/>
              <a:gd name="connsiteY11" fmla="*/ 4835245 h 5450408"/>
              <a:gd name="connsiteX12" fmla="*/ 2552700 w 10515600"/>
              <a:gd name="connsiteY12" fmla="*/ 4846003 h 5450408"/>
              <a:gd name="connsiteX13" fmla="*/ 2002078 w 10515600"/>
              <a:gd name="connsiteY13" fmla="*/ 5450408 h 5450408"/>
              <a:gd name="connsiteX14" fmla="*/ 1440628 w 10515600"/>
              <a:gd name="connsiteY14" fmla="*/ 4824487 h 5450408"/>
              <a:gd name="connsiteX15" fmla="*/ 805890 w 10515600"/>
              <a:gd name="connsiteY15" fmla="*/ 4835245 h 5450408"/>
              <a:gd name="connsiteX16" fmla="*/ 0 w 10515600"/>
              <a:gd name="connsiteY16" fmla="*/ 4029355 h 5450408"/>
              <a:gd name="connsiteX17" fmla="*/ 0 w 10515600"/>
              <a:gd name="connsiteY17" fmla="*/ 4029371 h 5450408"/>
              <a:gd name="connsiteX18" fmla="*/ 0 w 10515600"/>
              <a:gd name="connsiteY18" fmla="*/ 2820560 h 5450408"/>
              <a:gd name="connsiteX19" fmla="*/ 0 w 10515600"/>
              <a:gd name="connsiteY19" fmla="*/ 2820560 h 5450408"/>
              <a:gd name="connsiteX20" fmla="*/ 0 w 10515600"/>
              <a:gd name="connsiteY20" fmla="*/ 805890 h 5450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515600" h="5450408">
                <a:moveTo>
                  <a:pt x="0" y="805890"/>
                </a:moveTo>
                <a:cubicBezTo>
                  <a:pt x="0" y="360809"/>
                  <a:pt x="360809" y="0"/>
                  <a:pt x="805890" y="0"/>
                </a:cubicBezTo>
                <a:lnTo>
                  <a:pt x="1752600" y="0"/>
                </a:lnTo>
                <a:lnTo>
                  <a:pt x="1752600" y="0"/>
                </a:lnTo>
                <a:lnTo>
                  <a:pt x="4381500" y="0"/>
                </a:lnTo>
                <a:lnTo>
                  <a:pt x="9709710" y="0"/>
                </a:lnTo>
                <a:cubicBezTo>
                  <a:pt x="10154791" y="0"/>
                  <a:pt x="10515600" y="360809"/>
                  <a:pt x="10515600" y="805890"/>
                </a:cubicBezTo>
                <a:lnTo>
                  <a:pt x="10515600" y="2820560"/>
                </a:lnTo>
                <a:lnTo>
                  <a:pt x="10515600" y="2820560"/>
                </a:lnTo>
                <a:lnTo>
                  <a:pt x="10515600" y="4029371"/>
                </a:lnTo>
                <a:lnTo>
                  <a:pt x="10515600" y="4029355"/>
                </a:lnTo>
                <a:cubicBezTo>
                  <a:pt x="10515600" y="4474436"/>
                  <a:pt x="10154791" y="4835245"/>
                  <a:pt x="9709710" y="4835245"/>
                </a:cubicBezTo>
                <a:lnTo>
                  <a:pt x="2552700" y="4846003"/>
                </a:lnTo>
                <a:lnTo>
                  <a:pt x="2002078" y="5450408"/>
                </a:lnTo>
                <a:lnTo>
                  <a:pt x="1440628" y="4824487"/>
                </a:lnTo>
                <a:lnTo>
                  <a:pt x="805890" y="4835245"/>
                </a:lnTo>
                <a:cubicBezTo>
                  <a:pt x="360809" y="4835245"/>
                  <a:pt x="0" y="4474436"/>
                  <a:pt x="0" y="4029355"/>
                </a:cubicBezTo>
                <a:lnTo>
                  <a:pt x="0" y="4029371"/>
                </a:lnTo>
                <a:lnTo>
                  <a:pt x="0" y="2820560"/>
                </a:lnTo>
                <a:lnTo>
                  <a:pt x="0" y="2820560"/>
                </a:lnTo>
                <a:lnTo>
                  <a:pt x="0" y="80589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a:spLocks noGrp="1"/>
          </p:cNvSpPr>
          <p:nvPr>
            <p:ph type="title" hasCustomPrompt="1"/>
          </p:nvPr>
        </p:nvSpPr>
        <p:spPr bwMode="black">
          <a:xfrm>
            <a:off x="1387736" y="1438507"/>
            <a:ext cx="9488245" cy="2219093"/>
          </a:xfrm>
        </p:spPr>
        <p:txBody>
          <a:bodyPr>
            <a:noAutofit/>
          </a:bodyPr>
          <a:lstStyle>
            <a:lvl1pPr algn="ctr">
              <a:tabLst>
                <a:tab pos="3770313" algn="l"/>
              </a:tabLst>
              <a:defRPr sz="5000" baseline="0">
                <a:solidFill>
                  <a:schemeClr val="accent1"/>
                </a:solidFill>
              </a:defRPr>
            </a:lvl1pPr>
          </a:lstStyle>
          <a:p>
            <a:r>
              <a:rPr lang="en-US" dirty="0" smtClean="0"/>
              <a:t>“Click to edit quote.”</a:t>
            </a:r>
            <a:endParaRPr lang="en-US" dirty="0"/>
          </a:p>
        </p:txBody>
      </p:sp>
      <p:sp>
        <p:nvSpPr>
          <p:cNvPr id="15" name="Text Placeholder 6"/>
          <p:cNvSpPr>
            <a:spLocks noGrp="1"/>
          </p:cNvSpPr>
          <p:nvPr>
            <p:ph type="body" sz="quarter" idx="13" hasCustomPrompt="1"/>
          </p:nvPr>
        </p:nvSpPr>
        <p:spPr bwMode="black">
          <a:xfrm>
            <a:off x="1387736" y="4126416"/>
            <a:ext cx="9488245" cy="1015739"/>
          </a:xfrm>
        </p:spPr>
        <p:txBody>
          <a:bodyPr anchor="ctr">
            <a:normAutofit/>
          </a:bodyPr>
          <a:lstStyle>
            <a:lvl1pPr marL="0" indent="0" algn="ctr">
              <a:buNone/>
              <a:defRPr sz="2400" i="1" baseline="0">
                <a:solidFill>
                  <a:schemeClr val="tx2"/>
                </a:solidFill>
              </a:defRPr>
            </a:lvl1pPr>
          </a:lstStyle>
          <a:p>
            <a:pPr lvl="0"/>
            <a:r>
              <a:rPr lang="en-US" dirty="0" smtClean="0"/>
              <a:t>- Click to edit name or subtext</a:t>
            </a:r>
            <a:endParaRPr lang="en-US" dirty="0"/>
          </a:p>
        </p:txBody>
      </p:sp>
      <p:sp>
        <p:nvSpPr>
          <p:cNvPr id="16" name="Date Placeholder 4"/>
          <p:cNvSpPr>
            <a:spLocks noGrp="1"/>
          </p:cNvSpPr>
          <p:nvPr>
            <p:ph type="dt" sz="half" idx="11"/>
          </p:nvPr>
        </p:nvSpPr>
        <p:spPr bwMode="white">
          <a:xfrm>
            <a:off x="838200" y="6356350"/>
            <a:ext cx="1358590" cy="365125"/>
          </a:xfrm>
        </p:spPr>
        <p:txBody>
          <a:bodyPr/>
          <a:lstStyle>
            <a:lvl1pPr>
              <a:defRPr>
                <a:solidFill>
                  <a:schemeClr val="bg1"/>
                </a:solidFill>
              </a:defRPr>
            </a:lvl1pPr>
          </a:lstStyle>
          <a:p>
            <a:fld id="{1B478CF4-D298-485C-AEC7-8BC37D7779B0}" type="datetime1">
              <a:rPr lang="en-US" smtClean="0"/>
              <a:t>4/5/2019</a:t>
            </a:fld>
            <a:endParaRPr lang="en-US" dirty="0"/>
          </a:p>
        </p:txBody>
      </p:sp>
      <p:sp>
        <p:nvSpPr>
          <p:cNvPr id="18" name="Footer Placeholder 4"/>
          <p:cNvSpPr>
            <a:spLocks noGrp="1"/>
          </p:cNvSpPr>
          <p:nvPr>
            <p:ph type="ftr" sz="quarter" idx="3"/>
          </p:nvPr>
        </p:nvSpPr>
        <p:spPr bwMode="white">
          <a:xfrm>
            <a:off x="3302177" y="6356349"/>
            <a:ext cx="5587647" cy="365125"/>
          </a:xfrm>
          <a:prstGeom prst="rect">
            <a:avLst/>
          </a:prstGeom>
        </p:spPr>
        <p:txBody>
          <a:bodyPr anchor="ctr"/>
          <a:lstStyle>
            <a:lvl1pPr algn="ctr">
              <a:defRPr sz="1200">
                <a:solidFill>
                  <a:schemeClr val="bg1"/>
                </a:solidFill>
              </a:defRPr>
            </a:lvl1pPr>
          </a:lstStyle>
          <a:p>
            <a:r>
              <a:rPr lang="en-US" smtClean="0"/>
              <a:t>Learning about how REST is the BEST | gisdata.mn.gov</a:t>
            </a:r>
            <a:endParaRPr lang="en-US" dirty="0"/>
          </a:p>
        </p:txBody>
      </p:sp>
      <p:sp>
        <p:nvSpPr>
          <p:cNvPr id="19" name="Slide Number Placeholder 6"/>
          <p:cNvSpPr>
            <a:spLocks noGrp="1"/>
          </p:cNvSpPr>
          <p:nvPr>
            <p:ph type="sldNum" sz="quarter" idx="12"/>
          </p:nvPr>
        </p:nvSpPr>
        <p:spPr bwMode="white">
          <a:xfrm>
            <a:off x="9891132" y="6356350"/>
            <a:ext cx="1462668" cy="365125"/>
          </a:xfrm>
        </p:spPr>
        <p:txBody>
          <a:bodyPr/>
          <a:lstStyle>
            <a:lvl1pPr>
              <a:defRPr>
                <a:solidFill>
                  <a:schemeClr val="bg1"/>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4344117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bwMode="auto">
      <p:bgPr>
        <a:solidFill>
          <a:srgbClr val="E8E8E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auto">
          <a:xfrm>
            <a:off x="0" y="-1"/>
            <a:ext cx="12192000" cy="1216025"/>
          </a:xfrm>
          <a:solidFill>
            <a:schemeClr val="accent1"/>
          </a:solidFill>
        </p:spPr>
        <p:txBody>
          <a:bodyPr lIns="822960" rIns="822960">
            <a:normAutofit/>
          </a:bodyPr>
          <a:lstStyle>
            <a:lvl1pPr algn="r">
              <a:defRPr sz="3600">
                <a:solidFill>
                  <a:schemeClr val="bg1"/>
                </a:solidFill>
              </a:defRPr>
            </a:lvl1pPr>
          </a:lstStyle>
          <a:p>
            <a:r>
              <a:rPr lang="en-US" dirty="0" smtClean="0"/>
              <a:t>Agenda</a:t>
            </a:r>
            <a:endParaRPr lang="en-US" dirty="0"/>
          </a:p>
        </p:txBody>
      </p:sp>
      <p:sp>
        <p:nvSpPr>
          <p:cNvPr id="12" name="Table Placeholder 9"/>
          <p:cNvSpPr>
            <a:spLocks noGrp="1"/>
          </p:cNvSpPr>
          <p:nvPr>
            <p:ph type="tbl" sz="quarter" idx="13"/>
          </p:nvPr>
        </p:nvSpPr>
        <p:spPr bwMode="gray">
          <a:xfrm>
            <a:off x="838200" y="1335088"/>
            <a:ext cx="10515600" cy="4841875"/>
          </a:xfrm>
        </p:spPr>
        <p:txBody>
          <a:bodyPr/>
          <a:lstStyle/>
          <a:p>
            <a:r>
              <a:rPr lang="en-US" smtClean="0"/>
              <a:t>Click icon to add table</a:t>
            </a:r>
            <a:endParaRPr lang="en-US"/>
          </a:p>
        </p:txBody>
      </p:sp>
      <p:sp>
        <p:nvSpPr>
          <p:cNvPr id="4" name="Date Placeholder 3"/>
          <p:cNvSpPr>
            <a:spLocks noGrp="1"/>
          </p:cNvSpPr>
          <p:nvPr>
            <p:ph type="dt" sz="half" idx="10"/>
          </p:nvPr>
        </p:nvSpPr>
        <p:spPr bwMode="black"/>
        <p:txBody>
          <a:bodyPr/>
          <a:lstStyle/>
          <a:p>
            <a:fld id="{7165D0D6-47D4-45DB-8A1D-18D2CB108965}" type="datetime1">
              <a:rPr lang="en-US" smtClean="0"/>
              <a:t>4/5/2019</a:t>
            </a:fld>
            <a:endParaRPr lang="en-US" dirty="0"/>
          </a:p>
        </p:txBody>
      </p:sp>
      <p:sp>
        <p:nvSpPr>
          <p:cNvPr id="11" name="Footer Placeholder 4"/>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smtClean="0"/>
              <a:t>Learning about how REST is the BEST | gisdata.mn.gov</a:t>
            </a:r>
            <a:endParaRPr lang="en-US" dirty="0"/>
          </a:p>
        </p:txBody>
      </p:sp>
      <p:sp>
        <p:nvSpPr>
          <p:cNvPr id="6" name="Slide Number Placeholder 5"/>
          <p:cNvSpPr>
            <a:spLocks noGrp="1"/>
          </p:cNvSpPr>
          <p:nvPr>
            <p:ph type="sldNum" sz="quarter" idx="12"/>
          </p:nvPr>
        </p:nvSpPr>
        <p:spPr bwMode="black"/>
        <p:txBody>
          <a:bodyPr/>
          <a:lstStyle/>
          <a:p>
            <a:fld id="{48F63A3B-78C7-47BE-AE5E-E10140E04643}" type="slidenum">
              <a:rPr lang="en-US" smtClean="0"/>
              <a:t>‹#›</a:t>
            </a:fld>
            <a:endParaRPr lang="en-US" dirty="0"/>
          </a:p>
        </p:txBody>
      </p:sp>
      <p:sp>
        <p:nvSpPr>
          <p:cNvPr id="9" name="Rectangle 8"/>
          <p:cNvSpPr/>
          <p:nvPr userDrawn="1"/>
        </p:nvSpPr>
        <p:spPr bwMode="auto">
          <a:xfrm>
            <a:off x="0" y="1216025"/>
            <a:ext cx="12192000" cy="119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679964413"/>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Full Image Black Circle Overlay">
    <p:bg bwMode="gray">
      <p:bgPr>
        <a:solidFill>
          <a:schemeClr val="bg1"/>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bwMode="gray">
          <a:xfrm>
            <a:off x="0" y="0"/>
            <a:ext cx="12192000" cy="6858000"/>
          </a:xfrm>
        </p:spPr>
        <p:txBody>
          <a:bodyPr/>
          <a:lstStyle/>
          <a:p>
            <a:r>
              <a:rPr lang="en-US" smtClean="0"/>
              <a:t>Click icon to add picture</a:t>
            </a:r>
            <a:endParaRPr lang="en-US" dirty="0"/>
          </a:p>
        </p:txBody>
      </p:sp>
      <p:sp>
        <p:nvSpPr>
          <p:cNvPr id="2" name="Title 1"/>
          <p:cNvSpPr>
            <a:spLocks noGrp="1"/>
          </p:cNvSpPr>
          <p:nvPr>
            <p:ph type="title" hasCustomPrompt="1"/>
          </p:nvPr>
        </p:nvSpPr>
        <p:spPr bwMode="auto">
          <a:xfrm>
            <a:off x="6146624" y="685800"/>
            <a:ext cx="5486400" cy="5486400"/>
          </a:xfrm>
          <a:prstGeom prst="ellipse">
            <a:avLst/>
          </a:prstGeom>
          <a:solidFill>
            <a:srgbClr val="003865">
              <a:alpha val="87843"/>
            </a:srgbClr>
          </a:solidFill>
        </p:spPr>
        <p:txBody>
          <a:bodyPr>
            <a:noAutofit/>
          </a:bodyPr>
          <a:lstStyle>
            <a:lvl1pPr algn="ctr">
              <a:tabLst>
                <a:tab pos="2341563" algn="l"/>
                <a:tab pos="3770313" algn="l"/>
              </a:tabLst>
              <a:defRPr sz="5500" baseline="0">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4092258399"/>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ull Image Multiple Circle Overlay">
    <p:bg>
      <p:bgPr>
        <a:solidFill>
          <a:schemeClr val="bg1"/>
        </a:solidFill>
        <a:effectLst/>
      </p:bgPr>
    </p:bg>
    <p:spTree>
      <p:nvGrpSpPr>
        <p:cNvPr id="1" name=""/>
        <p:cNvGrpSpPr/>
        <p:nvPr/>
      </p:nvGrpSpPr>
      <p:grpSpPr>
        <a:xfrm>
          <a:off x="0" y="0"/>
          <a:ext cx="0" cy="0"/>
          <a:chOff x="0" y="0"/>
          <a:chExt cx="0" cy="0"/>
        </a:xfrm>
      </p:grpSpPr>
      <p:sp>
        <p:nvSpPr>
          <p:cNvPr id="10" name="Picture Placeholder 6"/>
          <p:cNvSpPr>
            <a:spLocks noGrp="1"/>
          </p:cNvSpPr>
          <p:nvPr>
            <p:ph type="pic" sz="quarter" idx="15"/>
          </p:nvPr>
        </p:nvSpPr>
        <p:spPr bwMode="gray">
          <a:xfrm>
            <a:off x="0" y="0"/>
            <a:ext cx="12192000" cy="6858000"/>
          </a:xfrm>
        </p:spPr>
        <p:txBody>
          <a:bodyPr/>
          <a:lstStyle/>
          <a:p>
            <a:r>
              <a:rPr lang="en-US" smtClean="0"/>
              <a:t>Click icon to add picture</a:t>
            </a:r>
            <a:endParaRPr lang="en-US" dirty="0"/>
          </a:p>
        </p:txBody>
      </p:sp>
      <p:sp>
        <p:nvSpPr>
          <p:cNvPr id="2" name="Title 1"/>
          <p:cNvSpPr>
            <a:spLocks noGrp="1"/>
          </p:cNvSpPr>
          <p:nvPr>
            <p:ph type="title" hasCustomPrompt="1"/>
          </p:nvPr>
        </p:nvSpPr>
        <p:spPr bwMode="auto">
          <a:xfrm>
            <a:off x="5720397" y="912530"/>
            <a:ext cx="4661388" cy="4661388"/>
          </a:xfrm>
          <a:prstGeom prst="ellipse">
            <a:avLst/>
          </a:prstGeom>
          <a:solidFill>
            <a:srgbClr val="003865">
              <a:alpha val="87843"/>
            </a:srgbClr>
          </a:solidFill>
        </p:spPr>
        <p:txBody>
          <a:bodyPr>
            <a:noAutofit/>
          </a:bodyPr>
          <a:lstStyle>
            <a:lvl1pPr algn="ctr">
              <a:tabLst>
                <a:tab pos="3770313" algn="l"/>
              </a:tabLst>
              <a:defRPr sz="4500" baseline="0">
                <a:solidFill>
                  <a:schemeClr val="bg1"/>
                </a:solidFill>
              </a:defRPr>
            </a:lvl1pPr>
          </a:lstStyle>
          <a:p>
            <a:r>
              <a:rPr lang="en-US" dirty="0" smtClean="0"/>
              <a:t>Click to edit title</a:t>
            </a:r>
            <a:endParaRPr lang="en-US" dirty="0"/>
          </a:p>
        </p:txBody>
      </p:sp>
      <p:sp>
        <p:nvSpPr>
          <p:cNvPr id="9" name="Text Placeholder 7"/>
          <p:cNvSpPr>
            <a:spLocks noGrp="1"/>
          </p:cNvSpPr>
          <p:nvPr>
            <p:ph type="body" sz="quarter" idx="14" hasCustomPrompt="1"/>
          </p:nvPr>
        </p:nvSpPr>
        <p:spPr bwMode="auto">
          <a:xfrm>
            <a:off x="9544816" y="524007"/>
            <a:ext cx="2155300" cy="2155300"/>
          </a:xfrm>
          <a:prstGeom prst="ellipse">
            <a:avLst/>
          </a:prstGeom>
          <a:solidFill>
            <a:srgbClr val="78BE21">
              <a:alpha val="87843"/>
            </a:srgbClr>
          </a:solidFill>
        </p:spPr>
        <p:txBody>
          <a:bodyPr anchor="ctr">
            <a:normAutofit/>
          </a:bodyPr>
          <a:lstStyle>
            <a:lvl1pPr marL="0" indent="0" algn="ctr">
              <a:buNone/>
              <a:defRPr sz="2500" baseline="0">
                <a:solidFill>
                  <a:schemeClr val="tx2"/>
                </a:solidFill>
                <a:latin typeface="+mn-lt"/>
              </a:defRPr>
            </a:lvl1pPr>
          </a:lstStyle>
          <a:p>
            <a:pPr lvl="0"/>
            <a:r>
              <a:rPr lang="en-US" dirty="0" smtClean="0"/>
              <a:t>Second Point</a:t>
            </a:r>
            <a:endParaRPr lang="en-US" dirty="0"/>
          </a:p>
        </p:txBody>
      </p:sp>
      <p:sp>
        <p:nvSpPr>
          <p:cNvPr id="8" name="Text Placeholder 7"/>
          <p:cNvSpPr>
            <a:spLocks noGrp="1"/>
          </p:cNvSpPr>
          <p:nvPr>
            <p:ph type="body" sz="quarter" idx="13" hasCustomPrompt="1"/>
          </p:nvPr>
        </p:nvSpPr>
        <p:spPr bwMode="auto">
          <a:xfrm>
            <a:off x="9251002" y="3581845"/>
            <a:ext cx="2637978" cy="2637978"/>
          </a:xfrm>
          <a:prstGeom prst="ellipse">
            <a:avLst/>
          </a:prstGeom>
          <a:solidFill>
            <a:srgbClr val="000000">
              <a:alpha val="87843"/>
            </a:srgbClr>
          </a:solidFill>
        </p:spPr>
        <p:txBody>
          <a:bodyPr anchor="ctr">
            <a:normAutofit/>
          </a:bodyPr>
          <a:lstStyle>
            <a:lvl1pPr marL="0" indent="0" algn="ctr">
              <a:buNone/>
              <a:defRPr sz="2500" baseline="0">
                <a:solidFill>
                  <a:schemeClr val="bg1"/>
                </a:solidFill>
                <a:latin typeface="+mn-lt"/>
              </a:defRPr>
            </a:lvl1pPr>
          </a:lstStyle>
          <a:p>
            <a:pPr lvl="0"/>
            <a:r>
              <a:rPr lang="en-US" dirty="0" smtClean="0"/>
              <a:t>Third Point</a:t>
            </a:r>
            <a:endParaRPr lang="en-US" dirty="0"/>
          </a:p>
        </p:txBody>
      </p:sp>
    </p:spTree>
    <p:extLst>
      <p:ext uri="{BB962C8B-B14F-4D97-AF65-F5344CB8AC3E}">
        <p14:creationId xmlns:p14="http://schemas.microsoft.com/office/powerpoint/2010/main" val="2911004216"/>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ote Black Box Overlay">
    <p:bg>
      <p:bgPr>
        <a:solidFill>
          <a:schemeClr val="bg1"/>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bwMode="gray">
          <a:xfrm>
            <a:off x="0" y="0"/>
            <a:ext cx="12192000" cy="6858000"/>
          </a:xfrm>
        </p:spPr>
        <p:txBody>
          <a:bodyPr/>
          <a:lstStyle/>
          <a:p>
            <a:r>
              <a:rPr lang="en-US" smtClean="0"/>
              <a:t>Click icon to add picture</a:t>
            </a:r>
            <a:endParaRPr lang="en-US"/>
          </a:p>
        </p:txBody>
      </p:sp>
      <p:sp>
        <p:nvSpPr>
          <p:cNvPr id="2" name="Title 1"/>
          <p:cNvSpPr>
            <a:spLocks noGrp="1"/>
          </p:cNvSpPr>
          <p:nvPr>
            <p:ph type="title" hasCustomPrompt="1"/>
          </p:nvPr>
        </p:nvSpPr>
        <p:spPr bwMode="auto">
          <a:xfrm>
            <a:off x="2299475" y="1609867"/>
            <a:ext cx="7593051" cy="3638266"/>
          </a:xfrm>
          <a:solidFill>
            <a:srgbClr val="003865">
              <a:alpha val="87843"/>
            </a:srgbClr>
          </a:solidFill>
        </p:spPr>
        <p:txBody>
          <a:bodyPr>
            <a:noAutofit/>
          </a:bodyPr>
          <a:lstStyle>
            <a:lvl1pPr algn="ctr">
              <a:spcAft>
                <a:spcPts val="1000"/>
              </a:spcAft>
              <a:tabLst>
                <a:tab pos="3770313" algn="l"/>
              </a:tabLst>
              <a:defRPr sz="7000" baseline="0">
                <a:solidFill>
                  <a:schemeClr val="bg1"/>
                </a:solidFill>
              </a:defRPr>
            </a:lvl1pPr>
          </a:lstStyle>
          <a:p>
            <a:r>
              <a:rPr lang="en-US" dirty="0" smtClean="0"/>
              <a:t>Quote or </a:t>
            </a:r>
            <a:br>
              <a:rPr lang="en-US" dirty="0" smtClean="0"/>
            </a:br>
            <a:r>
              <a:rPr lang="en-US" dirty="0" smtClean="0"/>
              <a:t>Statement</a:t>
            </a:r>
            <a:endParaRPr lang="en-US" dirty="0"/>
          </a:p>
        </p:txBody>
      </p:sp>
    </p:spTree>
    <p:extLst>
      <p:ext uri="{BB962C8B-B14F-4D97-AF65-F5344CB8AC3E}">
        <p14:creationId xmlns:p14="http://schemas.microsoft.com/office/powerpoint/2010/main" val="206771762"/>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Quote Solid Red Background">
    <p:bg bwMode="black">
      <p:bgPr>
        <a:gradFill>
          <a:gsLst>
            <a:gs pos="100000">
              <a:schemeClr val="accent1">
                <a:lumMod val="50000"/>
              </a:schemeClr>
            </a:gs>
            <a:gs pos="20000">
              <a:schemeClr val="accent1"/>
            </a:gs>
          </a:gsLst>
          <a:path path="circle">
            <a:fillToRect l="50000" t="50000" r="50000" b="50000"/>
          </a:path>
        </a:gradFill>
        <a:effectLst/>
      </p:bgPr>
    </p:bg>
    <p:spTree>
      <p:nvGrpSpPr>
        <p:cNvPr id="1" name=""/>
        <p:cNvGrpSpPr/>
        <p:nvPr/>
      </p:nvGrpSpPr>
      <p:grpSpPr>
        <a:xfrm>
          <a:off x="0" y="0"/>
          <a:ext cx="0" cy="0"/>
          <a:chOff x="0" y="0"/>
          <a:chExt cx="0" cy="0"/>
        </a:xfrm>
      </p:grpSpPr>
      <p:sp>
        <p:nvSpPr>
          <p:cNvPr id="8" name="Title 1"/>
          <p:cNvSpPr>
            <a:spLocks noGrp="1"/>
          </p:cNvSpPr>
          <p:nvPr>
            <p:ph type="title" hasCustomPrompt="1"/>
          </p:nvPr>
        </p:nvSpPr>
        <p:spPr bwMode="white">
          <a:xfrm>
            <a:off x="838200" y="1389685"/>
            <a:ext cx="10515600" cy="1340989"/>
          </a:xfrm>
        </p:spPr>
        <p:txBody>
          <a:bodyPr>
            <a:noAutofit/>
          </a:bodyPr>
          <a:lstStyle>
            <a:lvl1pPr algn="ctr">
              <a:tabLst>
                <a:tab pos="3770313" algn="l"/>
              </a:tabLst>
              <a:defRPr sz="7000">
                <a:solidFill>
                  <a:schemeClr val="accent2"/>
                </a:solidFill>
              </a:defRPr>
            </a:lvl1pPr>
          </a:lstStyle>
          <a:p>
            <a:r>
              <a:rPr lang="en-US" dirty="0" smtClean="0"/>
              <a:t>Quote or Statement</a:t>
            </a:r>
            <a:endParaRPr lang="en-US" dirty="0"/>
          </a:p>
        </p:txBody>
      </p:sp>
      <p:sp>
        <p:nvSpPr>
          <p:cNvPr id="10" name="Text Placeholder 6"/>
          <p:cNvSpPr>
            <a:spLocks noGrp="1"/>
          </p:cNvSpPr>
          <p:nvPr>
            <p:ph type="body" sz="quarter" idx="13" hasCustomPrompt="1"/>
          </p:nvPr>
        </p:nvSpPr>
        <p:spPr bwMode="white">
          <a:xfrm>
            <a:off x="838200" y="2925699"/>
            <a:ext cx="10515600" cy="2673435"/>
          </a:xfrm>
        </p:spPr>
        <p:txBody>
          <a:bodyPr anchor="ctr"/>
          <a:lstStyle>
            <a:lvl1pPr marL="0" indent="0" algn="ctr">
              <a:lnSpc>
                <a:spcPct val="100000"/>
              </a:lnSpc>
              <a:spcBef>
                <a:spcPts val="0"/>
              </a:spcBef>
              <a:buClr>
                <a:schemeClr val="bg1"/>
              </a:buClr>
              <a:buFont typeface="Arial" panose="020B0604020202020204" pitchFamily="34" charset="0"/>
              <a:buNone/>
              <a:defRPr>
                <a:solidFill>
                  <a:schemeClr val="bg1"/>
                </a:solidFill>
              </a:defRPr>
            </a:lvl1pPr>
          </a:lstStyle>
          <a:p>
            <a:pPr lvl="0"/>
            <a:r>
              <a:rPr lang="en-US" dirty="0" smtClean="0"/>
              <a:t>Make a secondary statement here.</a:t>
            </a:r>
            <a:endParaRPr lang="en-US" dirty="0"/>
          </a:p>
        </p:txBody>
      </p:sp>
      <p:sp>
        <p:nvSpPr>
          <p:cNvPr id="3" name="Date Placeholder 2"/>
          <p:cNvSpPr>
            <a:spLocks noGrp="1"/>
          </p:cNvSpPr>
          <p:nvPr>
            <p:ph type="dt" sz="half" idx="10"/>
          </p:nvPr>
        </p:nvSpPr>
        <p:spPr bwMode="white"/>
        <p:txBody>
          <a:bodyPr/>
          <a:lstStyle>
            <a:lvl1pPr>
              <a:defRPr>
                <a:solidFill>
                  <a:schemeClr val="bg1"/>
                </a:solidFill>
              </a:defRPr>
            </a:lvl1pPr>
          </a:lstStyle>
          <a:p>
            <a:fld id="{9324E9CA-4A9C-4AD5-A523-0F9AAF6B97DD}" type="datetime1">
              <a:rPr lang="en-US" smtClean="0"/>
              <a:t>4/5/2019</a:t>
            </a:fld>
            <a:endParaRPr lang="en-US" dirty="0"/>
          </a:p>
        </p:txBody>
      </p:sp>
      <p:sp>
        <p:nvSpPr>
          <p:cNvPr id="5" name="Footer Placeholder 4"/>
          <p:cNvSpPr>
            <a:spLocks noGrp="1"/>
          </p:cNvSpPr>
          <p:nvPr>
            <p:ph type="ftr" sz="quarter" idx="12"/>
          </p:nvPr>
        </p:nvSpPr>
        <p:spPr bwMode="white"/>
        <p:txBody>
          <a:bodyPr/>
          <a:lstStyle>
            <a:lvl1pPr>
              <a:defRPr>
                <a:solidFill>
                  <a:schemeClr val="bg1"/>
                </a:solidFill>
              </a:defRPr>
            </a:lvl1pPr>
          </a:lstStyle>
          <a:p>
            <a:r>
              <a:rPr lang="en-US" smtClean="0"/>
              <a:t>Learning about how REST is the BEST | gisdata.mn.gov</a:t>
            </a:r>
            <a:endParaRPr lang="en-US" dirty="0"/>
          </a:p>
        </p:txBody>
      </p:sp>
      <p:sp>
        <p:nvSpPr>
          <p:cNvPr id="4" name="Slide Number Placeholder 3"/>
          <p:cNvSpPr>
            <a:spLocks noGrp="1"/>
          </p:cNvSpPr>
          <p:nvPr>
            <p:ph type="sldNum" sz="quarter" idx="11"/>
          </p:nvPr>
        </p:nvSpPr>
        <p:spPr bwMode="white"/>
        <p:txBody>
          <a:bodyPr/>
          <a:lstStyle>
            <a:lvl1pPr>
              <a:defRPr>
                <a:solidFill>
                  <a:schemeClr val="bg1"/>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979537020"/>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Quote Solid Light Background">
    <p:bg bwMode="auto">
      <p:bgPr>
        <a:gradFill>
          <a:gsLst>
            <a:gs pos="100000">
              <a:srgbClr val="BFBFBF"/>
            </a:gs>
            <a:gs pos="53000">
              <a:srgbClr val="F5F5F5"/>
            </a:gs>
            <a:gs pos="78000">
              <a:srgbClr val="E8E8E8"/>
            </a:gs>
          </a:gsLst>
          <a:path path="circle">
            <a:fillToRect l="50000" t="50000" r="50000" b="50000"/>
          </a:path>
        </a:gradFill>
        <a:effectLst/>
      </p:bgPr>
    </p:bg>
    <p:spTree>
      <p:nvGrpSpPr>
        <p:cNvPr id="1" name=""/>
        <p:cNvGrpSpPr/>
        <p:nvPr/>
      </p:nvGrpSpPr>
      <p:grpSpPr>
        <a:xfrm>
          <a:off x="0" y="0"/>
          <a:ext cx="0" cy="0"/>
          <a:chOff x="0" y="0"/>
          <a:chExt cx="0" cy="0"/>
        </a:xfrm>
      </p:grpSpPr>
      <p:sp>
        <p:nvSpPr>
          <p:cNvPr id="7" name="Title 1"/>
          <p:cNvSpPr>
            <a:spLocks noGrp="1"/>
          </p:cNvSpPr>
          <p:nvPr>
            <p:ph type="title" hasCustomPrompt="1"/>
          </p:nvPr>
        </p:nvSpPr>
        <p:spPr bwMode="auto">
          <a:xfrm>
            <a:off x="0" y="1389685"/>
            <a:ext cx="12192000" cy="1340989"/>
          </a:xfrm>
          <a:solidFill>
            <a:schemeClr val="tx1"/>
          </a:solidFill>
        </p:spPr>
        <p:txBody>
          <a:bodyPr>
            <a:noAutofit/>
          </a:bodyPr>
          <a:lstStyle>
            <a:lvl1pPr algn="ctr">
              <a:tabLst>
                <a:tab pos="3770313" algn="l"/>
              </a:tabLst>
              <a:defRPr sz="7000">
                <a:solidFill>
                  <a:schemeClr val="accent2"/>
                </a:solidFill>
              </a:defRPr>
            </a:lvl1pPr>
          </a:lstStyle>
          <a:p>
            <a:r>
              <a:rPr lang="en-US" dirty="0" smtClean="0"/>
              <a:t>Quote or Statement</a:t>
            </a:r>
            <a:endParaRPr lang="en-US" dirty="0"/>
          </a:p>
        </p:txBody>
      </p:sp>
      <p:sp>
        <p:nvSpPr>
          <p:cNvPr id="8" name="Text Placeholder 6"/>
          <p:cNvSpPr>
            <a:spLocks noGrp="1"/>
          </p:cNvSpPr>
          <p:nvPr>
            <p:ph type="body" sz="quarter" idx="13" hasCustomPrompt="1"/>
          </p:nvPr>
        </p:nvSpPr>
        <p:spPr bwMode="black">
          <a:xfrm>
            <a:off x="838200" y="2925699"/>
            <a:ext cx="10515600" cy="2673435"/>
          </a:xfrm>
        </p:spPr>
        <p:txBody>
          <a:bodyPr anchor="ctr"/>
          <a:lstStyle>
            <a:lvl1pPr marL="0" indent="0" algn="ctr">
              <a:lnSpc>
                <a:spcPct val="100000"/>
              </a:lnSpc>
              <a:spcBef>
                <a:spcPts val="0"/>
              </a:spcBef>
              <a:buFont typeface="Arial" panose="020B0604020202020204" pitchFamily="34" charset="0"/>
              <a:buNone/>
              <a:defRPr>
                <a:solidFill>
                  <a:schemeClr val="tx1"/>
                </a:solidFill>
              </a:defRPr>
            </a:lvl1pPr>
          </a:lstStyle>
          <a:p>
            <a:pPr lvl="0"/>
            <a:r>
              <a:rPr lang="en-US" dirty="0" smtClean="0"/>
              <a:t>Make a secondary statement here.</a:t>
            </a:r>
            <a:endParaRPr lang="en-US" dirty="0"/>
          </a:p>
        </p:txBody>
      </p:sp>
      <p:sp>
        <p:nvSpPr>
          <p:cNvPr id="3" name="Date Placeholder 2"/>
          <p:cNvSpPr>
            <a:spLocks noGrp="1"/>
          </p:cNvSpPr>
          <p:nvPr>
            <p:ph type="dt" sz="half" idx="10"/>
          </p:nvPr>
        </p:nvSpPr>
        <p:spPr bwMode="black"/>
        <p:txBody>
          <a:bodyPr/>
          <a:lstStyle/>
          <a:p>
            <a:fld id="{D925DE02-5038-47FC-8A90-3EF654B7AE9F}" type="datetime1">
              <a:rPr lang="en-US" smtClean="0"/>
              <a:t>4/5/2019</a:t>
            </a:fld>
            <a:endParaRPr lang="en-US" dirty="0"/>
          </a:p>
        </p:txBody>
      </p:sp>
      <p:sp>
        <p:nvSpPr>
          <p:cNvPr id="5" name="Footer Placeholder 4"/>
          <p:cNvSpPr>
            <a:spLocks noGrp="1"/>
          </p:cNvSpPr>
          <p:nvPr>
            <p:ph type="ftr" sz="quarter" idx="12"/>
          </p:nvPr>
        </p:nvSpPr>
        <p:spPr bwMode="black"/>
        <p:txBody>
          <a:bodyPr/>
          <a:lstStyle>
            <a:lvl1pPr>
              <a:defRPr>
                <a:solidFill>
                  <a:schemeClr val="tx2"/>
                </a:solidFill>
              </a:defRPr>
            </a:lvl1pPr>
          </a:lstStyle>
          <a:p>
            <a:r>
              <a:rPr lang="en-US" smtClean="0"/>
              <a:t>Learning about how REST is the BEST | gisdata.mn.gov</a:t>
            </a:r>
            <a:endParaRPr lang="en-US" dirty="0"/>
          </a:p>
        </p:txBody>
      </p:sp>
      <p:sp>
        <p:nvSpPr>
          <p:cNvPr id="4" name="Slide Number Placeholder 3"/>
          <p:cNvSpPr>
            <a:spLocks noGrp="1"/>
          </p:cNvSpPr>
          <p:nvPr>
            <p:ph type="sldNum" sz="quarter" idx="11"/>
          </p:nvPr>
        </p:nvSpPr>
        <p:spPr bwMode="black"/>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930915580"/>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Quote Full Image Background">
    <p:bg bwMode="ltGray">
      <p:bgPr>
        <a:solidFill>
          <a:schemeClr val="bg1"/>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4" hasCustomPrompt="1"/>
          </p:nvPr>
        </p:nvSpPr>
        <p:spPr bwMode="gray">
          <a:xfrm>
            <a:off x="0" y="0"/>
            <a:ext cx="12192000" cy="6858000"/>
          </a:xfrm>
        </p:spPr>
        <p:txBody>
          <a:bodyPr/>
          <a:lstStyle>
            <a:lvl1pPr>
              <a:defRPr/>
            </a:lvl1pPr>
          </a:lstStyle>
          <a:p>
            <a:r>
              <a:rPr lang="en-US" dirty="0" smtClean="0"/>
              <a:t>Click icon to edit background picture</a:t>
            </a:r>
            <a:endParaRPr lang="en-US" dirty="0"/>
          </a:p>
        </p:txBody>
      </p:sp>
      <p:sp>
        <p:nvSpPr>
          <p:cNvPr id="12" name="Title 1"/>
          <p:cNvSpPr>
            <a:spLocks noGrp="1"/>
          </p:cNvSpPr>
          <p:nvPr>
            <p:ph type="title" hasCustomPrompt="1"/>
          </p:nvPr>
        </p:nvSpPr>
        <p:spPr bwMode="white">
          <a:xfrm>
            <a:off x="838200" y="1389685"/>
            <a:ext cx="10515600" cy="1340989"/>
          </a:xfrm>
        </p:spPr>
        <p:txBody>
          <a:bodyPr>
            <a:noAutofit/>
          </a:bodyPr>
          <a:lstStyle>
            <a:lvl1pPr algn="ctr">
              <a:tabLst>
                <a:tab pos="3770313" algn="l"/>
              </a:tabLst>
              <a:defRPr sz="7000">
                <a:solidFill>
                  <a:schemeClr val="bg1"/>
                </a:solidFill>
              </a:defRPr>
            </a:lvl1pPr>
          </a:lstStyle>
          <a:p>
            <a:r>
              <a:rPr lang="en-US" dirty="0" smtClean="0"/>
              <a:t>Quote or Statement</a:t>
            </a:r>
            <a:endParaRPr lang="en-US" dirty="0"/>
          </a:p>
        </p:txBody>
      </p:sp>
      <p:sp>
        <p:nvSpPr>
          <p:cNvPr id="13" name="Text Placeholder 6"/>
          <p:cNvSpPr>
            <a:spLocks noGrp="1"/>
          </p:cNvSpPr>
          <p:nvPr>
            <p:ph type="body" sz="quarter" idx="13" hasCustomPrompt="1"/>
          </p:nvPr>
        </p:nvSpPr>
        <p:spPr bwMode="white">
          <a:xfrm>
            <a:off x="838200" y="2925699"/>
            <a:ext cx="10515600" cy="2673435"/>
          </a:xfrm>
        </p:spPr>
        <p:txBody>
          <a:bodyPr anchor="ctr"/>
          <a:lstStyle>
            <a:lvl1pPr marL="0" indent="0" algn="ctr">
              <a:lnSpc>
                <a:spcPct val="100000"/>
              </a:lnSpc>
              <a:spcBef>
                <a:spcPts val="0"/>
              </a:spcBef>
              <a:buNone/>
              <a:defRPr>
                <a:solidFill>
                  <a:schemeClr val="bg1"/>
                </a:solidFill>
              </a:defRPr>
            </a:lvl1pPr>
          </a:lstStyle>
          <a:p>
            <a:pPr lvl="0"/>
            <a:r>
              <a:rPr lang="en-US" dirty="0" smtClean="0"/>
              <a:t>Make a secondary statement here.</a:t>
            </a:r>
            <a:endParaRPr lang="en-US" dirty="0"/>
          </a:p>
        </p:txBody>
      </p:sp>
      <p:sp>
        <p:nvSpPr>
          <p:cNvPr id="3" name="Date Placeholder 2"/>
          <p:cNvSpPr>
            <a:spLocks noGrp="1"/>
          </p:cNvSpPr>
          <p:nvPr>
            <p:ph type="dt" sz="half" idx="10"/>
          </p:nvPr>
        </p:nvSpPr>
        <p:spPr bwMode="white"/>
        <p:txBody>
          <a:bodyPr/>
          <a:lstStyle>
            <a:lvl1pPr>
              <a:defRPr>
                <a:solidFill>
                  <a:schemeClr val="bg1"/>
                </a:solidFill>
              </a:defRPr>
            </a:lvl1pPr>
          </a:lstStyle>
          <a:p>
            <a:fld id="{A76B25AF-55A0-4EE7-8078-946A4BCB016E}" type="datetime1">
              <a:rPr lang="en-US" smtClean="0"/>
              <a:t>4/5/2019</a:t>
            </a:fld>
            <a:endParaRPr lang="en-US" dirty="0"/>
          </a:p>
        </p:txBody>
      </p:sp>
      <p:sp>
        <p:nvSpPr>
          <p:cNvPr id="5" name="Footer Placeholder 4"/>
          <p:cNvSpPr>
            <a:spLocks noGrp="1"/>
          </p:cNvSpPr>
          <p:nvPr>
            <p:ph type="ftr" sz="quarter" idx="12"/>
          </p:nvPr>
        </p:nvSpPr>
        <p:spPr bwMode="white"/>
        <p:txBody>
          <a:bodyPr/>
          <a:lstStyle>
            <a:lvl1pPr>
              <a:defRPr>
                <a:solidFill>
                  <a:schemeClr val="bg1"/>
                </a:solidFill>
              </a:defRPr>
            </a:lvl1pPr>
          </a:lstStyle>
          <a:p>
            <a:r>
              <a:rPr lang="en-US" smtClean="0"/>
              <a:t>Learning about how REST is the BEST | gisdata.mn.gov</a:t>
            </a:r>
            <a:endParaRPr lang="en-US" dirty="0"/>
          </a:p>
        </p:txBody>
      </p:sp>
      <p:sp>
        <p:nvSpPr>
          <p:cNvPr id="4" name="Slide Number Placeholder 3"/>
          <p:cNvSpPr>
            <a:spLocks noGrp="1"/>
          </p:cNvSpPr>
          <p:nvPr>
            <p:ph type="sldNum" sz="quarter" idx="11"/>
          </p:nvPr>
        </p:nvSpPr>
        <p:spPr bwMode="white"/>
        <p:txBody>
          <a:bodyPr/>
          <a:lstStyle>
            <a:lvl1pPr>
              <a:defRPr>
                <a:solidFill>
                  <a:schemeClr val="bg1"/>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947260539"/>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ig Number - Image Background">
    <p:bg bwMode="blackGray">
      <p:bgPr>
        <a:solidFill>
          <a:schemeClr val="bg1"/>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4"/>
          </p:nvPr>
        </p:nvSpPr>
        <p:spPr bwMode="gray">
          <a:xfrm>
            <a:off x="0" y="0"/>
            <a:ext cx="12192000" cy="6858000"/>
          </a:xfrm>
        </p:spPr>
        <p:txBody>
          <a:bodyPr/>
          <a:lstStyle/>
          <a:p>
            <a:r>
              <a:rPr lang="en-US" smtClean="0"/>
              <a:t>Click icon to add picture</a:t>
            </a:r>
            <a:endParaRPr lang="en-US" dirty="0"/>
          </a:p>
        </p:txBody>
      </p:sp>
      <p:sp>
        <p:nvSpPr>
          <p:cNvPr id="2" name="Title 1"/>
          <p:cNvSpPr>
            <a:spLocks noGrp="1"/>
          </p:cNvSpPr>
          <p:nvPr>
            <p:ph type="title" hasCustomPrompt="1"/>
          </p:nvPr>
        </p:nvSpPr>
        <p:spPr bwMode="auto">
          <a:xfrm>
            <a:off x="5424138" y="624469"/>
            <a:ext cx="5198328" cy="5072440"/>
          </a:xfrm>
          <a:prstGeom prst="ellipse">
            <a:avLst/>
          </a:prstGeom>
          <a:solidFill>
            <a:schemeClr val="bg1"/>
          </a:solidFill>
        </p:spPr>
        <p:txBody>
          <a:bodyPr>
            <a:noAutofit/>
          </a:bodyPr>
          <a:lstStyle>
            <a:lvl1pPr algn="ctr">
              <a:tabLst>
                <a:tab pos="3770313" algn="l"/>
              </a:tabLst>
              <a:defRPr sz="6000" baseline="0">
                <a:solidFill>
                  <a:schemeClr val="accent1"/>
                </a:solidFill>
              </a:defRPr>
            </a:lvl1pPr>
          </a:lstStyle>
          <a:p>
            <a:r>
              <a:rPr lang="en-US" dirty="0" smtClean="0"/>
              <a:t>Click to edit title.</a:t>
            </a:r>
            <a:endParaRPr lang="en-US" dirty="0"/>
          </a:p>
        </p:txBody>
      </p:sp>
      <p:sp>
        <p:nvSpPr>
          <p:cNvPr id="9" name="Text Placeholder 8"/>
          <p:cNvSpPr>
            <a:spLocks noGrp="1"/>
          </p:cNvSpPr>
          <p:nvPr>
            <p:ph type="body" sz="quarter" idx="15" hasCustomPrompt="1"/>
          </p:nvPr>
        </p:nvSpPr>
        <p:spPr bwMode="white">
          <a:xfrm>
            <a:off x="1005465" y="0"/>
            <a:ext cx="3986213" cy="5086350"/>
          </a:xfrm>
        </p:spPr>
        <p:txBody>
          <a:bodyPr>
            <a:noAutofit/>
          </a:bodyPr>
          <a:lstStyle>
            <a:lvl1pPr marL="0" indent="0" algn="ctr">
              <a:spcBef>
                <a:spcPts val="0"/>
              </a:spcBef>
              <a:spcAft>
                <a:spcPts val="0"/>
              </a:spcAft>
              <a:buNone/>
              <a:defRPr sz="40000" i="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2</a:t>
            </a:r>
            <a:endParaRPr lang="en-US" dirty="0"/>
          </a:p>
        </p:txBody>
      </p:sp>
    </p:spTree>
    <p:extLst>
      <p:ext uri="{BB962C8B-B14F-4D97-AF65-F5344CB8AC3E}">
        <p14:creationId xmlns:p14="http://schemas.microsoft.com/office/powerpoint/2010/main" val="1476447323"/>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ig Number - Red Background">
    <p:bg bwMode="gray">
      <p:bgPr>
        <a:gradFill>
          <a:gsLst>
            <a:gs pos="100000">
              <a:schemeClr val="accent1">
                <a:lumMod val="50000"/>
              </a:schemeClr>
            </a:gs>
            <a:gs pos="20000">
              <a:schemeClr val="accent1"/>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auto">
          <a:xfrm>
            <a:off x="5424138" y="624469"/>
            <a:ext cx="5198328" cy="5072440"/>
          </a:xfrm>
          <a:prstGeom prst="ellipse">
            <a:avLst/>
          </a:prstGeom>
          <a:solidFill>
            <a:schemeClr val="bg1"/>
          </a:solidFill>
        </p:spPr>
        <p:txBody>
          <a:bodyPr>
            <a:noAutofit/>
          </a:bodyPr>
          <a:lstStyle>
            <a:lvl1pPr algn="ctr">
              <a:tabLst>
                <a:tab pos="3770313" algn="l"/>
              </a:tabLst>
              <a:defRPr sz="6000" baseline="0">
                <a:solidFill>
                  <a:schemeClr val="accent1"/>
                </a:solidFill>
              </a:defRPr>
            </a:lvl1pPr>
          </a:lstStyle>
          <a:p>
            <a:r>
              <a:rPr lang="en-US" dirty="0" smtClean="0"/>
              <a:t>Click to edit title.</a:t>
            </a:r>
            <a:endParaRPr lang="en-US" dirty="0"/>
          </a:p>
        </p:txBody>
      </p:sp>
      <p:sp>
        <p:nvSpPr>
          <p:cNvPr id="10" name="Text Placeholder 8"/>
          <p:cNvSpPr>
            <a:spLocks noGrp="1"/>
          </p:cNvSpPr>
          <p:nvPr>
            <p:ph type="body" sz="quarter" idx="15" hasCustomPrompt="1"/>
          </p:nvPr>
        </p:nvSpPr>
        <p:spPr bwMode="white">
          <a:xfrm>
            <a:off x="1005465" y="0"/>
            <a:ext cx="3986213" cy="5086350"/>
          </a:xfrm>
        </p:spPr>
        <p:txBody>
          <a:bodyPr>
            <a:noAutofit/>
          </a:bodyPr>
          <a:lstStyle>
            <a:lvl1pPr marL="0" indent="0" algn="ctr">
              <a:spcBef>
                <a:spcPts val="0"/>
              </a:spcBef>
              <a:spcAft>
                <a:spcPts val="0"/>
              </a:spcAft>
              <a:buNone/>
              <a:defRPr sz="40000" i="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2</a:t>
            </a:r>
            <a:endParaRPr lang="en-US" dirty="0"/>
          </a:p>
        </p:txBody>
      </p:sp>
      <p:sp>
        <p:nvSpPr>
          <p:cNvPr id="3" name="Date Placeholder 2"/>
          <p:cNvSpPr>
            <a:spLocks noGrp="1"/>
          </p:cNvSpPr>
          <p:nvPr>
            <p:ph type="dt" sz="half" idx="10"/>
          </p:nvPr>
        </p:nvSpPr>
        <p:spPr bwMode="white"/>
        <p:txBody>
          <a:bodyPr/>
          <a:lstStyle>
            <a:lvl1pPr>
              <a:defRPr>
                <a:solidFill>
                  <a:schemeClr val="bg1"/>
                </a:solidFill>
              </a:defRPr>
            </a:lvl1pPr>
          </a:lstStyle>
          <a:p>
            <a:fld id="{9495ADC2-0334-4EE3-B4F8-9D1B4B8E2F53}" type="datetime1">
              <a:rPr lang="en-US" smtClean="0"/>
              <a:t>4/5/2019</a:t>
            </a:fld>
            <a:endParaRPr lang="en-US" dirty="0"/>
          </a:p>
        </p:txBody>
      </p:sp>
      <p:sp>
        <p:nvSpPr>
          <p:cNvPr id="5" name="Footer Placeholder 4"/>
          <p:cNvSpPr>
            <a:spLocks noGrp="1"/>
          </p:cNvSpPr>
          <p:nvPr>
            <p:ph type="ftr" sz="quarter" idx="12"/>
          </p:nvPr>
        </p:nvSpPr>
        <p:spPr bwMode="white"/>
        <p:txBody>
          <a:bodyPr/>
          <a:lstStyle>
            <a:lvl1pPr>
              <a:defRPr>
                <a:solidFill>
                  <a:schemeClr val="bg1"/>
                </a:solidFill>
              </a:defRPr>
            </a:lvl1pPr>
          </a:lstStyle>
          <a:p>
            <a:r>
              <a:rPr lang="en-US" smtClean="0"/>
              <a:t>Learning about how REST is the BEST | gisdata.mn.gov</a:t>
            </a:r>
            <a:endParaRPr lang="en-US" dirty="0"/>
          </a:p>
        </p:txBody>
      </p:sp>
      <p:sp>
        <p:nvSpPr>
          <p:cNvPr id="4" name="Slide Number Placeholder 3"/>
          <p:cNvSpPr>
            <a:spLocks noGrp="1"/>
          </p:cNvSpPr>
          <p:nvPr>
            <p:ph type="sldNum" sz="quarter" idx="11"/>
          </p:nvPr>
        </p:nvSpPr>
        <p:spPr bwMode="white"/>
        <p:txBody>
          <a:bodyPr/>
          <a:lstStyle>
            <a:lvl1pPr>
              <a:defRPr>
                <a:solidFill>
                  <a:schemeClr val="bg1"/>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488211600"/>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Quote Solid Red Background">
    <p:bg bwMode="black">
      <p:bgPr>
        <a:gradFill>
          <a:gsLst>
            <a:gs pos="100000">
              <a:schemeClr val="accent1">
                <a:lumMod val="50000"/>
              </a:schemeClr>
            </a:gs>
            <a:gs pos="20000">
              <a:schemeClr val="accent1"/>
            </a:gs>
          </a:gsLst>
          <a:path path="circle">
            <a:fillToRect l="50000" t="50000" r="50000" b="50000"/>
          </a:path>
        </a:gradFill>
        <a:effectLst/>
      </p:bgPr>
    </p:bg>
    <p:spTree>
      <p:nvGrpSpPr>
        <p:cNvPr id="1" name=""/>
        <p:cNvGrpSpPr/>
        <p:nvPr/>
      </p:nvGrpSpPr>
      <p:grpSpPr>
        <a:xfrm>
          <a:off x="0" y="0"/>
          <a:ext cx="0" cy="0"/>
          <a:chOff x="0" y="0"/>
          <a:chExt cx="0" cy="0"/>
        </a:xfrm>
      </p:grpSpPr>
      <p:sp>
        <p:nvSpPr>
          <p:cNvPr id="7" name="Title 1"/>
          <p:cNvSpPr>
            <a:spLocks noGrp="1"/>
          </p:cNvSpPr>
          <p:nvPr>
            <p:ph type="title" hasCustomPrompt="1"/>
          </p:nvPr>
        </p:nvSpPr>
        <p:spPr bwMode="white">
          <a:xfrm>
            <a:off x="838200" y="2212733"/>
            <a:ext cx="10515600" cy="1472163"/>
          </a:xfrm>
        </p:spPr>
        <p:txBody>
          <a:bodyPr>
            <a:noAutofit/>
          </a:bodyPr>
          <a:lstStyle>
            <a:lvl1pPr algn="ctr">
              <a:tabLst>
                <a:tab pos="3770313" algn="l"/>
              </a:tabLst>
              <a:defRPr sz="7000">
                <a:solidFill>
                  <a:schemeClr val="bg1"/>
                </a:solidFill>
              </a:defRPr>
            </a:lvl1pPr>
          </a:lstStyle>
          <a:p>
            <a:r>
              <a:rPr lang="en-US" dirty="0" smtClean="0"/>
              <a:t>Thank you!</a:t>
            </a:r>
            <a:endParaRPr lang="en-US" dirty="0"/>
          </a:p>
        </p:txBody>
      </p:sp>
      <p:sp>
        <p:nvSpPr>
          <p:cNvPr id="11" name="Text Placeholder 6"/>
          <p:cNvSpPr>
            <a:spLocks noGrp="1"/>
          </p:cNvSpPr>
          <p:nvPr>
            <p:ph type="body" sz="quarter" idx="13" hasCustomPrompt="1"/>
          </p:nvPr>
        </p:nvSpPr>
        <p:spPr bwMode="white">
          <a:xfrm>
            <a:off x="838200" y="3684897"/>
            <a:ext cx="10515600" cy="2517600"/>
          </a:xfrm>
        </p:spPr>
        <p:txBody>
          <a:bodyPr anchor="ctr"/>
          <a:lstStyle>
            <a:lvl1pPr marL="0" indent="0" algn="ctr">
              <a:lnSpc>
                <a:spcPct val="100000"/>
              </a:lnSpc>
              <a:spcBef>
                <a:spcPts val="0"/>
              </a:spcBef>
              <a:buNone/>
              <a:defRPr baseline="0">
                <a:solidFill>
                  <a:schemeClr val="bg1"/>
                </a:solidFill>
              </a:defRPr>
            </a:lvl1pPr>
          </a:lstStyle>
          <a:p>
            <a:pPr lvl="0"/>
            <a:r>
              <a:rPr lang="en-US" dirty="0" err="1" smtClean="0"/>
              <a:t>Firstname</a:t>
            </a:r>
            <a:r>
              <a:rPr lang="en-US" dirty="0" smtClean="0"/>
              <a:t> </a:t>
            </a:r>
            <a:r>
              <a:rPr lang="en-US" dirty="0" err="1" smtClean="0"/>
              <a:t>Lastname</a:t>
            </a:r>
            <a:endParaRPr lang="en-US" dirty="0" smtClean="0"/>
          </a:p>
          <a:p>
            <a:pPr lvl="0"/>
            <a:r>
              <a:rPr lang="en-US" dirty="0" smtClean="0"/>
              <a:t>firstname.lastname@state.mn.us</a:t>
            </a:r>
          </a:p>
          <a:p>
            <a:pPr lvl="0"/>
            <a:r>
              <a:rPr lang="en-US" dirty="0" smtClean="0"/>
              <a:t>555-555-5555</a:t>
            </a:r>
            <a:endParaRPr lang="en-US" dirty="0"/>
          </a:p>
        </p:txBody>
      </p:sp>
      <p:sp>
        <p:nvSpPr>
          <p:cNvPr id="3" name="Date Placeholder 2"/>
          <p:cNvSpPr>
            <a:spLocks noGrp="1"/>
          </p:cNvSpPr>
          <p:nvPr>
            <p:ph type="dt" sz="half" idx="10"/>
          </p:nvPr>
        </p:nvSpPr>
        <p:spPr bwMode="white"/>
        <p:txBody>
          <a:bodyPr/>
          <a:lstStyle>
            <a:lvl1pPr>
              <a:defRPr>
                <a:solidFill>
                  <a:schemeClr val="bg1"/>
                </a:solidFill>
              </a:defRPr>
            </a:lvl1pPr>
          </a:lstStyle>
          <a:p>
            <a:fld id="{34A2D798-7E9C-4422-80A3-6CCB5D18A88D}" type="datetime1">
              <a:rPr lang="en-US" smtClean="0"/>
              <a:t>4/5/2019</a:t>
            </a:fld>
            <a:endParaRPr lang="en-US" dirty="0"/>
          </a:p>
        </p:txBody>
      </p:sp>
      <p:sp>
        <p:nvSpPr>
          <p:cNvPr id="5" name="Footer Placeholder 4"/>
          <p:cNvSpPr>
            <a:spLocks noGrp="1"/>
          </p:cNvSpPr>
          <p:nvPr>
            <p:ph type="ftr" sz="quarter" idx="12"/>
          </p:nvPr>
        </p:nvSpPr>
        <p:spPr bwMode="white"/>
        <p:txBody>
          <a:bodyPr/>
          <a:lstStyle>
            <a:lvl1pPr>
              <a:defRPr>
                <a:solidFill>
                  <a:schemeClr val="bg1"/>
                </a:solidFill>
              </a:defRPr>
            </a:lvl1pPr>
          </a:lstStyle>
          <a:p>
            <a:r>
              <a:rPr lang="en-US" smtClean="0"/>
              <a:t>Learning about how REST is the BEST | gisdata.mn.gov</a:t>
            </a:r>
            <a:endParaRPr lang="en-US" dirty="0"/>
          </a:p>
        </p:txBody>
      </p:sp>
      <p:sp>
        <p:nvSpPr>
          <p:cNvPr id="4" name="Slide Number Placeholder 3"/>
          <p:cNvSpPr>
            <a:spLocks noGrp="1"/>
          </p:cNvSpPr>
          <p:nvPr>
            <p:ph type="sldNum" sz="quarter" idx="11"/>
          </p:nvPr>
        </p:nvSpPr>
        <p:spPr bwMode="white"/>
        <p:txBody>
          <a:bodyPr/>
          <a:lstStyle>
            <a:lvl1pPr>
              <a:defRPr>
                <a:solidFill>
                  <a:schemeClr val="bg1"/>
                </a:solidFill>
              </a:defRPr>
            </a:lvl1pPr>
          </a:lstStyle>
          <a:p>
            <a:fld id="{48F63A3B-78C7-47BE-AE5E-E10140E04643}" type="slidenum">
              <a:rPr lang="en-US" smtClean="0"/>
              <a:pPr/>
              <a:t>‹#›</a:t>
            </a:fld>
            <a:endParaRPr lang="en-US" dirty="0"/>
          </a:p>
        </p:txBody>
      </p:sp>
      <p:sp>
        <p:nvSpPr>
          <p:cNvPr id="8" name="Rectangle 7"/>
          <p:cNvSpPr/>
          <p:nvPr userDrawn="1"/>
        </p:nvSpPr>
        <p:spPr bwMode="white">
          <a:xfrm>
            <a:off x="0" y="0"/>
            <a:ext cx="12192000" cy="16513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Minnesota IT Services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80083" y="159784"/>
            <a:ext cx="3272835" cy="1374590"/>
          </a:xfrm>
          <a:prstGeom prst="rect">
            <a:avLst/>
          </a:prstGeom>
        </p:spPr>
      </p:pic>
    </p:spTree>
    <p:extLst>
      <p:ext uri="{BB962C8B-B14F-4D97-AF65-F5344CB8AC3E}">
        <p14:creationId xmlns:p14="http://schemas.microsoft.com/office/powerpoint/2010/main" val="555963846"/>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2_Quote Solid Light Background">
    <p:bg bwMode="auto">
      <p:bgPr>
        <a:solidFill>
          <a:srgbClr val="E8E8E8"/>
        </a:solidFill>
        <a:effectLst/>
      </p:bgPr>
    </p:bg>
    <p:spTree>
      <p:nvGrpSpPr>
        <p:cNvPr id="1" name=""/>
        <p:cNvGrpSpPr/>
        <p:nvPr/>
      </p:nvGrpSpPr>
      <p:grpSpPr>
        <a:xfrm>
          <a:off x="0" y="0"/>
          <a:ext cx="0" cy="0"/>
          <a:chOff x="0" y="0"/>
          <a:chExt cx="0" cy="0"/>
        </a:xfrm>
      </p:grpSpPr>
      <p:sp>
        <p:nvSpPr>
          <p:cNvPr id="7" name="Title 1"/>
          <p:cNvSpPr>
            <a:spLocks noGrp="1"/>
          </p:cNvSpPr>
          <p:nvPr>
            <p:ph type="title" hasCustomPrompt="1"/>
          </p:nvPr>
        </p:nvSpPr>
        <p:spPr bwMode="auto">
          <a:xfrm>
            <a:off x="0" y="1651380"/>
            <a:ext cx="12192000" cy="1733266"/>
          </a:xfrm>
          <a:solidFill>
            <a:schemeClr val="tx1"/>
          </a:solidFill>
        </p:spPr>
        <p:txBody>
          <a:bodyPr>
            <a:noAutofit/>
          </a:bodyPr>
          <a:lstStyle>
            <a:lvl1pPr algn="ctr">
              <a:tabLst>
                <a:tab pos="3770313" algn="l"/>
              </a:tabLst>
              <a:defRPr sz="7000">
                <a:solidFill>
                  <a:schemeClr val="bg1"/>
                </a:solidFill>
              </a:defRPr>
            </a:lvl1pPr>
          </a:lstStyle>
          <a:p>
            <a:r>
              <a:rPr lang="en-US" dirty="0" smtClean="0"/>
              <a:t>Thank you!</a:t>
            </a:r>
            <a:endParaRPr lang="en-US" dirty="0"/>
          </a:p>
        </p:txBody>
      </p:sp>
      <p:sp>
        <p:nvSpPr>
          <p:cNvPr id="8" name="Text Placeholder 6"/>
          <p:cNvSpPr>
            <a:spLocks noGrp="1"/>
          </p:cNvSpPr>
          <p:nvPr>
            <p:ph type="body" sz="quarter" idx="13" hasCustomPrompt="1"/>
          </p:nvPr>
        </p:nvSpPr>
        <p:spPr bwMode="black">
          <a:xfrm>
            <a:off x="838200" y="3521123"/>
            <a:ext cx="10515600" cy="2681374"/>
          </a:xfrm>
        </p:spPr>
        <p:txBody>
          <a:bodyPr anchor="ctr"/>
          <a:lstStyle>
            <a:lvl1pPr marL="0" indent="0" algn="ctr">
              <a:lnSpc>
                <a:spcPct val="100000"/>
              </a:lnSpc>
              <a:spcBef>
                <a:spcPts val="0"/>
              </a:spcBef>
              <a:buNone/>
              <a:defRPr baseline="0">
                <a:solidFill>
                  <a:schemeClr val="tx1"/>
                </a:solidFill>
              </a:defRPr>
            </a:lvl1pPr>
          </a:lstStyle>
          <a:p>
            <a:pPr lvl="0"/>
            <a:r>
              <a:rPr lang="en-US" dirty="0" err="1" smtClean="0"/>
              <a:t>Firstname</a:t>
            </a:r>
            <a:r>
              <a:rPr lang="en-US" dirty="0" smtClean="0"/>
              <a:t> </a:t>
            </a:r>
            <a:r>
              <a:rPr lang="en-US" dirty="0" err="1" smtClean="0"/>
              <a:t>Lastname</a:t>
            </a:r>
            <a:endParaRPr lang="en-US" dirty="0" smtClean="0"/>
          </a:p>
          <a:p>
            <a:pPr lvl="0"/>
            <a:r>
              <a:rPr lang="en-US" dirty="0" smtClean="0"/>
              <a:t>firstname.lastname@state.mn.us</a:t>
            </a:r>
          </a:p>
          <a:p>
            <a:pPr lvl="0"/>
            <a:r>
              <a:rPr lang="en-US" dirty="0" smtClean="0"/>
              <a:t>555-555-5555</a:t>
            </a:r>
            <a:endParaRPr lang="en-US" dirty="0"/>
          </a:p>
        </p:txBody>
      </p:sp>
      <p:sp>
        <p:nvSpPr>
          <p:cNvPr id="3" name="Date Placeholder 2"/>
          <p:cNvSpPr>
            <a:spLocks noGrp="1"/>
          </p:cNvSpPr>
          <p:nvPr>
            <p:ph type="dt" sz="half" idx="10"/>
          </p:nvPr>
        </p:nvSpPr>
        <p:spPr bwMode="black"/>
        <p:txBody>
          <a:bodyPr/>
          <a:lstStyle>
            <a:lvl1pPr>
              <a:defRPr>
                <a:solidFill>
                  <a:schemeClr val="tx2"/>
                </a:solidFill>
              </a:defRPr>
            </a:lvl1pPr>
          </a:lstStyle>
          <a:p>
            <a:fld id="{0C98FD23-0DCB-4487-9369-0D5DE6B75693}" type="datetime1">
              <a:rPr lang="en-US" smtClean="0"/>
              <a:t>4/5/2019</a:t>
            </a:fld>
            <a:endParaRPr lang="en-US" dirty="0"/>
          </a:p>
        </p:txBody>
      </p:sp>
      <p:sp>
        <p:nvSpPr>
          <p:cNvPr id="5" name="Footer Placeholder 4"/>
          <p:cNvSpPr>
            <a:spLocks noGrp="1"/>
          </p:cNvSpPr>
          <p:nvPr>
            <p:ph type="ftr" sz="quarter" idx="12"/>
          </p:nvPr>
        </p:nvSpPr>
        <p:spPr bwMode="black"/>
        <p:txBody>
          <a:bodyPr/>
          <a:lstStyle>
            <a:lvl1pPr>
              <a:defRPr>
                <a:solidFill>
                  <a:schemeClr val="tx1"/>
                </a:solidFill>
              </a:defRPr>
            </a:lvl1pPr>
          </a:lstStyle>
          <a:p>
            <a:r>
              <a:rPr lang="en-US" smtClean="0">
                <a:solidFill>
                  <a:schemeClr val="tx2"/>
                </a:solidFill>
              </a:rPr>
              <a:t>Learning about how REST is the BEST | gisdata.mn.gov</a:t>
            </a:r>
            <a:endParaRPr lang="en-US" dirty="0">
              <a:solidFill>
                <a:schemeClr val="tx2"/>
              </a:solidFill>
            </a:endParaRPr>
          </a:p>
        </p:txBody>
      </p:sp>
      <p:sp>
        <p:nvSpPr>
          <p:cNvPr id="4" name="Slide Number Placeholder 3"/>
          <p:cNvSpPr>
            <a:spLocks noGrp="1"/>
          </p:cNvSpPr>
          <p:nvPr>
            <p:ph type="sldNum" sz="quarter" idx="11"/>
          </p:nvPr>
        </p:nvSpPr>
        <p:spPr bwMode="black"/>
        <p:txBody>
          <a:bodyPr/>
          <a:lstStyle>
            <a:lvl1pPr>
              <a:defRPr>
                <a:solidFill>
                  <a:schemeClr val="tx1"/>
                </a:solidFill>
              </a:defRPr>
            </a:lvl1pPr>
          </a:lstStyle>
          <a:p>
            <a:fld id="{48F63A3B-78C7-47BE-AE5E-E10140E04643}" type="slidenum">
              <a:rPr lang="en-US" smtClean="0"/>
              <a:pPr/>
              <a:t>‹#›</a:t>
            </a:fld>
            <a:endParaRPr lang="en-US" dirty="0"/>
          </a:p>
        </p:txBody>
      </p:sp>
      <p:sp>
        <p:nvSpPr>
          <p:cNvPr id="6" name="Rectangle 5"/>
          <p:cNvSpPr/>
          <p:nvPr userDrawn="1"/>
        </p:nvSpPr>
        <p:spPr bwMode="white">
          <a:xfrm>
            <a:off x="0" y="0"/>
            <a:ext cx="12192000" cy="16513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Minnesota IT Services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80083" y="159784"/>
            <a:ext cx="3272835" cy="1374590"/>
          </a:xfrm>
          <a:prstGeom prst="rect">
            <a:avLst/>
          </a:prstGeom>
        </p:spPr>
      </p:pic>
    </p:spTree>
    <p:extLst>
      <p:ext uri="{BB962C8B-B14F-4D97-AF65-F5344CB8AC3E}">
        <p14:creationId xmlns:p14="http://schemas.microsoft.com/office/powerpoint/2010/main" val="22908971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auto">
          <a:xfrm>
            <a:off x="0" y="4188564"/>
            <a:ext cx="12192000" cy="1199223"/>
          </a:xfrm>
          <a:solidFill>
            <a:schemeClr val="accent1"/>
          </a:solidFill>
        </p:spPr>
        <p:txBody>
          <a:bodyPr anchor="ctr">
            <a:normAutofit/>
          </a:bodyPr>
          <a:lstStyle>
            <a:lvl1pPr algn="ctr">
              <a:defRPr sz="3600">
                <a:solidFill>
                  <a:schemeClr val="bg1"/>
                </a:solidFill>
              </a:defRPr>
            </a:lvl1pPr>
          </a:lstStyle>
          <a:p>
            <a:r>
              <a:rPr lang="en-US" dirty="0" smtClean="0"/>
              <a:t>Click to edit section title</a:t>
            </a:r>
            <a:endParaRPr lang="en-US" dirty="0"/>
          </a:p>
        </p:txBody>
      </p:sp>
      <p:sp>
        <p:nvSpPr>
          <p:cNvPr id="3" name="Rectangle 2"/>
          <p:cNvSpPr/>
          <p:nvPr userDrawn="1"/>
        </p:nvSpPr>
        <p:spPr bwMode="auto">
          <a:xfrm>
            <a:off x="0" y="5387786"/>
            <a:ext cx="12192000" cy="1470213"/>
          </a:xfrm>
          <a:prstGeom prst="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2" name="Text Placeholder 10"/>
          <p:cNvSpPr>
            <a:spLocks noGrp="1"/>
          </p:cNvSpPr>
          <p:nvPr>
            <p:ph type="body" sz="quarter" idx="14" hasCustomPrompt="1"/>
          </p:nvPr>
        </p:nvSpPr>
        <p:spPr bwMode="black">
          <a:xfrm>
            <a:off x="2802467" y="5644884"/>
            <a:ext cx="6587067" cy="440970"/>
          </a:xfrm>
        </p:spPr>
        <p:txBody>
          <a:bodyPr>
            <a:normAutofit/>
          </a:bodyPr>
          <a:lstStyle>
            <a:lvl1pPr marL="0" indent="0" algn="ctr">
              <a:buNone/>
              <a:defRPr sz="1800" baseline="0"/>
            </a:lvl1pPr>
          </a:lstStyle>
          <a:p>
            <a:r>
              <a:rPr lang="en-US" sz="1800" dirty="0" err="1" smtClean="0"/>
              <a:t>Firstname</a:t>
            </a:r>
            <a:r>
              <a:rPr lang="en-US" sz="1800" dirty="0" smtClean="0"/>
              <a:t> </a:t>
            </a:r>
            <a:r>
              <a:rPr lang="en-US" sz="1800" dirty="0" err="1" smtClean="0"/>
              <a:t>Lastname</a:t>
            </a:r>
            <a:r>
              <a:rPr lang="en-US" sz="1800" dirty="0" smtClean="0"/>
              <a:t> | Job Title</a:t>
            </a:r>
          </a:p>
        </p:txBody>
      </p:sp>
      <p:sp>
        <p:nvSpPr>
          <p:cNvPr id="11" name="Picture Placeholder 2"/>
          <p:cNvSpPr>
            <a:spLocks noGrp="1"/>
          </p:cNvSpPr>
          <p:nvPr>
            <p:ph type="pic" sz="quarter" idx="13" hasCustomPrompt="1"/>
          </p:nvPr>
        </p:nvSpPr>
        <p:spPr bwMode="gray">
          <a:xfrm>
            <a:off x="0" y="1789113"/>
            <a:ext cx="12192000" cy="2298700"/>
          </a:xfrm>
        </p:spPr>
        <p:txBody>
          <a:bodyPr/>
          <a:lstStyle/>
          <a:p>
            <a:r>
              <a:rPr lang="en-US" dirty="0" smtClean="0"/>
              <a:t>Click Icon to add picture</a:t>
            </a:r>
            <a:endParaRPr lang="en-US" dirty="0"/>
          </a:p>
        </p:txBody>
      </p:sp>
      <p:sp>
        <p:nvSpPr>
          <p:cNvPr id="18" name="Date Placeholder 17"/>
          <p:cNvSpPr>
            <a:spLocks noGrp="1"/>
          </p:cNvSpPr>
          <p:nvPr>
            <p:ph type="dt" sz="half" idx="15"/>
          </p:nvPr>
        </p:nvSpPr>
        <p:spPr bwMode="black"/>
        <p:txBody>
          <a:bodyPr/>
          <a:lstStyle/>
          <a:p>
            <a:fld id="{CA73D935-DF36-4ADE-AD34-2CBC599BEBA5}" type="datetime1">
              <a:rPr lang="en-US" smtClean="0"/>
              <a:t>4/5/2019</a:t>
            </a:fld>
            <a:endParaRPr lang="en-US" dirty="0"/>
          </a:p>
        </p:txBody>
      </p:sp>
      <p:sp>
        <p:nvSpPr>
          <p:cNvPr id="9" name="Footer Placeholder 4"/>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smtClean="0"/>
              <a:t>Learning about how REST is the BEST | gisdata.mn.gov</a:t>
            </a:r>
            <a:endParaRPr lang="en-US" dirty="0"/>
          </a:p>
        </p:txBody>
      </p:sp>
      <p:sp>
        <p:nvSpPr>
          <p:cNvPr id="19" name="Slide Number Placeholder 18"/>
          <p:cNvSpPr>
            <a:spLocks noGrp="1"/>
          </p:cNvSpPr>
          <p:nvPr>
            <p:ph type="sldNum" sz="quarter" idx="16"/>
          </p:nvPr>
        </p:nvSpPr>
        <p:spPr bwMode="black"/>
        <p:txBody>
          <a:bodyPr/>
          <a:lstStyle/>
          <a:p>
            <a:fld id="{48F63A3B-78C7-47BE-AE5E-E10140E04643}" type="slidenum">
              <a:rPr lang="en-US" smtClean="0"/>
              <a:pPr/>
              <a:t>‹#›</a:t>
            </a:fld>
            <a:endParaRPr lang="en-US" dirty="0"/>
          </a:p>
        </p:txBody>
      </p:sp>
      <p:pic>
        <p:nvPicPr>
          <p:cNvPr id="10" name="Picture 9" descr="Minnesota IT Services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80083" y="212036"/>
            <a:ext cx="3272835" cy="1374590"/>
          </a:xfrm>
          <a:prstGeom prst="rect">
            <a:avLst/>
          </a:prstGeom>
        </p:spPr>
      </p:pic>
    </p:spTree>
    <p:extLst>
      <p:ext uri="{BB962C8B-B14F-4D97-AF65-F5344CB8AC3E}">
        <p14:creationId xmlns:p14="http://schemas.microsoft.com/office/powerpoint/2010/main" val="208225022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White)">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auto">
          <a:xfrm>
            <a:off x="0" y="-1"/>
            <a:ext cx="12192000" cy="1216025"/>
          </a:xfrm>
          <a:solidFill>
            <a:schemeClr val="accent1"/>
          </a:solidFill>
        </p:spPr>
        <p:txBody>
          <a:bodyPr lIns="822960" rIns="822960">
            <a:normAutofit/>
          </a:bodyPr>
          <a:lstStyle>
            <a:lvl1pPr algn="r">
              <a:defRPr sz="3600">
                <a:solidFill>
                  <a:schemeClr val="bg1"/>
                </a:solidFill>
              </a:defRPr>
            </a:lvl1pPr>
          </a:lstStyle>
          <a:p>
            <a:r>
              <a:rPr lang="en-US" dirty="0" smtClean="0"/>
              <a:t>Click to edit title</a:t>
            </a:r>
            <a:endParaRPr lang="en-US" dirty="0"/>
          </a:p>
        </p:txBody>
      </p:sp>
      <p:sp>
        <p:nvSpPr>
          <p:cNvPr id="3" name="Content Placeholder 2"/>
          <p:cNvSpPr>
            <a:spLocks noGrp="1"/>
          </p:cNvSpPr>
          <p:nvPr>
            <p:ph idx="1"/>
          </p:nvPr>
        </p:nvSpPr>
        <p:spPr bwMode="black"/>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bwMode="black"/>
        <p:txBody>
          <a:bodyPr/>
          <a:lstStyle/>
          <a:p>
            <a:fld id="{0DB94ABA-99D5-4A2D-BA94-4A2053B82453}" type="datetime1">
              <a:rPr lang="en-US" smtClean="0"/>
              <a:t>4/5/2019</a:t>
            </a:fld>
            <a:endParaRPr lang="en-US" dirty="0"/>
          </a:p>
        </p:txBody>
      </p:sp>
      <p:sp>
        <p:nvSpPr>
          <p:cNvPr id="10" name="Footer Placeholder 4"/>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smtClean="0"/>
              <a:t>Learning about how REST is the BEST | gisdata.mn.gov</a:t>
            </a:r>
            <a:endParaRPr lang="en-US" dirty="0"/>
          </a:p>
        </p:txBody>
      </p:sp>
      <p:sp>
        <p:nvSpPr>
          <p:cNvPr id="6" name="Slide Number Placeholder 5"/>
          <p:cNvSpPr>
            <a:spLocks noGrp="1"/>
          </p:cNvSpPr>
          <p:nvPr>
            <p:ph type="sldNum" sz="quarter" idx="12"/>
          </p:nvPr>
        </p:nvSpPr>
        <p:spPr bwMode="black"/>
        <p:txBody>
          <a:bodyPr/>
          <a:lstStyle/>
          <a:p>
            <a:fld id="{48F63A3B-78C7-47BE-AE5E-E10140E04643}" type="slidenum">
              <a:rPr lang="en-US" smtClean="0"/>
              <a:t>‹#›</a:t>
            </a:fld>
            <a:endParaRPr lang="en-US" dirty="0"/>
          </a:p>
        </p:txBody>
      </p:sp>
      <p:sp>
        <p:nvSpPr>
          <p:cNvPr id="8" name="Rectangle 7"/>
          <p:cNvSpPr/>
          <p:nvPr userDrawn="1"/>
        </p:nvSpPr>
        <p:spPr bwMode="auto">
          <a:xfrm>
            <a:off x="0" y="1216025"/>
            <a:ext cx="12192000" cy="119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53249975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Split White BG)">
    <p:bg bwMode="gray">
      <p:bgPr>
        <a:solidFill>
          <a:schemeClr val="bg1"/>
        </a:solidFill>
        <a:effectLst/>
      </p:bgPr>
    </p:bg>
    <p:spTree>
      <p:nvGrpSpPr>
        <p:cNvPr id="1" name=""/>
        <p:cNvGrpSpPr/>
        <p:nvPr/>
      </p:nvGrpSpPr>
      <p:grpSpPr>
        <a:xfrm>
          <a:off x="0" y="0"/>
          <a:ext cx="0" cy="0"/>
          <a:chOff x="0" y="0"/>
          <a:chExt cx="0" cy="0"/>
        </a:xfrm>
      </p:grpSpPr>
      <p:sp>
        <p:nvSpPr>
          <p:cNvPr id="12" name="Title 1"/>
          <p:cNvSpPr>
            <a:spLocks noGrp="1"/>
          </p:cNvSpPr>
          <p:nvPr>
            <p:ph type="title" hasCustomPrompt="1"/>
          </p:nvPr>
        </p:nvSpPr>
        <p:spPr bwMode="auto">
          <a:xfrm>
            <a:off x="0" y="-1"/>
            <a:ext cx="12192000" cy="1216025"/>
          </a:xfrm>
          <a:solidFill>
            <a:schemeClr val="accent1"/>
          </a:solidFill>
        </p:spPr>
        <p:txBody>
          <a:bodyPr lIns="822960" rIns="822960">
            <a:normAutofit/>
          </a:bodyPr>
          <a:lstStyle>
            <a:lvl1pPr algn="r">
              <a:defRPr sz="3600">
                <a:solidFill>
                  <a:schemeClr val="bg1"/>
                </a:solidFill>
              </a:defRPr>
            </a:lvl1pPr>
          </a:lstStyle>
          <a:p>
            <a:r>
              <a:rPr lang="en-US" dirty="0" smtClean="0"/>
              <a:t>Click to edit title</a:t>
            </a:r>
            <a:endParaRPr lang="en-US" dirty="0"/>
          </a:p>
        </p:txBody>
      </p:sp>
      <p:sp>
        <p:nvSpPr>
          <p:cNvPr id="3" name="Content Placeholder 2"/>
          <p:cNvSpPr>
            <a:spLocks noGrp="1"/>
          </p:cNvSpPr>
          <p:nvPr>
            <p:ph sz="half" idx="1"/>
          </p:nvPr>
        </p:nvSpPr>
        <p:spPr bwMode="auto">
          <a:xfrm>
            <a:off x="838200" y="1594624"/>
            <a:ext cx="5181600" cy="4582339"/>
          </a:xfrm>
          <a:solidFill>
            <a:schemeClr val="bg1"/>
          </a:solidFill>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bwMode="auto">
          <a:xfrm>
            <a:off x="6172200" y="1594624"/>
            <a:ext cx="5181600" cy="4582339"/>
          </a:xfrm>
          <a:solidFill>
            <a:schemeClr val="bg1"/>
          </a:solidFill>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bwMode="black"/>
        <p:txBody>
          <a:bodyPr/>
          <a:lstStyle/>
          <a:p>
            <a:fld id="{BE915BE9-5E52-442D-8E93-C03019733BB6}" type="datetime1">
              <a:rPr lang="en-US" smtClean="0"/>
              <a:t>4/5/2019</a:t>
            </a:fld>
            <a:endParaRPr lang="en-US" dirty="0"/>
          </a:p>
        </p:txBody>
      </p:sp>
      <p:sp>
        <p:nvSpPr>
          <p:cNvPr id="11" name="Footer Placeholder 4"/>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smtClean="0"/>
              <a:t>Learning about how REST is the BEST | gisdata.mn.gov</a:t>
            </a:r>
            <a:endParaRPr lang="en-US" dirty="0"/>
          </a:p>
        </p:txBody>
      </p:sp>
      <p:sp>
        <p:nvSpPr>
          <p:cNvPr id="7" name="Slide Number Placeholder 6"/>
          <p:cNvSpPr>
            <a:spLocks noGrp="1"/>
          </p:cNvSpPr>
          <p:nvPr>
            <p:ph type="sldNum" sz="quarter" idx="12"/>
          </p:nvPr>
        </p:nvSpPr>
        <p:spPr bwMode="black"/>
        <p:txBody>
          <a:bodyPr/>
          <a:lstStyle/>
          <a:p>
            <a:fld id="{48F63A3B-78C7-47BE-AE5E-E10140E04643}" type="slidenum">
              <a:rPr lang="en-US" smtClean="0"/>
              <a:t>‹#›</a:t>
            </a:fld>
            <a:endParaRPr lang="en-US" dirty="0"/>
          </a:p>
        </p:txBody>
      </p:sp>
      <p:sp>
        <p:nvSpPr>
          <p:cNvPr id="10" name="Rectangle 9"/>
          <p:cNvSpPr/>
          <p:nvPr userDrawn="1"/>
        </p:nvSpPr>
        <p:spPr bwMode="auto">
          <a:xfrm>
            <a:off x="0" y="1216025"/>
            <a:ext cx="12192000" cy="119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accent2"/>
              </a:solidFill>
            </a:endParaRPr>
          </a:p>
        </p:txBody>
      </p:sp>
    </p:spTree>
    <p:extLst>
      <p:ext uri="{BB962C8B-B14F-4D97-AF65-F5344CB8AC3E}">
        <p14:creationId xmlns:p14="http://schemas.microsoft.com/office/powerpoint/2010/main" val="71661008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1_Title and Content (Boxed)">
    <p:bg bwMode="auto">
      <p:bgPr>
        <a:solidFill>
          <a:srgbClr val="E8E8E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auto">
          <a:xfrm>
            <a:off x="0" y="-1"/>
            <a:ext cx="12192000" cy="1216025"/>
          </a:xfrm>
          <a:solidFill>
            <a:schemeClr val="accent1"/>
          </a:solidFill>
        </p:spPr>
        <p:txBody>
          <a:bodyPr lIns="822960" rIns="822960">
            <a:normAutofit/>
          </a:bodyPr>
          <a:lstStyle>
            <a:lvl1pPr algn="r">
              <a:defRPr sz="3600">
                <a:solidFill>
                  <a:schemeClr val="bg1"/>
                </a:solidFill>
              </a:defRPr>
            </a:lvl1pPr>
          </a:lstStyle>
          <a:p>
            <a:r>
              <a:rPr lang="en-US" dirty="0" smtClean="0"/>
              <a:t>Click to edit title</a:t>
            </a:r>
            <a:endParaRPr lang="en-US" dirty="0"/>
          </a:p>
        </p:txBody>
      </p:sp>
      <p:sp>
        <p:nvSpPr>
          <p:cNvPr id="3" name="Content Placeholder 2"/>
          <p:cNvSpPr>
            <a:spLocks noGrp="1"/>
          </p:cNvSpPr>
          <p:nvPr>
            <p:ph idx="1"/>
          </p:nvPr>
        </p:nvSpPr>
        <p:spPr bwMode="auto">
          <a:xfrm>
            <a:off x="838200" y="1335281"/>
            <a:ext cx="10515600" cy="4841682"/>
          </a:xfrm>
          <a:solidFill>
            <a:schemeClr val="bg1"/>
          </a:solidFill>
        </p:spPr>
        <p:txBody>
          <a:bodyPr lIns="228600" tIns="548640" rIns="274320"/>
          <a:lstStyle>
            <a:lvl1pPr marL="342900" indent="-342900">
              <a:lnSpc>
                <a:spcPct val="100000"/>
              </a:lnSpc>
              <a:spcAft>
                <a:spcPts val="1000"/>
              </a:spcAft>
              <a:buClr>
                <a:schemeClr val="accent1"/>
              </a:buClr>
              <a:buFont typeface="Arial" panose="020B0604020202020204" pitchFamily="34" charset="0"/>
              <a:buChar char="•"/>
              <a:defRPr sz="2500"/>
            </a:lvl1pPr>
            <a:lvl2pPr marL="800100" indent="-342900">
              <a:lnSpc>
                <a:spcPct val="100000"/>
              </a:lnSpc>
              <a:spcAft>
                <a:spcPts val="1000"/>
              </a:spcAft>
              <a:buClr>
                <a:schemeClr val="accent1"/>
              </a:buClr>
              <a:buFont typeface="Arial" panose="020B0604020202020204" pitchFamily="34" charset="0"/>
              <a:buChar char="•"/>
              <a:defRPr sz="2100"/>
            </a:lvl2pPr>
            <a:lvl3pPr marL="1200150" indent="-285750">
              <a:lnSpc>
                <a:spcPct val="100000"/>
              </a:lnSpc>
              <a:spcAft>
                <a:spcPts val="1000"/>
              </a:spcAft>
              <a:buClr>
                <a:schemeClr val="accent1"/>
              </a:buClr>
              <a:buFont typeface="Arial" panose="020B0604020202020204" pitchFamily="34" charset="0"/>
              <a:buChar char="•"/>
              <a:defRPr sz="1700"/>
            </a:lvl3pPr>
            <a:lvl4pPr marL="1657350" indent="-285750">
              <a:lnSpc>
                <a:spcPct val="100000"/>
              </a:lnSpc>
              <a:spcAft>
                <a:spcPts val="1000"/>
              </a:spcAft>
              <a:buClr>
                <a:schemeClr val="accent1"/>
              </a:buClr>
              <a:buFont typeface="Arial" panose="020B0604020202020204" pitchFamily="34" charset="0"/>
              <a:buChar char="•"/>
              <a:defRPr sz="1700"/>
            </a:lvl4pPr>
            <a:lvl5pPr marL="2114550" indent="-285750">
              <a:lnSpc>
                <a:spcPct val="100000"/>
              </a:lnSpc>
              <a:spcAft>
                <a:spcPts val="1000"/>
              </a:spcAft>
              <a:buClr>
                <a:schemeClr val="accent1"/>
              </a:buClr>
              <a:buFont typeface="Arial" panose="020B0604020202020204" pitchFamily="34" charset="0"/>
              <a:buChar char="•"/>
              <a:defRPr sz="17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bwMode="black"/>
        <p:txBody>
          <a:bodyPr/>
          <a:lstStyle/>
          <a:p>
            <a:fld id="{21D97E25-8B5F-4583-9051-F45248A8D8C6}" type="datetime1">
              <a:rPr lang="en-US" smtClean="0"/>
              <a:t>4/5/2019</a:t>
            </a:fld>
            <a:endParaRPr lang="en-US" dirty="0"/>
          </a:p>
        </p:txBody>
      </p:sp>
      <p:sp>
        <p:nvSpPr>
          <p:cNvPr id="11" name="Footer Placeholder 4"/>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smtClean="0"/>
              <a:t>Learning about how REST is the BEST | gisdata.mn.gov</a:t>
            </a:r>
            <a:endParaRPr lang="en-US" dirty="0"/>
          </a:p>
        </p:txBody>
      </p:sp>
      <p:sp>
        <p:nvSpPr>
          <p:cNvPr id="6" name="Slide Number Placeholder 5"/>
          <p:cNvSpPr>
            <a:spLocks noGrp="1"/>
          </p:cNvSpPr>
          <p:nvPr>
            <p:ph type="sldNum" sz="quarter" idx="12"/>
          </p:nvPr>
        </p:nvSpPr>
        <p:spPr bwMode="black"/>
        <p:txBody>
          <a:bodyPr/>
          <a:lstStyle/>
          <a:p>
            <a:fld id="{48F63A3B-78C7-47BE-AE5E-E10140E04643}" type="slidenum">
              <a:rPr lang="en-US" smtClean="0"/>
              <a:t>‹#›</a:t>
            </a:fld>
            <a:endParaRPr lang="en-US" dirty="0"/>
          </a:p>
        </p:txBody>
      </p:sp>
      <p:sp>
        <p:nvSpPr>
          <p:cNvPr id="9" name="Rectangle 8"/>
          <p:cNvSpPr/>
          <p:nvPr userDrawn="1"/>
        </p:nvSpPr>
        <p:spPr bwMode="auto">
          <a:xfrm>
            <a:off x="0" y="1216025"/>
            <a:ext cx="12192000" cy="119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485841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Split Boxed)">
    <p:bg bwMode="auto">
      <p:bgPr>
        <a:solidFill>
          <a:srgbClr val="E8E8E8"/>
        </a:solidFill>
        <a:effectLst/>
      </p:bgPr>
    </p:bg>
    <p:spTree>
      <p:nvGrpSpPr>
        <p:cNvPr id="1" name=""/>
        <p:cNvGrpSpPr/>
        <p:nvPr/>
      </p:nvGrpSpPr>
      <p:grpSpPr>
        <a:xfrm>
          <a:off x="0" y="0"/>
          <a:ext cx="0" cy="0"/>
          <a:chOff x="0" y="0"/>
          <a:chExt cx="0" cy="0"/>
        </a:xfrm>
      </p:grpSpPr>
      <p:sp>
        <p:nvSpPr>
          <p:cNvPr id="10" name="Title 1"/>
          <p:cNvSpPr>
            <a:spLocks noGrp="1"/>
          </p:cNvSpPr>
          <p:nvPr>
            <p:ph type="title" hasCustomPrompt="1"/>
          </p:nvPr>
        </p:nvSpPr>
        <p:spPr bwMode="auto">
          <a:xfrm>
            <a:off x="0" y="-1"/>
            <a:ext cx="12192000" cy="1216025"/>
          </a:xfrm>
          <a:solidFill>
            <a:schemeClr val="accent1"/>
          </a:solidFill>
        </p:spPr>
        <p:txBody>
          <a:bodyPr lIns="822960" rIns="822960">
            <a:normAutofit/>
          </a:bodyPr>
          <a:lstStyle>
            <a:lvl1pPr algn="r">
              <a:defRPr sz="3600">
                <a:solidFill>
                  <a:schemeClr val="bg1"/>
                </a:solidFill>
              </a:defRPr>
            </a:lvl1pPr>
          </a:lstStyle>
          <a:p>
            <a:r>
              <a:rPr lang="en-US" dirty="0" smtClean="0"/>
              <a:t>Click to edit title</a:t>
            </a:r>
            <a:endParaRPr lang="en-US" dirty="0"/>
          </a:p>
        </p:txBody>
      </p:sp>
      <p:sp>
        <p:nvSpPr>
          <p:cNvPr id="3" name="Content Placeholder 2"/>
          <p:cNvSpPr>
            <a:spLocks noGrp="1"/>
          </p:cNvSpPr>
          <p:nvPr>
            <p:ph sz="half" idx="1"/>
          </p:nvPr>
        </p:nvSpPr>
        <p:spPr bwMode="auto">
          <a:xfrm>
            <a:off x="838200" y="1594624"/>
            <a:ext cx="5181600" cy="4582339"/>
          </a:xfrm>
          <a:solidFill>
            <a:schemeClr val="bg1"/>
          </a:solidFill>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bwMode="auto">
          <a:xfrm>
            <a:off x="6172200" y="1594624"/>
            <a:ext cx="5181600" cy="4582339"/>
          </a:xfrm>
          <a:solidFill>
            <a:schemeClr val="bg1"/>
          </a:solidFill>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bwMode="black"/>
        <p:txBody>
          <a:bodyPr/>
          <a:lstStyle/>
          <a:p>
            <a:fld id="{5113CD45-DF80-4972-BBB1-7AD7C33A472D}" type="datetime1">
              <a:rPr lang="en-US" smtClean="0"/>
              <a:t>4/5/2019</a:t>
            </a:fld>
            <a:endParaRPr lang="en-US" dirty="0"/>
          </a:p>
        </p:txBody>
      </p:sp>
      <p:sp>
        <p:nvSpPr>
          <p:cNvPr id="11" name="Footer Placeholder 4"/>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smtClean="0"/>
              <a:t>Learning about how REST is the BEST | gisdata.mn.gov</a:t>
            </a:r>
            <a:endParaRPr lang="en-US" dirty="0"/>
          </a:p>
        </p:txBody>
      </p:sp>
      <p:sp>
        <p:nvSpPr>
          <p:cNvPr id="7" name="Slide Number Placeholder 6"/>
          <p:cNvSpPr>
            <a:spLocks noGrp="1"/>
          </p:cNvSpPr>
          <p:nvPr>
            <p:ph type="sldNum" sz="quarter" idx="12"/>
          </p:nvPr>
        </p:nvSpPr>
        <p:spPr bwMode="black"/>
        <p:txBody>
          <a:bodyPr/>
          <a:lstStyle/>
          <a:p>
            <a:fld id="{48F63A3B-78C7-47BE-AE5E-E10140E04643}" type="slidenum">
              <a:rPr lang="en-US" smtClean="0"/>
              <a:t>‹#›</a:t>
            </a:fld>
            <a:endParaRPr lang="en-US" dirty="0"/>
          </a:p>
        </p:txBody>
      </p:sp>
      <p:sp>
        <p:nvSpPr>
          <p:cNvPr id="9" name="Rectangle 8"/>
          <p:cNvSpPr/>
          <p:nvPr userDrawn="1"/>
        </p:nvSpPr>
        <p:spPr bwMode="auto">
          <a:xfrm>
            <a:off x="0" y="1216025"/>
            <a:ext cx="12192000" cy="119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553801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auto">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bwMode="auto">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bwMode="black">
          <a:xfrm>
            <a:off x="838200" y="6356350"/>
            <a:ext cx="1358590" cy="365125"/>
          </a:xfrm>
          <a:prstGeom prst="rect">
            <a:avLst/>
          </a:prstGeom>
        </p:spPr>
        <p:txBody>
          <a:bodyPr vert="horz" lIns="91440" tIns="45720" rIns="91440" bIns="45720" rtlCol="0" anchor="ctr"/>
          <a:lstStyle>
            <a:lvl1pPr algn="l">
              <a:defRPr sz="1200">
                <a:solidFill>
                  <a:schemeClr val="tx2"/>
                </a:solidFill>
              </a:defRPr>
            </a:lvl1pPr>
          </a:lstStyle>
          <a:p>
            <a:fld id="{5985B08C-554A-4F27-9E8C-9BED28B42B5D}" type="datetime1">
              <a:rPr lang="en-US" smtClean="0"/>
              <a:t>4/5/2019</a:t>
            </a:fld>
            <a:endParaRPr lang="en-US" dirty="0"/>
          </a:p>
        </p:txBody>
      </p:sp>
      <p:sp>
        <p:nvSpPr>
          <p:cNvPr id="12" name="Footer Placeholder 4"/>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smtClean="0"/>
              <a:t>Learning about how REST is the BEST | gisdata.mn.gov</a:t>
            </a:r>
            <a:endParaRPr lang="en-US" dirty="0"/>
          </a:p>
        </p:txBody>
      </p:sp>
      <p:sp>
        <p:nvSpPr>
          <p:cNvPr id="6" name="Slide Number Placeholder 5"/>
          <p:cNvSpPr>
            <a:spLocks noGrp="1"/>
          </p:cNvSpPr>
          <p:nvPr>
            <p:ph type="sldNum" sz="quarter" idx="4"/>
          </p:nvPr>
        </p:nvSpPr>
        <p:spPr bwMode="black">
          <a:xfrm>
            <a:off x="9891132" y="6356350"/>
            <a:ext cx="1462668" cy="365125"/>
          </a:xfrm>
          <a:prstGeom prst="rect">
            <a:avLst/>
          </a:prstGeom>
        </p:spPr>
        <p:txBody>
          <a:bodyPr vert="horz" lIns="91440" tIns="45720" rIns="91440" bIns="45720" rtlCol="0" anchor="ctr"/>
          <a:lstStyle>
            <a:lvl1pPr algn="r">
              <a:defRPr sz="1200">
                <a:solidFill>
                  <a:schemeClr val="tx2"/>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77062332"/>
      </p:ext>
    </p:extLst>
  </p:cSld>
  <p:clrMap bg1="lt1" tx1="dk1" bg2="lt2" tx2="dk2" accent1="accent1" accent2="accent2" accent3="accent3" accent4="accent4" accent5="accent5" accent6="accent6" hlink="hlink" folHlink="folHlink"/>
  <p:sldLayoutIdLst>
    <p:sldLayoutId id="2147483788" r:id="rId1"/>
    <p:sldLayoutId id="2147483799" r:id="rId2"/>
    <p:sldLayoutId id="2147483787" r:id="rId3"/>
    <p:sldLayoutId id="2147483795" r:id="rId4"/>
    <p:sldLayoutId id="2147483711" r:id="rId5"/>
    <p:sldLayoutId id="2147483712" r:id="rId6"/>
    <p:sldLayoutId id="2147483790" r:id="rId7"/>
    <p:sldLayoutId id="2147483789" r:id="rId8"/>
    <p:sldLayoutId id="2147483714" r:id="rId9"/>
    <p:sldLayoutId id="2147483738" r:id="rId10"/>
    <p:sldLayoutId id="2147483739" r:id="rId11"/>
    <p:sldLayoutId id="2147483780" r:id="rId12"/>
    <p:sldLayoutId id="2147483773" r:id="rId13"/>
    <p:sldLayoutId id="2147483800" r:id="rId14"/>
    <p:sldLayoutId id="2147483688" r:id="rId15"/>
    <p:sldLayoutId id="2147483801" r:id="rId16"/>
    <p:sldLayoutId id="2147483802" r:id="rId17"/>
    <p:sldLayoutId id="2147483803" r:id="rId18"/>
    <p:sldLayoutId id="2147483744" r:id="rId19"/>
    <p:sldLayoutId id="2147483793" r:id="rId20"/>
    <p:sldLayoutId id="2147483772" r:id="rId21"/>
    <p:sldLayoutId id="2147483767" r:id="rId22"/>
    <p:sldLayoutId id="2147483769" r:id="rId23"/>
    <p:sldLayoutId id="2147483771" r:id="rId24"/>
    <p:sldLayoutId id="2147483770" r:id="rId25"/>
    <p:sldLayoutId id="2147483732" r:id="rId26"/>
    <p:sldLayoutId id="2147483794" r:id="rId27"/>
    <p:sldLayoutId id="2147483733" r:id="rId28"/>
    <p:sldLayoutId id="2147483747" r:id="rId29"/>
    <p:sldLayoutId id="2147483818" r:id="rId30"/>
    <p:sldLayoutId id="2147483805" r:id="rId31"/>
    <p:sldLayoutId id="2147483806" r:id="rId32"/>
    <p:sldLayoutId id="2147483750" r:id="rId33"/>
    <p:sldLayoutId id="2147483765" r:id="rId34"/>
    <p:sldLayoutId id="2147483781" r:id="rId35"/>
    <p:sldLayoutId id="2147483809" r:id="rId36"/>
    <p:sldLayoutId id="2147483808" r:id="rId37"/>
    <p:sldLayoutId id="2147483807" r:id="rId38"/>
    <p:sldLayoutId id="2147483819" r:id="rId39"/>
    <p:sldLayoutId id="2147483754" r:id="rId40"/>
    <p:sldLayoutId id="2147483755" r:id="rId41"/>
    <p:sldLayoutId id="2147483759" r:id="rId42"/>
    <p:sldLayoutId id="2147483753" r:id="rId43"/>
    <p:sldLayoutId id="2147483763" r:id="rId44"/>
    <p:sldLayoutId id="2147483762" r:id="rId45"/>
    <p:sldLayoutId id="2147483758" r:id="rId46"/>
    <p:sldLayoutId id="2147483756" r:id="rId47"/>
    <p:sldLayoutId id="2147483798" r:id="rId48"/>
    <p:sldLayoutId id="2147483797" r:id="rId49"/>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spcAft>
          <a:spcPts val="1000"/>
        </a:spcAft>
        <a:buClr>
          <a:schemeClr val="accent1"/>
        </a:buClr>
        <a:buFont typeface="Arial" panose="020B0604020202020204" pitchFamily="34" charset="0"/>
        <a:buChar char="•"/>
        <a:defRPr sz="25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1000"/>
        </a:spcAft>
        <a:buClr>
          <a:schemeClr val="accent1"/>
        </a:buClr>
        <a:buFont typeface="Arial" panose="020B0604020202020204" pitchFamily="34" charset="0"/>
        <a:buChar char="•"/>
        <a:defRPr sz="21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1000"/>
        </a:spcAft>
        <a:buClr>
          <a:schemeClr val="accent1"/>
        </a:buClr>
        <a:buFont typeface="Arial" panose="020B0604020202020204" pitchFamily="34" charset="0"/>
        <a:buChar char="•"/>
        <a:defRPr sz="17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spcAft>
          <a:spcPts val="1000"/>
        </a:spcAft>
        <a:buClr>
          <a:schemeClr val="accent1"/>
        </a:buClr>
        <a:buFont typeface="Arial" panose="020B0604020202020204" pitchFamily="34" charset="0"/>
        <a:buChar char="•"/>
        <a:defRPr sz="17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1000"/>
        </a:spcAft>
        <a:buClr>
          <a:schemeClr val="accent1"/>
        </a:buClr>
        <a:buFont typeface="Arial" panose="020B0604020202020204" pitchFamily="34" charset="0"/>
        <a:buChar char="•"/>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Representational_state_transfer"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hub.arcgis.com/pages/open-data" TargetMode="External"/><Relationship Id="rId2" Type="http://schemas.openxmlformats.org/officeDocument/2006/relationships/hyperlink" Target="https://services.arcgisonline.com/arcgis/rest/services" TargetMode="Externa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hyperlink" Target="http://mmdolbow.github.io/RESTendpts/pnpdemo.html"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mmdolbow/RESTendpts" TargetMode="External"/><Relationship Id="rId2" Type="http://schemas.openxmlformats.org/officeDocument/2006/relationships/hyperlink" Target="http://mmdolbow.github.io/RESTendpts/index.html" TargetMode="External"/><Relationship Id="rId1" Type="http://schemas.openxmlformats.org/officeDocument/2006/relationships/slideLayout" Target="../slideLayouts/slideLayout6.xml"/><Relationship Id="rId4" Type="http://schemas.openxmlformats.org/officeDocument/2006/relationships/hyperlink" Target="https://gisdata.mn.gov/dataset?res_format=ags_mapserv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REST endpoint tutorial</a:t>
            </a:r>
            <a:endParaRPr lang="en-US" dirty="0"/>
          </a:p>
        </p:txBody>
      </p:sp>
      <p:sp>
        <p:nvSpPr>
          <p:cNvPr id="3" name="Text Placeholder 2"/>
          <p:cNvSpPr>
            <a:spLocks noGrp="1"/>
          </p:cNvSpPr>
          <p:nvPr>
            <p:ph type="body" sz="quarter" idx="14"/>
          </p:nvPr>
        </p:nvSpPr>
        <p:spPr/>
        <p:txBody>
          <a:bodyPr/>
          <a:lstStyle/>
          <a:p>
            <a:r>
              <a:rPr lang="en-US" dirty="0" smtClean="0"/>
              <a:t>Mike Dolbow| GIS Supervisor</a:t>
            </a:r>
            <a:endParaRPr lang="en-US" dirty="0"/>
          </a:p>
        </p:txBody>
      </p:sp>
      <p:pic>
        <p:nvPicPr>
          <p:cNvPr id="6" name="Picture Placeholder 5"/>
          <p:cNvPicPr>
            <a:picLocks noGrp="1" noChangeAspect="1"/>
          </p:cNvPicPr>
          <p:nvPr>
            <p:ph type="pic" sz="quarter" idx="17"/>
          </p:nvPr>
        </p:nvPicPr>
        <p:blipFill>
          <a:blip r:embed="rId3">
            <a:extLst>
              <a:ext uri="{28A0092B-C50C-407E-A947-70E740481C1C}">
                <a14:useLocalDpi xmlns:a14="http://schemas.microsoft.com/office/drawing/2010/main" val="0"/>
              </a:ext>
            </a:extLst>
          </a:blip>
          <a:srcRect t="31510" b="31510"/>
          <a:stretch>
            <a:fillRect/>
          </a:stretch>
        </p:blipFill>
        <p:spPr/>
      </p:pic>
      <p:sp>
        <p:nvSpPr>
          <p:cNvPr id="4" name="Footer Placeholder 3"/>
          <p:cNvSpPr>
            <a:spLocks noGrp="1"/>
          </p:cNvSpPr>
          <p:nvPr>
            <p:ph type="ftr" sz="quarter" idx="3"/>
          </p:nvPr>
        </p:nvSpPr>
        <p:spPr/>
        <p:txBody>
          <a:bodyPr/>
          <a:lstStyle/>
          <a:p>
            <a:r>
              <a:rPr lang="en-US" smtClean="0"/>
              <a:t>Learning about how REST is the BEST | gisdata.mn.gov</a:t>
            </a:r>
            <a:endParaRPr lang="en-US" dirty="0"/>
          </a:p>
        </p:txBody>
      </p:sp>
      <p:pic>
        <p:nvPicPr>
          <p:cNvPr id="7" name="Picture 6" descr="Minnesota IT Services logo"/>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806" y="5483410"/>
            <a:ext cx="3272835" cy="1374590"/>
          </a:xfrm>
          <a:prstGeom prst="rect">
            <a:avLst/>
          </a:prstGeom>
        </p:spPr>
      </p:pic>
    </p:spTree>
    <p:extLst>
      <p:ext uri="{BB962C8B-B14F-4D97-AF65-F5344CB8AC3E}">
        <p14:creationId xmlns:p14="http://schemas.microsoft.com/office/powerpoint/2010/main" val="1686907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Text Placeholder 2"/>
          <p:cNvSpPr>
            <a:spLocks noGrp="1"/>
          </p:cNvSpPr>
          <p:nvPr>
            <p:ph type="body" sz="quarter" idx="13"/>
          </p:nvPr>
        </p:nvSpPr>
        <p:spPr/>
        <p:txBody>
          <a:bodyPr/>
          <a:lstStyle/>
          <a:p>
            <a:r>
              <a:rPr lang="en-US" sz="3200" b="1" dirty="0" smtClean="0"/>
              <a:t>Mike Dolbow</a:t>
            </a:r>
            <a:endParaRPr lang="en-US" sz="3200" b="1" dirty="0"/>
          </a:p>
          <a:p>
            <a:r>
              <a:rPr lang="en-US" sz="2800" i="1" dirty="0" smtClean="0"/>
              <a:t>mike.dolbow@state.mn.us</a:t>
            </a:r>
            <a:endParaRPr lang="en-US" sz="2800" i="1" dirty="0"/>
          </a:p>
          <a:p>
            <a:r>
              <a:rPr lang="en-US" sz="2800" dirty="0" smtClean="0"/>
              <a:t>651-201-3944</a:t>
            </a:r>
            <a:endParaRPr lang="en-US" sz="2800" dirty="0"/>
          </a:p>
        </p:txBody>
      </p:sp>
      <p:sp>
        <p:nvSpPr>
          <p:cNvPr id="4" name="Date Placeholder 3"/>
          <p:cNvSpPr>
            <a:spLocks noGrp="1"/>
          </p:cNvSpPr>
          <p:nvPr>
            <p:ph type="dt" sz="half" idx="10"/>
          </p:nvPr>
        </p:nvSpPr>
        <p:spPr/>
        <p:txBody>
          <a:bodyPr/>
          <a:lstStyle/>
          <a:p>
            <a:fld id="{7A9FE6C5-9B0E-4FF8-B2F0-FA1C3CC1025A}" type="datetime1">
              <a:rPr lang="en-US" smtClean="0"/>
              <a:t>4/5/2019</a:t>
            </a:fld>
            <a:endParaRPr lang="en-US" dirty="0"/>
          </a:p>
        </p:txBody>
      </p:sp>
      <p:sp>
        <p:nvSpPr>
          <p:cNvPr id="5" name="Footer Placeholder 4"/>
          <p:cNvSpPr>
            <a:spLocks noGrp="1"/>
          </p:cNvSpPr>
          <p:nvPr>
            <p:ph type="ftr" sz="quarter" idx="12"/>
          </p:nvPr>
        </p:nvSpPr>
        <p:spPr/>
        <p:txBody>
          <a:bodyPr/>
          <a:lstStyle/>
          <a:p>
            <a:r>
              <a:rPr lang="en-US" smtClean="0">
                <a:solidFill>
                  <a:schemeClr val="tx2"/>
                </a:solidFill>
              </a:rPr>
              <a:t>Learning about how REST is the BEST | gisdata.mn.gov</a:t>
            </a:r>
            <a:endParaRPr lang="en-US" dirty="0">
              <a:solidFill>
                <a:schemeClr val="tx2"/>
              </a:solidFill>
            </a:endParaRPr>
          </a:p>
        </p:txBody>
      </p:sp>
      <p:sp>
        <p:nvSpPr>
          <p:cNvPr id="6" name="Slide Number Placeholder 5"/>
          <p:cNvSpPr>
            <a:spLocks noGrp="1"/>
          </p:cNvSpPr>
          <p:nvPr>
            <p:ph type="sldNum" sz="quarter" idx="11"/>
          </p:nvPr>
        </p:nvSpPr>
        <p:spPr/>
        <p:txBody>
          <a:bodyPr/>
          <a:lstStyle/>
          <a:p>
            <a:fld id="{48F63A3B-78C7-47BE-AE5E-E10140E04643}" type="slidenum">
              <a:rPr lang="en-US" smtClean="0"/>
              <a:pPr/>
              <a:t>10</a:t>
            </a:fld>
            <a:endParaRPr lang="en-US" dirty="0"/>
          </a:p>
        </p:txBody>
      </p:sp>
    </p:spTree>
    <p:extLst>
      <p:ext uri="{BB962C8B-B14F-4D97-AF65-F5344CB8AC3E}">
        <p14:creationId xmlns:p14="http://schemas.microsoft.com/office/powerpoint/2010/main" val="242918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graphicFrame>
        <p:nvGraphicFramePr>
          <p:cNvPr id="8" name="Content Placeholder 6" descr="Agenda"/>
          <p:cNvGraphicFramePr>
            <a:graphicFrameLocks noGrp="1"/>
          </p:cNvGraphicFramePr>
          <p:nvPr>
            <p:ph type="tbl" sz="quarter" idx="13"/>
            <p:extLst>
              <p:ext uri="{D42A27DB-BD31-4B8C-83A1-F6EECF244321}">
                <p14:modId xmlns:p14="http://schemas.microsoft.com/office/powerpoint/2010/main" val="2885680807"/>
              </p:ext>
            </p:extLst>
          </p:nvPr>
        </p:nvGraphicFramePr>
        <p:xfrm>
          <a:off x="838200" y="1335088"/>
          <a:ext cx="8804909" cy="4358640"/>
        </p:xfrm>
        <a:graphic>
          <a:graphicData uri="http://schemas.openxmlformats.org/drawingml/2006/table">
            <a:tbl>
              <a:tblPr firstRow="1" bandRow="1">
                <a:tableStyleId>{C083E6E3-FA7D-4D7B-A595-EF9225AFEA82}</a:tableStyleId>
              </a:tblPr>
              <a:tblGrid>
                <a:gridCol w="8804909">
                  <a:extLst>
                    <a:ext uri="{9D8B030D-6E8A-4147-A177-3AD203B41FA5}">
                      <a16:colId xmlns:a16="http://schemas.microsoft.com/office/drawing/2014/main" val="20001"/>
                    </a:ext>
                  </a:extLst>
                </a:gridCol>
              </a:tblGrid>
              <a:tr h="457200">
                <a:tc>
                  <a:txBody>
                    <a:bodyPr/>
                    <a:lstStyle/>
                    <a:p>
                      <a:r>
                        <a:rPr lang="en-US" sz="1500" dirty="0" smtClean="0"/>
                        <a:t>Topic</a:t>
                      </a:r>
                      <a:endParaRPr lang="en-US" sz="1500" dirty="0"/>
                    </a:p>
                  </a:txBody>
                  <a:tcPr marL="182880" marR="91439" anchor="ct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0"/>
                  </a:ext>
                </a:extLst>
              </a:tr>
              <a:tr h="457200">
                <a:tc>
                  <a:txBody>
                    <a:bodyPr/>
                    <a:lstStyle/>
                    <a:p>
                      <a:r>
                        <a:rPr lang="en-US" sz="2000" dirty="0" smtClean="0"/>
                        <a:t>What is a REST endpoint</a:t>
                      </a:r>
                      <a:endParaRPr lang="en-US" sz="2000" dirty="0"/>
                    </a:p>
                  </a:txBody>
                  <a:tcPr marL="182880" marR="91439" marT="91440" marB="91440"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How to find endpoints</a:t>
                      </a:r>
                    </a:p>
                  </a:txBody>
                  <a:tcPr marL="182880" marR="91439" marT="91440" marB="91440" anchor="ct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01008619"/>
                  </a:ext>
                </a:extLst>
              </a:tr>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Explore</a:t>
                      </a:r>
                      <a:r>
                        <a:rPr lang="en-US" sz="2000" baseline="0" dirty="0" smtClean="0"/>
                        <a:t> with a Browser</a:t>
                      </a:r>
                      <a:endParaRPr lang="en-US" sz="2000" dirty="0" smtClean="0"/>
                    </a:p>
                  </a:txBody>
                  <a:tcPr marL="182880" marR="91439" marT="91440" marB="91440" anchor="ct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457200">
                <a:tc>
                  <a: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sz="2000" dirty="0" smtClean="0"/>
                        <a:t>Use in ArcMap</a:t>
                      </a:r>
                    </a:p>
                  </a:txBody>
                  <a:tcPr marL="182880" marR="91439" marT="91440" marB="91440" anchor="ct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457200">
                <a:tc>
                  <a: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sz="2000" dirty="0" smtClean="0"/>
                        <a:t>Use in other systems</a:t>
                      </a:r>
                    </a:p>
                  </a:txBody>
                  <a:tcPr marL="182880" marR="91439" marT="91440" marB="91440" anchor="ct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Build Queries</a:t>
                      </a:r>
                    </a:p>
                  </a:txBody>
                  <a:tcPr marL="182880" marR="91439" marT="91440" marB="91440" anchor="ct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Web</a:t>
                      </a:r>
                      <a:r>
                        <a:rPr lang="en-US" sz="2000" baseline="0" dirty="0" smtClean="0"/>
                        <a:t> Development: point in poly, </a:t>
                      </a:r>
                      <a:r>
                        <a:rPr lang="en-US" sz="2000" baseline="0" dirty="0" err="1" smtClean="0"/>
                        <a:t>GeoJSON</a:t>
                      </a:r>
                      <a:endParaRPr lang="en-US" sz="2000" dirty="0" smtClean="0"/>
                    </a:p>
                  </a:txBody>
                  <a:tcPr marL="182880" marR="91439" marT="91440" marB="91440" anchor="ct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Q&amp;A</a:t>
                      </a:r>
                    </a:p>
                  </a:txBody>
                  <a:tcPr marL="182880" marR="91439" marT="91440" marB="91440" anchor="ct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8"/>
                  </a:ext>
                </a:extLst>
              </a:tr>
            </a:tbl>
          </a:graphicData>
        </a:graphic>
      </p:graphicFrame>
      <p:sp>
        <p:nvSpPr>
          <p:cNvPr id="4" name="Date Placeholder 3"/>
          <p:cNvSpPr>
            <a:spLocks noGrp="1"/>
          </p:cNvSpPr>
          <p:nvPr>
            <p:ph type="dt" sz="half" idx="10"/>
          </p:nvPr>
        </p:nvSpPr>
        <p:spPr/>
        <p:txBody>
          <a:bodyPr/>
          <a:lstStyle/>
          <a:p>
            <a:fld id="{BCBF2780-2777-43FD-9B47-5FD51B306A9F}" type="datetime1">
              <a:rPr lang="en-US" smtClean="0"/>
              <a:t>4/5/2019</a:t>
            </a:fld>
            <a:endParaRPr lang="en-US" dirty="0"/>
          </a:p>
        </p:txBody>
      </p:sp>
      <p:sp>
        <p:nvSpPr>
          <p:cNvPr id="5" name="Footer Placeholder 4"/>
          <p:cNvSpPr>
            <a:spLocks noGrp="1"/>
          </p:cNvSpPr>
          <p:nvPr>
            <p:ph type="ftr" sz="quarter" idx="3"/>
          </p:nvPr>
        </p:nvSpPr>
        <p:spPr/>
        <p:txBody>
          <a:bodyPr/>
          <a:lstStyle/>
          <a:p>
            <a:r>
              <a:rPr lang="en-US" smtClean="0"/>
              <a:t>Learning about how REST is the BEST | gisdata.mn.gov</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2</a:t>
            </a:fld>
            <a:endParaRPr lang="en-US" dirty="0"/>
          </a:p>
        </p:txBody>
      </p:sp>
    </p:spTree>
    <p:extLst>
      <p:ext uri="{BB962C8B-B14F-4D97-AF65-F5344CB8AC3E}">
        <p14:creationId xmlns:p14="http://schemas.microsoft.com/office/powerpoint/2010/main" val="3013645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What is a REST endpoint?</a:t>
            </a:r>
            <a:endParaRPr lang="en-US" dirty="0"/>
          </a:p>
        </p:txBody>
      </p:sp>
      <p:sp>
        <p:nvSpPr>
          <p:cNvPr id="8" name="Content Placeholder 7"/>
          <p:cNvSpPr>
            <a:spLocks noGrp="1"/>
          </p:cNvSpPr>
          <p:nvPr>
            <p:ph idx="1"/>
          </p:nvPr>
        </p:nvSpPr>
        <p:spPr/>
        <p:txBody>
          <a:bodyPr>
            <a:normAutofit/>
          </a:bodyPr>
          <a:lstStyle/>
          <a:p>
            <a:r>
              <a:rPr lang="en-US" dirty="0" smtClean="0">
                <a:hlinkClick r:id="rId2"/>
              </a:rPr>
              <a:t>Representational </a:t>
            </a:r>
            <a:r>
              <a:rPr lang="en-US" dirty="0">
                <a:hlinkClick r:id="rId2"/>
              </a:rPr>
              <a:t>State Transfer</a:t>
            </a:r>
            <a:r>
              <a:rPr lang="en-US" dirty="0"/>
              <a:t>, or REST, </a:t>
            </a:r>
            <a:r>
              <a:rPr lang="en-US" dirty="0" smtClean="0"/>
              <a:t>allows </a:t>
            </a:r>
            <a:r>
              <a:rPr lang="en-US" dirty="0"/>
              <a:t>applications to consume services from a variety of "RESTful" services in order to sustain a distributed architecture</a:t>
            </a:r>
            <a:r>
              <a:rPr lang="en-US" dirty="0" smtClean="0"/>
              <a:t>.</a:t>
            </a:r>
          </a:p>
          <a:p>
            <a:r>
              <a:rPr lang="en-US" dirty="0"/>
              <a:t>A RESTful API is an application program interface (</a:t>
            </a:r>
            <a:r>
              <a:rPr lang="en-US" u="sng" dirty="0"/>
              <a:t>API</a:t>
            </a:r>
            <a:r>
              <a:rPr lang="en-US" dirty="0"/>
              <a:t>) </a:t>
            </a:r>
            <a:r>
              <a:rPr lang="en-US" dirty="0" smtClean="0"/>
              <a:t>that uses</a:t>
            </a:r>
            <a:r>
              <a:rPr lang="en-US" dirty="0"/>
              <a:t> </a:t>
            </a:r>
            <a:r>
              <a:rPr lang="en-US" u="sng" dirty="0"/>
              <a:t>HTTP</a:t>
            </a:r>
            <a:r>
              <a:rPr lang="en-US" dirty="0"/>
              <a:t> requests to GET, PUT, POST and DELETE data</a:t>
            </a:r>
            <a:r>
              <a:rPr lang="en-US" dirty="0" smtClean="0"/>
              <a:t>.</a:t>
            </a:r>
          </a:p>
          <a:p>
            <a:r>
              <a:rPr lang="en-US" dirty="0" smtClean="0"/>
              <a:t>This means you can use a browser to perform operations! Most commonly, GET – aka consume – aka show me a map, query some data, etc.</a:t>
            </a:r>
          </a:p>
          <a:p>
            <a:r>
              <a:rPr lang="en-US" dirty="0" smtClean="0"/>
              <a:t>Esri-flavored (from ArcGIS Server, AGOL, </a:t>
            </a:r>
            <a:r>
              <a:rPr lang="en-US" dirty="0" err="1" smtClean="0"/>
              <a:t>etc</a:t>
            </a:r>
            <a:r>
              <a:rPr lang="en-US" dirty="0" smtClean="0"/>
              <a:t>) are </a:t>
            </a:r>
            <a:r>
              <a:rPr lang="en-US" i="1" dirty="0" smtClean="0"/>
              <a:t>not</a:t>
            </a:r>
            <a:r>
              <a:rPr lang="en-US" dirty="0"/>
              <a:t> </a:t>
            </a:r>
            <a:r>
              <a:rPr lang="en-US" dirty="0" smtClean="0"/>
              <a:t>the only type of RESTful service – but they are today’s focus.</a:t>
            </a:r>
            <a:endParaRPr lang="en-US" dirty="0"/>
          </a:p>
        </p:txBody>
      </p:sp>
      <p:sp>
        <p:nvSpPr>
          <p:cNvPr id="4" name="Date Placeholder 3"/>
          <p:cNvSpPr>
            <a:spLocks noGrp="1"/>
          </p:cNvSpPr>
          <p:nvPr>
            <p:ph type="dt" sz="half" idx="10"/>
          </p:nvPr>
        </p:nvSpPr>
        <p:spPr/>
        <p:txBody>
          <a:bodyPr/>
          <a:lstStyle/>
          <a:p>
            <a:fld id="{7165D0D6-47D4-45DB-8A1D-18D2CB108965}" type="datetime1">
              <a:rPr lang="en-US" smtClean="0"/>
              <a:t>4/5/2019</a:t>
            </a:fld>
            <a:endParaRPr lang="en-US" dirty="0"/>
          </a:p>
        </p:txBody>
      </p:sp>
      <p:sp>
        <p:nvSpPr>
          <p:cNvPr id="5" name="Footer Placeholder 4"/>
          <p:cNvSpPr>
            <a:spLocks noGrp="1"/>
          </p:cNvSpPr>
          <p:nvPr>
            <p:ph type="ftr" sz="quarter" idx="3"/>
          </p:nvPr>
        </p:nvSpPr>
        <p:spPr/>
        <p:txBody>
          <a:bodyPr/>
          <a:lstStyle/>
          <a:p>
            <a:r>
              <a:rPr lang="en-US" smtClean="0"/>
              <a:t>Learning about how REST is the BEST | gisdata.mn.gov</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1347998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I find them?</a:t>
            </a:r>
            <a:endParaRPr lang="en-US" dirty="0"/>
          </a:p>
        </p:txBody>
      </p:sp>
      <p:sp>
        <p:nvSpPr>
          <p:cNvPr id="3" name="Content Placeholder 2"/>
          <p:cNvSpPr>
            <a:spLocks noGrp="1"/>
          </p:cNvSpPr>
          <p:nvPr>
            <p:ph sz="half" idx="1"/>
          </p:nvPr>
        </p:nvSpPr>
        <p:spPr/>
        <p:txBody>
          <a:bodyPr/>
          <a:lstStyle/>
          <a:p>
            <a:r>
              <a:rPr lang="en-US" dirty="0" smtClean="0"/>
              <a:t>In the </a:t>
            </a:r>
            <a:r>
              <a:rPr lang="en-US" dirty="0" smtClean="0"/>
              <a:t>Geospatial Commons</a:t>
            </a:r>
          </a:p>
          <a:p>
            <a:r>
              <a:rPr lang="en-US" dirty="0" smtClean="0"/>
              <a:t>At Data.gov</a:t>
            </a:r>
            <a:endParaRPr lang="en-US" dirty="0" smtClean="0"/>
          </a:p>
          <a:p>
            <a:r>
              <a:rPr lang="en-US" dirty="0" err="1" smtClean="0">
                <a:hlinkClick r:id="rId2"/>
              </a:rPr>
              <a:t>Esri’s</a:t>
            </a:r>
            <a:r>
              <a:rPr lang="en-US" dirty="0" smtClean="0">
                <a:hlinkClick r:id="rId2"/>
              </a:rPr>
              <a:t> Sample Servers</a:t>
            </a:r>
            <a:endParaRPr lang="en-US" dirty="0" smtClean="0"/>
          </a:p>
          <a:p>
            <a:r>
              <a:rPr lang="en-US" dirty="0" err="1" smtClean="0">
                <a:hlinkClick r:id="rId3"/>
              </a:rPr>
              <a:t>Esri’s</a:t>
            </a:r>
            <a:r>
              <a:rPr lang="en-US" dirty="0" smtClean="0">
                <a:hlinkClick r:id="rId3"/>
              </a:rPr>
              <a:t> Open Data Hub</a:t>
            </a:r>
            <a:endParaRPr lang="en-US" dirty="0" smtClean="0"/>
          </a:p>
          <a:p>
            <a:r>
              <a:rPr lang="en-US" dirty="0" smtClean="0"/>
              <a:t>By </a:t>
            </a:r>
            <a:r>
              <a:rPr lang="en-US" dirty="0" smtClean="0"/>
              <a:t>checking out the browser </a:t>
            </a:r>
            <a:r>
              <a:rPr lang="en-US" dirty="0" smtClean="0"/>
              <a:t>console (F12)</a:t>
            </a:r>
            <a:endParaRPr lang="en-US" dirty="0"/>
          </a:p>
        </p:txBody>
      </p:sp>
      <p:pic>
        <p:nvPicPr>
          <p:cNvPr id="8" name="Content Placeholder 7"/>
          <p:cNvPicPr>
            <a:picLocks noGrp="1" noChangeAspect="1"/>
          </p:cNvPicPr>
          <p:nvPr>
            <p:ph sz="half" idx="2"/>
          </p:nvPr>
        </p:nvPicPr>
        <p:blipFill>
          <a:blip r:embed="rId4"/>
          <a:stretch>
            <a:fillRect/>
          </a:stretch>
        </p:blipFill>
        <p:spPr>
          <a:xfrm>
            <a:off x="6262687" y="1499374"/>
            <a:ext cx="2257425" cy="3790950"/>
          </a:xfrm>
          <a:prstGeom prst="rect">
            <a:avLst/>
          </a:prstGeom>
          <a:ln>
            <a:noFill/>
          </a:ln>
          <a:effectLst>
            <a:outerShdw blurRad="292100" dist="139700" dir="2700000" algn="tl" rotWithShape="0">
              <a:srgbClr val="333333">
                <a:alpha val="65000"/>
              </a:srgbClr>
            </a:outerShdw>
          </a:effectLst>
        </p:spPr>
      </p:pic>
      <p:sp>
        <p:nvSpPr>
          <p:cNvPr id="4" name="Date Placeholder 3"/>
          <p:cNvSpPr>
            <a:spLocks noGrp="1"/>
          </p:cNvSpPr>
          <p:nvPr>
            <p:ph type="dt" sz="half" idx="10"/>
          </p:nvPr>
        </p:nvSpPr>
        <p:spPr/>
        <p:txBody>
          <a:bodyPr/>
          <a:lstStyle/>
          <a:p>
            <a:fld id="{0DB94ABA-99D5-4A2D-BA94-4A2053B82453}" type="datetime1">
              <a:rPr lang="en-US" smtClean="0"/>
              <a:t>4/5/2019</a:t>
            </a:fld>
            <a:endParaRPr lang="en-US" dirty="0"/>
          </a:p>
        </p:txBody>
      </p:sp>
      <p:sp>
        <p:nvSpPr>
          <p:cNvPr id="5" name="Footer Placeholder 4"/>
          <p:cNvSpPr>
            <a:spLocks noGrp="1"/>
          </p:cNvSpPr>
          <p:nvPr>
            <p:ph type="ftr" sz="quarter" idx="3"/>
          </p:nvPr>
        </p:nvSpPr>
        <p:spPr/>
        <p:txBody>
          <a:bodyPr/>
          <a:lstStyle/>
          <a:p>
            <a:r>
              <a:rPr lang="en-US" smtClean="0"/>
              <a:t>Learning about how REST is the BEST | gisdata.mn.gov</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4</a:t>
            </a:fld>
            <a:endParaRPr lang="en-US" dirty="0"/>
          </a:p>
        </p:txBody>
      </p:sp>
      <p:pic>
        <p:nvPicPr>
          <p:cNvPr id="9" name="Picture 8"/>
          <p:cNvPicPr>
            <a:picLocks noChangeAspect="1"/>
          </p:cNvPicPr>
          <p:nvPr/>
        </p:nvPicPr>
        <p:blipFill>
          <a:blip r:embed="rId5"/>
          <a:stretch>
            <a:fillRect/>
          </a:stretch>
        </p:blipFill>
        <p:spPr>
          <a:xfrm>
            <a:off x="9249367" y="987424"/>
            <a:ext cx="2295525" cy="57340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35103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this “Browser Console” you speak of?</a:t>
            </a:r>
            <a:endParaRPr lang="en-US" dirty="0"/>
          </a:p>
        </p:txBody>
      </p:sp>
      <p:sp>
        <p:nvSpPr>
          <p:cNvPr id="8" name="Content Placeholder 7"/>
          <p:cNvSpPr>
            <a:spLocks noGrp="1"/>
          </p:cNvSpPr>
          <p:nvPr>
            <p:ph idx="1"/>
          </p:nvPr>
        </p:nvSpPr>
        <p:spPr>
          <a:xfrm>
            <a:off x="838200" y="1825625"/>
            <a:ext cx="2781300" cy="4351338"/>
          </a:xfrm>
        </p:spPr>
        <p:txBody>
          <a:bodyPr/>
          <a:lstStyle/>
          <a:p>
            <a:pPr marL="0" indent="0">
              <a:buNone/>
            </a:pPr>
            <a:r>
              <a:rPr lang="en-US" dirty="0" smtClean="0"/>
              <a:t>Let’s do a demo…</a:t>
            </a:r>
            <a:endParaRPr lang="en-US" dirty="0"/>
          </a:p>
        </p:txBody>
      </p:sp>
      <p:sp>
        <p:nvSpPr>
          <p:cNvPr id="5" name="Date Placeholder 4"/>
          <p:cNvSpPr>
            <a:spLocks noGrp="1"/>
          </p:cNvSpPr>
          <p:nvPr>
            <p:ph type="dt" sz="half" idx="10"/>
          </p:nvPr>
        </p:nvSpPr>
        <p:spPr/>
        <p:txBody>
          <a:bodyPr/>
          <a:lstStyle/>
          <a:p>
            <a:fld id="{BE915BE9-5E52-442D-8E93-C03019733BB6}" type="datetime1">
              <a:rPr lang="en-US" smtClean="0"/>
              <a:t>4/5/2019</a:t>
            </a:fld>
            <a:endParaRPr lang="en-US" dirty="0"/>
          </a:p>
        </p:txBody>
      </p:sp>
      <p:sp>
        <p:nvSpPr>
          <p:cNvPr id="6" name="Footer Placeholder 5"/>
          <p:cNvSpPr>
            <a:spLocks noGrp="1"/>
          </p:cNvSpPr>
          <p:nvPr>
            <p:ph type="ftr" sz="quarter" idx="3"/>
          </p:nvPr>
        </p:nvSpPr>
        <p:spPr/>
        <p:txBody>
          <a:bodyPr/>
          <a:lstStyle/>
          <a:p>
            <a:r>
              <a:rPr lang="en-US" smtClean="0"/>
              <a:t>Learning about how REST is the BEST | gisdata.mn.gov</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5</a:t>
            </a:fld>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5720" y="1614485"/>
            <a:ext cx="7498080" cy="499872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1379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Explore with a Browser</a:t>
            </a:r>
            <a:endParaRPr lang="en-US" dirty="0"/>
          </a:p>
        </p:txBody>
      </p:sp>
      <p:sp>
        <p:nvSpPr>
          <p:cNvPr id="3" name="Content Placeholder 2"/>
          <p:cNvSpPr>
            <a:spLocks noGrp="1"/>
          </p:cNvSpPr>
          <p:nvPr>
            <p:ph idx="1"/>
          </p:nvPr>
        </p:nvSpPr>
        <p:spPr/>
        <p:txBody>
          <a:bodyPr/>
          <a:lstStyle/>
          <a:p>
            <a:r>
              <a:rPr lang="en-US" dirty="0" smtClean="0"/>
              <a:t>Learn more about the service</a:t>
            </a:r>
          </a:p>
          <a:p>
            <a:r>
              <a:rPr lang="en-US" dirty="0" smtClean="0"/>
              <a:t>Use </a:t>
            </a:r>
            <a:r>
              <a:rPr lang="en-US" dirty="0" smtClean="0"/>
              <a:t>in </a:t>
            </a:r>
            <a:r>
              <a:rPr lang="en-US" dirty="0" smtClean="0"/>
              <a:t>ArcGIS Desktop</a:t>
            </a:r>
            <a:endParaRPr lang="en-US" dirty="0" smtClean="0"/>
          </a:p>
          <a:p>
            <a:r>
              <a:rPr lang="en-US" dirty="0" smtClean="0"/>
              <a:t>Use in JSAPI</a:t>
            </a:r>
          </a:p>
          <a:p>
            <a:r>
              <a:rPr lang="en-US" dirty="0" smtClean="0"/>
              <a:t>Use in </a:t>
            </a:r>
            <a:r>
              <a:rPr lang="en-US" dirty="0" smtClean="0"/>
              <a:t>AGOL</a:t>
            </a:r>
          </a:p>
          <a:p>
            <a:r>
              <a:rPr lang="en-US" dirty="0" smtClean="0"/>
              <a:t>Back to the demo!</a:t>
            </a:r>
            <a:endParaRPr lang="en-US" dirty="0"/>
          </a:p>
        </p:txBody>
      </p:sp>
      <p:sp>
        <p:nvSpPr>
          <p:cNvPr id="4" name="Date Placeholder 3"/>
          <p:cNvSpPr>
            <a:spLocks noGrp="1"/>
          </p:cNvSpPr>
          <p:nvPr>
            <p:ph type="dt" sz="half" idx="10"/>
          </p:nvPr>
        </p:nvSpPr>
        <p:spPr/>
        <p:txBody>
          <a:bodyPr/>
          <a:lstStyle/>
          <a:p>
            <a:fld id="{0DB94ABA-99D5-4A2D-BA94-4A2053B82453}" type="datetime1">
              <a:rPr lang="en-US" smtClean="0"/>
              <a:t>4/5/2019</a:t>
            </a:fld>
            <a:endParaRPr lang="en-US" dirty="0"/>
          </a:p>
        </p:txBody>
      </p:sp>
      <p:sp>
        <p:nvSpPr>
          <p:cNvPr id="5" name="Footer Placeholder 4"/>
          <p:cNvSpPr>
            <a:spLocks noGrp="1"/>
          </p:cNvSpPr>
          <p:nvPr>
            <p:ph type="ftr" sz="quarter" idx="3"/>
          </p:nvPr>
        </p:nvSpPr>
        <p:spPr/>
        <p:txBody>
          <a:bodyPr/>
          <a:lstStyle/>
          <a:p>
            <a:r>
              <a:rPr lang="en-US" smtClean="0"/>
              <a:t>Learning about how REST is the BEST | gisdata.mn.gov</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6</a:t>
            </a:fld>
            <a:endParaRPr lang="en-US" dirty="0"/>
          </a:p>
        </p:txBody>
      </p:sp>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6718" y="3624192"/>
            <a:ext cx="7078063" cy="100026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72478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Queries</a:t>
            </a:r>
            <a:endParaRPr lang="en-US" dirty="0"/>
          </a:p>
        </p:txBody>
      </p:sp>
      <p:sp>
        <p:nvSpPr>
          <p:cNvPr id="3" name="Content Placeholder 2"/>
          <p:cNvSpPr>
            <a:spLocks noGrp="1"/>
          </p:cNvSpPr>
          <p:nvPr>
            <p:ph idx="1"/>
          </p:nvPr>
        </p:nvSpPr>
        <p:spPr/>
        <p:txBody>
          <a:bodyPr/>
          <a:lstStyle/>
          <a:p>
            <a:r>
              <a:rPr lang="en-US" dirty="0" smtClean="0"/>
              <a:t>Pick a layer</a:t>
            </a:r>
          </a:p>
          <a:p>
            <a:r>
              <a:rPr lang="en-US" dirty="0" smtClean="0"/>
              <a:t>Find “Query” operation at the bottom</a:t>
            </a:r>
          </a:p>
          <a:p>
            <a:r>
              <a:rPr lang="en-US" dirty="0" smtClean="0"/>
              <a:t>Start trying stuff!</a:t>
            </a:r>
          </a:p>
          <a:p>
            <a:r>
              <a:rPr lang="en-US" dirty="0" smtClean="0"/>
              <a:t>Demo (again)</a:t>
            </a:r>
            <a:endParaRPr lang="en-US" dirty="0"/>
          </a:p>
        </p:txBody>
      </p:sp>
      <p:sp>
        <p:nvSpPr>
          <p:cNvPr id="4" name="Date Placeholder 3"/>
          <p:cNvSpPr>
            <a:spLocks noGrp="1"/>
          </p:cNvSpPr>
          <p:nvPr>
            <p:ph type="dt" sz="half" idx="10"/>
          </p:nvPr>
        </p:nvSpPr>
        <p:spPr/>
        <p:txBody>
          <a:bodyPr/>
          <a:lstStyle/>
          <a:p>
            <a:fld id="{0DB94ABA-99D5-4A2D-BA94-4A2053B82453}" type="datetime1">
              <a:rPr lang="en-US" smtClean="0"/>
              <a:t>4/5/2019</a:t>
            </a:fld>
            <a:endParaRPr lang="en-US" dirty="0"/>
          </a:p>
        </p:txBody>
      </p:sp>
      <p:sp>
        <p:nvSpPr>
          <p:cNvPr id="5" name="Footer Placeholder 4"/>
          <p:cNvSpPr>
            <a:spLocks noGrp="1"/>
          </p:cNvSpPr>
          <p:nvPr>
            <p:ph type="ftr" sz="quarter" idx="3"/>
          </p:nvPr>
        </p:nvSpPr>
        <p:spPr/>
        <p:txBody>
          <a:bodyPr/>
          <a:lstStyle/>
          <a:p>
            <a:r>
              <a:rPr lang="en-US" smtClean="0"/>
              <a:t>Learning about how REST is the BEST | gisdata.mn.gov</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7</a:t>
            </a:fld>
            <a:endParaRPr lang="en-US" dirty="0"/>
          </a:p>
        </p:txBody>
      </p:sp>
      <p:pic>
        <p:nvPicPr>
          <p:cNvPr id="8" name="Picture 7"/>
          <p:cNvPicPr>
            <a:picLocks noChangeAspect="1"/>
          </p:cNvPicPr>
          <p:nvPr/>
        </p:nvPicPr>
        <p:blipFill>
          <a:blip r:embed="rId2"/>
          <a:stretch>
            <a:fillRect/>
          </a:stretch>
        </p:blipFill>
        <p:spPr>
          <a:xfrm>
            <a:off x="5162550" y="3371850"/>
            <a:ext cx="5219700" cy="14668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43295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Development</a:t>
            </a:r>
            <a:endParaRPr lang="en-US" dirty="0"/>
          </a:p>
        </p:txBody>
      </p:sp>
      <p:sp>
        <p:nvSpPr>
          <p:cNvPr id="3" name="Content Placeholder 2"/>
          <p:cNvSpPr>
            <a:spLocks noGrp="1"/>
          </p:cNvSpPr>
          <p:nvPr>
            <p:ph idx="1"/>
          </p:nvPr>
        </p:nvSpPr>
        <p:spPr>
          <a:xfrm>
            <a:off x="838200" y="1825625"/>
            <a:ext cx="1737685" cy="4351338"/>
          </a:xfrm>
        </p:spPr>
        <p:txBody>
          <a:bodyPr/>
          <a:lstStyle/>
          <a:p>
            <a:r>
              <a:rPr lang="en-US" dirty="0" smtClean="0"/>
              <a:t>Point in Poly</a:t>
            </a:r>
          </a:p>
          <a:p>
            <a:r>
              <a:rPr lang="en-US" dirty="0" err="1" smtClean="0"/>
              <a:t>GeoJSON</a:t>
            </a:r>
            <a:endParaRPr lang="en-US" dirty="0"/>
          </a:p>
        </p:txBody>
      </p:sp>
      <p:sp>
        <p:nvSpPr>
          <p:cNvPr id="4" name="Date Placeholder 3"/>
          <p:cNvSpPr>
            <a:spLocks noGrp="1"/>
          </p:cNvSpPr>
          <p:nvPr>
            <p:ph type="dt" sz="half" idx="10"/>
          </p:nvPr>
        </p:nvSpPr>
        <p:spPr/>
        <p:txBody>
          <a:bodyPr/>
          <a:lstStyle/>
          <a:p>
            <a:fld id="{0DB94ABA-99D5-4A2D-BA94-4A2053B82453}" type="datetime1">
              <a:rPr lang="en-US" smtClean="0"/>
              <a:t>4/5/2019</a:t>
            </a:fld>
            <a:endParaRPr lang="en-US" dirty="0"/>
          </a:p>
        </p:txBody>
      </p:sp>
      <p:sp>
        <p:nvSpPr>
          <p:cNvPr id="5" name="Footer Placeholder 4"/>
          <p:cNvSpPr>
            <a:spLocks noGrp="1"/>
          </p:cNvSpPr>
          <p:nvPr>
            <p:ph type="ftr" sz="quarter" idx="3"/>
          </p:nvPr>
        </p:nvSpPr>
        <p:spPr/>
        <p:txBody>
          <a:bodyPr/>
          <a:lstStyle/>
          <a:p>
            <a:r>
              <a:rPr lang="en-US" smtClean="0"/>
              <a:t>Learning about how REST is the BEST | gisdata.mn.gov</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8</a:t>
            </a:fld>
            <a:endParaRPr lang="en-US" dirty="0"/>
          </a:p>
        </p:txBody>
      </p:sp>
      <p:pic>
        <p:nvPicPr>
          <p:cNvPr id="7" name="Picture 6" descr="Screen Clipping">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3985" y="1524448"/>
            <a:ext cx="8983329" cy="495369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3432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Q&amp;A</a:t>
            </a:r>
            <a:endParaRPr lang="en-US" dirty="0"/>
          </a:p>
        </p:txBody>
      </p:sp>
      <p:sp>
        <p:nvSpPr>
          <p:cNvPr id="7" name="Content Placeholder 6"/>
          <p:cNvSpPr>
            <a:spLocks noGrp="1"/>
          </p:cNvSpPr>
          <p:nvPr>
            <p:ph idx="1"/>
          </p:nvPr>
        </p:nvSpPr>
        <p:spPr/>
        <p:txBody>
          <a:bodyPr/>
          <a:lstStyle/>
          <a:p>
            <a:r>
              <a:rPr lang="en-US" dirty="0"/>
              <a:t>Learn More: </a:t>
            </a:r>
            <a:r>
              <a:rPr lang="en-US" dirty="0">
                <a:hlinkClick r:id="rId2"/>
              </a:rPr>
              <a:t>http://</a:t>
            </a:r>
            <a:r>
              <a:rPr lang="en-US" dirty="0" smtClean="0">
                <a:hlinkClick r:id="rId2"/>
              </a:rPr>
              <a:t>mmdolbow.github.io/RESTendpts/index.html</a:t>
            </a:r>
            <a:endParaRPr lang="en-US" dirty="0" smtClean="0"/>
          </a:p>
          <a:p>
            <a:r>
              <a:rPr lang="en-US" dirty="0" smtClean="0"/>
              <a:t>Find code on </a:t>
            </a:r>
            <a:r>
              <a:rPr lang="en-US" dirty="0" err="1" smtClean="0"/>
              <a:t>Github</a:t>
            </a:r>
            <a:r>
              <a:rPr lang="en-US" dirty="0"/>
              <a:t>: </a:t>
            </a:r>
            <a:r>
              <a:rPr lang="en-US" dirty="0">
                <a:hlinkClick r:id="rId3"/>
              </a:rPr>
              <a:t>https://</a:t>
            </a:r>
            <a:r>
              <a:rPr lang="en-US" dirty="0" smtClean="0">
                <a:hlinkClick r:id="rId3"/>
              </a:rPr>
              <a:t>github.com/mmdolbow/RESTendpts</a:t>
            </a:r>
            <a:r>
              <a:rPr lang="en-US" dirty="0" smtClean="0"/>
              <a:t> </a:t>
            </a:r>
          </a:p>
          <a:p>
            <a:r>
              <a:rPr lang="en-US" dirty="0" smtClean="0"/>
              <a:t>Find REST endpoints on </a:t>
            </a:r>
            <a:r>
              <a:rPr lang="en-US" dirty="0"/>
              <a:t>the Commons: </a:t>
            </a:r>
            <a:r>
              <a:rPr lang="en-US" dirty="0">
                <a:hlinkClick r:id="rId4"/>
              </a:rPr>
              <a:t>https://</a:t>
            </a:r>
            <a:r>
              <a:rPr lang="en-US" dirty="0" smtClean="0">
                <a:hlinkClick r:id="rId4"/>
              </a:rPr>
              <a:t>gisdata.mn.gov/dataset?res_format=ags_mapserver</a:t>
            </a:r>
            <a:r>
              <a:rPr lang="en-US" dirty="0" smtClean="0"/>
              <a:t> </a:t>
            </a:r>
            <a:endParaRPr lang="en-US" dirty="0"/>
          </a:p>
        </p:txBody>
      </p:sp>
      <p:sp>
        <p:nvSpPr>
          <p:cNvPr id="4" name="Date Placeholder 3"/>
          <p:cNvSpPr>
            <a:spLocks noGrp="1"/>
          </p:cNvSpPr>
          <p:nvPr>
            <p:ph type="dt" sz="half" idx="10"/>
          </p:nvPr>
        </p:nvSpPr>
        <p:spPr/>
        <p:txBody>
          <a:bodyPr/>
          <a:lstStyle/>
          <a:p>
            <a:fld id="{7165D0D6-47D4-45DB-8A1D-18D2CB108965}" type="datetime1">
              <a:rPr lang="en-US" smtClean="0"/>
              <a:t>4/5/2019</a:t>
            </a:fld>
            <a:endParaRPr lang="en-US" dirty="0"/>
          </a:p>
        </p:txBody>
      </p:sp>
      <p:sp>
        <p:nvSpPr>
          <p:cNvPr id="5" name="Footer Placeholder 4"/>
          <p:cNvSpPr>
            <a:spLocks noGrp="1"/>
          </p:cNvSpPr>
          <p:nvPr>
            <p:ph type="ftr" sz="quarter" idx="3"/>
          </p:nvPr>
        </p:nvSpPr>
        <p:spPr/>
        <p:txBody>
          <a:bodyPr/>
          <a:lstStyle/>
          <a:p>
            <a:r>
              <a:rPr lang="en-US" smtClean="0"/>
              <a:t>Learning about how REST is the BEST | gisdata.mn.gov</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9</a:t>
            </a:fld>
            <a:endParaRPr lang="en-US" dirty="0"/>
          </a:p>
        </p:txBody>
      </p:sp>
    </p:spTree>
    <p:extLst>
      <p:ext uri="{BB962C8B-B14F-4D97-AF65-F5344CB8AC3E}">
        <p14:creationId xmlns:p14="http://schemas.microsoft.com/office/powerpoint/2010/main" val="2292317713"/>
      </p:ext>
    </p:extLst>
  </p:cSld>
  <p:clrMapOvr>
    <a:masterClrMapping/>
  </p:clrMapOvr>
</p:sld>
</file>

<file path=ppt/theme/theme1.xml><?xml version="1.0" encoding="utf-8"?>
<a:theme xmlns:a="http://schemas.openxmlformats.org/drawingml/2006/main" name="MN.IT">
  <a:themeElements>
    <a:clrScheme name="Minnesota Brand Colors">
      <a:dk1>
        <a:srgbClr val="003865"/>
      </a:dk1>
      <a:lt1>
        <a:srgbClr val="FFFFFF"/>
      </a:lt1>
      <a:dk2>
        <a:srgbClr val="000000"/>
      </a:dk2>
      <a:lt2>
        <a:srgbClr val="DDDDDA"/>
      </a:lt2>
      <a:accent1>
        <a:srgbClr val="003865"/>
      </a:accent1>
      <a:accent2>
        <a:srgbClr val="78BE21"/>
      </a:accent2>
      <a:accent3>
        <a:srgbClr val="008EAA"/>
      </a:accent3>
      <a:accent4>
        <a:srgbClr val="8D3F2B"/>
      </a:accent4>
      <a:accent5>
        <a:srgbClr val="0D5257"/>
      </a:accent5>
      <a:accent6>
        <a:srgbClr val="5D295F"/>
      </a:accent6>
      <a:hlink>
        <a:srgbClr val="0563C1"/>
      </a:hlink>
      <a:folHlink>
        <a:srgbClr val="5D295F"/>
      </a:folHlink>
    </a:clrScheme>
    <a:fontScheme name="MN Secondary Fonts">
      <a:majorFont>
        <a:latin typeface="Calibri"/>
        <a:ea typeface=""/>
        <a:cs typeface=""/>
      </a:majorFont>
      <a:minorFont>
        <a:latin typeface="Calibri"/>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EB8453BF-8FD6-46C9-84D1-387347325579}" vid="{52D89F44-8B20-4039-996F-065539D4F66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0DFDE64AAE0974A8908DD3553DDBF03" ma:contentTypeVersion="0" ma:contentTypeDescription="Create a new document." ma:contentTypeScope="" ma:versionID="46a287b4c15f326c72e9d063441dc05c">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7F4349A-22F7-4A2D-8CA5-43DDCD679590}">
  <ds:schemaRefs>
    <ds:schemaRef ds:uri="http://schemas.microsoft.com/sharepoint/v3/contenttype/forms"/>
  </ds:schemaRefs>
</ds:datastoreItem>
</file>

<file path=customXml/itemProps2.xml><?xml version="1.0" encoding="utf-8"?>
<ds:datastoreItem xmlns:ds="http://schemas.openxmlformats.org/officeDocument/2006/customXml" ds:itemID="{3D73A0F7-7423-48D4-A966-8AC17BB444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9678B604-9059-4F1C-B8E2-C96A71A964D2}">
  <ds:schemaRefs>
    <ds:schemaRef ds:uri="http://purl.org/dc/elements/1.1/"/>
    <ds:schemaRef ds:uri="http://schemas.microsoft.com/office/2006/metadata/properties"/>
    <ds:schemaRef ds:uri="http://schemas.openxmlformats.org/package/2006/metadata/core-properties"/>
    <ds:schemaRef ds:uri="http://schemas.microsoft.com/office/2006/documentManagement/types"/>
    <ds:schemaRef ds:uri="http://purl.org/dc/term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PowerPoint Template</Template>
  <TotalTime>57</TotalTime>
  <Words>411</Words>
  <Application>Microsoft Office PowerPoint</Application>
  <PresentationFormat>Widescreen</PresentationFormat>
  <Paragraphs>78</Paragraphs>
  <Slides>10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NeueHaasGroteskText Std</vt:lpstr>
      <vt:lpstr>MN.IT</vt:lpstr>
      <vt:lpstr>REST endpoint tutorial</vt:lpstr>
      <vt:lpstr>Agenda</vt:lpstr>
      <vt:lpstr>What is a REST endpoint?</vt:lpstr>
      <vt:lpstr>How do I find them?</vt:lpstr>
      <vt:lpstr>What is this “Browser Console” you speak of?</vt:lpstr>
      <vt:lpstr>Explore with a Browser</vt:lpstr>
      <vt:lpstr>Build Queries</vt:lpstr>
      <vt:lpstr>Web Development</vt:lpstr>
      <vt:lpstr>Q&amp;A</vt:lpstr>
      <vt:lpstr>Thank You!</vt:lpstr>
    </vt:vector>
  </TitlesOfParts>
  <Company>State of Minnesota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 with Image</dc:title>
  <dc:subject>PowerPoint Template</dc:subject>
  <dc:creator>Dolbow, Mike (MNIT)</dc:creator>
  <cp:keywords>PowerPoint, Template</cp:keywords>
  <dc:description>Version 1.1, Released 8-2016</dc:description>
  <cp:lastModifiedBy>Dolbow, Mike (MNIT)</cp:lastModifiedBy>
  <cp:revision>6</cp:revision>
  <cp:lastPrinted>2017-03-14T16:27:36Z</cp:lastPrinted>
  <dcterms:created xsi:type="dcterms:W3CDTF">2019-04-04T20:07:29Z</dcterms:created>
  <dcterms:modified xsi:type="dcterms:W3CDTF">2019-04-05T18:17:25Z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0x01010090DFDE64AAE0974A8908DD3553DDBF03</vt:lpwstr>
  </property>
</Properties>
</file>