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1" r:id="rId3"/>
    <p:sldId id="264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29" autoAdjust="0"/>
  </p:normalViewPr>
  <p:slideViewPr>
    <p:cSldViewPr>
      <p:cViewPr>
        <p:scale>
          <a:sx n="71" d="100"/>
          <a:sy n="71" d="100"/>
        </p:scale>
        <p:origin x="-413" y="-1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85FA4-0BF1-4624-B558-8D6F7C4705DF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32B92-F500-4945-B331-B8D2C13E0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76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handout with specific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32B92-F500-4945-B331-B8D2C13E00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60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32B92-F500-4945-B331-B8D2C13E00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83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32B92-F500-4945-B331-B8D2C13E00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83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E2A55ED-DD07-4463-BF52-CBAFC7E1266F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en-US" sz="44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chemeClr val="accent3">
              <a:lumMod val="75000"/>
            </a:schemeClr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36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s.mda.state.mn.us/maps/csgsoil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s.mda.state.mn.us/maps/gmtreatments.htm" TargetMode="External"/><Relationship Id="rId4" Type="http://schemas.openxmlformats.org/officeDocument/2006/relationships/hyperlink" Target="http://gis.mda.state.mn.us/sourc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mike.dolbow@state.mn.u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405596"/>
          </a:xfrm>
        </p:spPr>
        <p:txBody>
          <a:bodyPr/>
          <a:lstStyle/>
          <a:p>
            <a:r>
              <a:rPr lang="en-US" dirty="0" err="1" smtClean="0"/>
              <a:t>Wrapup</a:t>
            </a:r>
            <a:endParaRPr lang="en-US" dirty="0" smtClean="0"/>
          </a:p>
          <a:p>
            <a:r>
              <a:rPr lang="en-US" dirty="0" smtClean="0"/>
              <a:t>Mike Dolbow, GIS Supervisor</a:t>
            </a:r>
          </a:p>
          <a:p>
            <a:r>
              <a:rPr lang="en-US" dirty="0" smtClean="0"/>
              <a:t>MN Department of Agriculture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Three Kinds of Google Mashups – And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5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 Locations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gis.mda.state.mn.us/maps/csgsoil.htm</a:t>
            </a:r>
            <a:endParaRPr lang="en-US" dirty="0" smtClean="0"/>
          </a:p>
          <a:p>
            <a:r>
              <a:rPr lang="en-US" dirty="0" smtClean="0"/>
              <a:t>KML Overlays</a:t>
            </a:r>
          </a:p>
          <a:p>
            <a:pPr lvl="1"/>
            <a:r>
              <a:rPr lang="en-US" dirty="0">
                <a:hlinkClick r:id="rId4"/>
              </a:rPr>
              <a:t>http://gis.mda.state.mn.us/source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ArcGIS Server Overlays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gis.mda.state.mn.us/maps/gmtreatments.htm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Field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Maps API Documentation</a:t>
            </a:r>
          </a:p>
          <a:p>
            <a:r>
              <a:rPr lang="en-US" dirty="0" smtClean="0"/>
              <a:t>Forums &amp; Groups</a:t>
            </a:r>
          </a:p>
          <a:p>
            <a:r>
              <a:rPr lang="en-US" dirty="0" smtClean="0"/>
              <a:t>Developer Samples</a:t>
            </a:r>
          </a:p>
          <a:p>
            <a:r>
              <a:rPr lang="en-US" dirty="0" smtClean="0"/>
              <a:t>“Get More Help” </a:t>
            </a:r>
            <a:r>
              <a:rPr lang="en-US" dirty="0" smtClean="0"/>
              <a:t>document</a:t>
            </a:r>
          </a:p>
          <a:p>
            <a:r>
              <a:rPr lang="en-US" dirty="0" smtClean="0"/>
              <a:t>Workshop Materials:</a:t>
            </a:r>
          </a:p>
          <a:p>
            <a:pPr marL="0" indent="0">
              <a:buNone/>
            </a:pPr>
            <a:r>
              <a:rPr lang="en-US" sz="3200" b="1" dirty="0"/>
              <a:t>http://code.google.com/p/mmdmapsdev/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557996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/>
              <a:t>E-mail: </a:t>
            </a:r>
            <a:r>
              <a:rPr lang="en-US" sz="4000" dirty="0" smtClean="0">
                <a:hlinkClick r:id="rId3"/>
              </a:rPr>
              <a:t>mike.dolbow@state.mn.us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Phone: 651-201-6497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 am here to help!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146</TotalTime>
  <Words>81</Words>
  <Application>Microsoft Office PowerPoint</Application>
  <PresentationFormat>On-screen Show (4:3)</PresentationFormat>
  <Paragraphs>25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Paper</vt:lpstr>
      <vt:lpstr>Three Kinds of Google Mashups – And More</vt:lpstr>
      <vt:lpstr>Live Field Examples</vt:lpstr>
      <vt:lpstr>Getting Help</vt:lpstr>
      <vt:lpstr>I am here to help!</vt:lpstr>
    </vt:vector>
  </TitlesOfParts>
  <Company>MN Dept. of Agriculture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mdolbow</dc:creator>
  <cp:lastModifiedBy>Mike Dolbow</cp:lastModifiedBy>
  <cp:revision>21</cp:revision>
  <dcterms:created xsi:type="dcterms:W3CDTF">2011-06-10T19:24:03Z</dcterms:created>
  <dcterms:modified xsi:type="dcterms:W3CDTF">2013-05-10T19:35:46Z</dcterms:modified>
</cp:coreProperties>
</file>