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58" autoAdjust="0"/>
  </p:normalViewPr>
  <p:slideViewPr>
    <p:cSldViewPr>
      <p:cViewPr varScale="1">
        <p:scale>
          <a:sx n="71" d="100"/>
          <a:sy n="71" d="100"/>
        </p:scale>
        <p:origin x="-4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9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FA4-0BF1-4624-B558-8D6F7C4705D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2B92-F500-4945-B331-B8D2C13E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3.exp/referen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a lawyer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However…I still want to share.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even use an </a:t>
            </a:r>
            <a:r>
              <a:rPr lang="en-US" dirty="0" err="1" smtClean="0"/>
              <a:t>iPad</a:t>
            </a:r>
            <a:r>
              <a:rPr lang="en-US" dirty="0" smtClean="0"/>
              <a:t> – no </a:t>
            </a:r>
            <a:r>
              <a:rPr lang="en-US" smtClean="0"/>
              <a:t>plugins</a:t>
            </a:r>
            <a:r>
              <a:rPr lang="en-US" baseline="0" smtClean="0"/>
              <a:t> necessary!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Can’t separate functions from the map (exception: street view)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might have to deal with ads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Moving</a:t>
            </a:r>
            <a:r>
              <a:rPr lang="en-US" baseline="0" dirty="0" smtClean="0"/>
              <a:t> Target: </a:t>
            </a:r>
            <a:r>
              <a:rPr lang="en-US" baseline="0" dirty="0" smtClean="0"/>
              <a:t>Versions (see below notes from Google)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long as you’re doing basic stuff, you won’t have to worry too much about the versions, but you’ll want to subscribe to the Google Geo Developers Blog so you’ll know </a:t>
            </a:r>
            <a:r>
              <a:rPr lang="en-US" baseline="0" smtClean="0"/>
              <a:t>about releases.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*Changes to versioning*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Previously, if you requested the API without the v parameter, or using v=3,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 receive the experimental version.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Nowadays you will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the release version.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application requires features in the experimental version, just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 the version (e.g. v=3.10). Note that this will freeze your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to 3.10 (unless there is a newer “frozen” version).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don’t currently request a specific version and you’d like to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living on the bleeding edge, request the API with v=3.exp. This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always return the latest experimental version.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*Reference documentation*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link to reference documentation now also defaults to the release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version. If you’re working with the experimental version, please view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 here: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https://developers.google.com/maps/documentation/javascript/3.exp/reference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*Production applications*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previously recommended production applications specify a minor version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 3.5, 3.6). As the release version is now the default, this advice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strictly necessary.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application relies on new functionality in an experimental version,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still best practice to specify a minor version (such as v=3.10). You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avoid using v=3.exp in sensitive production applications.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handout with specific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4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3">
              <a:lumMod val="75000"/>
            </a:schemeClr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40559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Mike Dolbow, Applications Unit Supervisor</a:t>
            </a:r>
          </a:p>
          <a:p>
            <a:r>
              <a:rPr lang="en-US" dirty="0" smtClean="0"/>
              <a:t>MN Department of Agriculture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 Kinds of Google Mashups –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Experience </a:t>
            </a:r>
            <a:r>
              <a:rPr lang="en-US" smtClean="0"/>
              <a:t>with HTML/JS code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Beginner</a:t>
            </a:r>
          </a:p>
          <a:p>
            <a:pPr lvl="1"/>
            <a:r>
              <a:rPr lang="en-US" dirty="0" smtClean="0"/>
              <a:t>Intermediate</a:t>
            </a:r>
          </a:p>
          <a:p>
            <a:pPr lvl="1"/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not a web designer</a:t>
            </a:r>
          </a:p>
          <a:p>
            <a:pPr lvl="1"/>
            <a:r>
              <a:rPr lang="en-US" sz="2400" dirty="0" smtClean="0"/>
              <a:t>&lt;html&gt;</a:t>
            </a:r>
            <a:r>
              <a:rPr lang="en-US" sz="2400" b="1" dirty="0" smtClean="0"/>
              <a:t>the bare minimum</a:t>
            </a:r>
            <a:r>
              <a:rPr lang="en-US" sz="2400" dirty="0" smtClean="0"/>
              <a:t>&lt;/html&gt;</a:t>
            </a:r>
          </a:p>
          <a:p>
            <a:pPr lvl="1"/>
            <a:r>
              <a:rPr lang="en-US" sz="2400" dirty="0" smtClean="0"/>
              <a:t>&lt;style type=“text/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”&gt;</a:t>
            </a:r>
            <a:r>
              <a:rPr lang="en-US" sz="2400" b="1" dirty="0" smtClean="0"/>
              <a:t>the bare minimum</a:t>
            </a:r>
            <a:r>
              <a:rPr lang="en-US" sz="2400" dirty="0" smtClean="0"/>
              <a:t>&lt;/style&gt;</a:t>
            </a:r>
          </a:p>
          <a:p>
            <a:r>
              <a:rPr lang="en-US" dirty="0" smtClean="0"/>
              <a:t>I am not a </a:t>
            </a:r>
            <a:r>
              <a:rPr lang="en-US" dirty="0" err="1" smtClean="0"/>
              <a:t>Javascript</a:t>
            </a:r>
            <a:r>
              <a:rPr lang="en-US" dirty="0" smtClean="0"/>
              <a:t> expert</a:t>
            </a:r>
          </a:p>
          <a:p>
            <a:r>
              <a:rPr lang="en-US" dirty="0" smtClean="0"/>
              <a:t>I am not a Google Maps API expert</a:t>
            </a:r>
          </a:p>
          <a:p>
            <a:r>
              <a:rPr lang="en-US" dirty="0" smtClean="0"/>
              <a:t>More training is available for all of these!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your customer asked you for it:</a:t>
            </a:r>
          </a:p>
          <a:p>
            <a:pPr lvl="1"/>
            <a:r>
              <a:rPr lang="en-US" dirty="0" smtClean="0"/>
              <a:t>All they need is a browser</a:t>
            </a:r>
          </a:p>
          <a:p>
            <a:pPr lvl="1"/>
            <a:r>
              <a:rPr lang="en-US" dirty="0" smtClean="0"/>
              <a:t>They know how to interact with it</a:t>
            </a:r>
          </a:p>
          <a:p>
            <a:r>
              <a:rPr lang="en-US" dirty="0" smtClean="0"/>
              <a:t>Peerless cartography &amp; geocoding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Free (usually)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Google Maps?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4361" y="5562600"/>
            <a:ext cx="731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don’t do plugin-based web development </a:t>
            </a:r>
            <a:r>
              <a:rPr lang="en-US" i="1" dirty="0"/>
              <a:t>unless you bloody well have </a:t>
            </a:r>
            <a:r>
              <a:rPr lang="en-US" i="1" dirty="0" smtClean="0"/>
              <a:t>to.”</a:t>
            </a:r>
          </a:p>
          <a:p>
            <a:r>
              <a:rPr lang="en-US" i="1" dirty="0" smtClean="0"/>
              <a:t>-- Tobin Bradley, Fuzzy </a:t>
            </a:r>
            <a:r>
              <a:rPr lang="en-US" i="1" smtClean="0"/>
              <a:t>Tolerance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Sites must be publicly accessible</a:t>
            </a:r>
          </a:p>
          <a:p>
            <a:r>
              <a:rPr lang="en-US" dirty="0" smtClean="0"/>
              <a:t>The default API is a moving target</a:t>
            </a:r>
          </a:p>
          <a:p>
            <a:r>
              <a:rPr lang="en-US" dirty="0"/>
              <a:t>Your site will never be as awesome as theirs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what you’re getting into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55312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99B3CC"/>
              </a:clrFrom>
              <a:clrTo>
                <a:srgbClr val="99B3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962400"/>
            <a:ext cx="1379537" cy="130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348" y="6262098"/>
            <a:ext cx="19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maps.google.com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6970" y="6263810"/>
            <a:ext cx="278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mashup (until v 3.6)</a:t>
            </a:r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7315200" y="3775411"/>
            <a:ext cx="1828800" cy="1683488"/>
          </a:xfrm>
          <a:prstGeom prst="noSmoking">
            <a:avLst>
              <a:gd name="adj" fmla="val 77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1: Static Locations</a:t>
            </a:r>
          </a:p>
          <a:p>
            <a:pPr lvl="1"/>
            <a:r>
              <a:rPr lang="en-US" dirty="0" smtClean="0"/>
              <a:t>Exercise 1</a:t>
            </a:r>
          </a:p>
          <a:p>
            <a:r>
              <a:rPr lang="en-US" dirty="0" smtClean="0"/>
              <a:t>Lecture 2: KML Overlays</a:t>
            </a:r>
          </a:p>
          <a:p>
            <a:pPr lvl="1"/>
            <a:r>
              <a:rPr lang="en-US" dirty="0" smtClean="0"/>
              <a:t>Exercise 2</a:t>
            </a:r>
          </a:p>
          <a:p>
            <a:r>
              <a:rPr lang="en-US" dirty="0" smtClean="0"/>
              <a:t>Lecture 3: ArcGIS Server Overlays</a:t>
            </a:r>
          </a:p>
          <a:p>
            <a:pPr lvl="1"/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147</TotalTime>
  <Words>288</Words>
  <Application>Microsoft Office PowerPoint</Application>
  <PresentationFormat>On-screen Show (4:3)</PresentationFormat>
  <Paragraphs>54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Three Kinds of Google Mashups – And More</vt:lpstr>
      <vt:lpstr>Introductions</vt:lpstr>
      <vt:lpstr>Disclaimers</vt:lpstr>
      <vt:lpstr>Why Google Maps?</vt:lpstr>
      <vt:lpstr>Know what you’re getting into</vt:lpstr>
      <vt:lpstr>Course Structure</vt:lpstr>
    </vt:vector>
  </TitlesOfParts>
  <Company>MN Dept. of Agriculture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mdolbow</dc:creator>
  <cp:lastModifiedBy>Mike Dolbow</cp:lastModifiedBy>
  <cp:revision>24</cp:revision>
  <dcterms:created xsi:type="dcterms:W3CDTF">2011-06-10T19:24:03Z</dcterms:created>
  <dcterms:modified xsi:type="dcterms:W3CDTF">2013-05-08T20:09:10Z</dcterms:modified>
</cp:coreProperties>
</file>