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6" r:id="rId7"/>
    <p:sldId id="272" r:id="rId8"/>
    <p:sldId id="258" r:id="rId9"/>
    <p:sldId id="259" r:id="rId10"/>
    <p:sldId id="261" r:id="rId11"/>
    <p:sldId id="262" r:id="rId12"/>
    <p:sldId id="260" r:id="rId13"/>
    <p:sldId id="267" r:id="rId14"/>
    <p:sldId id="270" r:id="rId15"/>
    <p:sldId id="271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 autoAdjust="0"/>
    <p:restoredTop sz="88129" autoAdjust="0"/>
  </p:normalViewPr>
  <p:slideViewPr>
    <p:cSldViewPr>
      <p:cViewPr varScale="1">
        <p:scale>
          <a:sx n="73" d="100"/>
          <a:sy n="73" d="100"/>
        </p:scale>
        <p:origin x="-1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curly braces are important! If I</a:t>
            </a:r>
            <a:r>
              <a:rPr lang="en-US" baseline="0" dirty="0" smtClean="0"/>
              <a:t> say “inside the function”, you have to be inside the braces. Same for if I say “before the function” or “after the function”.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365760" indent="0">
              <a:buNone/>
              <a:defRPr sz="3600"/>
            </a:lvl2pPr>
            <a:lvl3pPr marL="777240" indent="0">
              <a:buNone/>
              <a:defRPr sz="3200"/>
            </a:lvl3pPr>
            <a:lvl4pPr marL="1051560" indent="0">
              <a:buNone/>
              <a:defRPr sz="2800"/>
            </a:lvl4pPr>
            <a:lvl5pPr marL="1325880" indent="0">
              <a:buNone/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r.state.mn.us/waters/cs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 Locations, Dynamic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err="1"/>
              <a:t>var</a:t>
            </a:r>
            <a:r>
              <a:rPr lang="en-US" sz="4400" b="1" dirty="0"/>
              <a:t> </a:t>
            </a:r>
            <a:r>
              <a:rPr lang="en-US" sz="4400" b="1" dirty="0" err="1"/>
              <a:t>infowindow</a:t>
            </a:r>
            <a:r>
              <a:rPr lang="en-US" sz="4400" b="1" dirty="0"/>
              <a:t> = new </a:t>
            </a:r>
            <a:endParaRPr lang="en-US" sz="4400" b="1" dirty="0" smtClean="0"/>
          </a:p>
          <a:p>
            <a:pPr lvl="1"/>
            <a:r>
              <a:rPr lang="en-US" sz="4400" b="1" dirty="0" err="1" smtClean="0"/>
              <a:t>google.maps.InfoWindow</a:t>
            </a:r>
            <a:r>
              <a:rPr lang="en-US" sz="4400" b="1" dirty="0" smtClean="0"/>
              <a:t>({</a:t>
            </a:r>
          </a:p>
          <a:p>
            <a:pPr lvl="1"/>
            <a:r>
              <a:rPr lang="en-US" sz="4400" dirty="0" smtClean="0"/>
              <a:t>	position</a:t>
            </a:r>
            <a:r>
              <a:rPr lang="en-US" sz="4400" dirty="0"/>
              <a:t>: </a:t>
            </a:r>
            <a:r>
              <a:rPr lang="en-US" sz="4400" dirty="0" err="1"/>
              <a:t>marker.getPosition</a:t>
            </a:r>
            <a:r>
              <a:rPr lang="en-US" sz="4400" dirty="0"/>
              <a:t>(),</a:t>
            </a:r>
          </a:p>
          <a:p>
            <a:pPr lvl="1"/>
            <a:r>
              <a:rPr lang="en-US" sz="4400" dirty="0"/>
              <a:t>  </a:t>
            </a:r>
            <a:r>
              <a:rPr lang="en-US" sz="4400" dirty="0" smtClean="0"/>
              <a:t>	content</a:t>
            </a:r>
            <a:r>
              <a:rPr lang="en-US" sz="4400" dirty="0"/>
              <a:t>: </a:t>
            </a:r>
            <a:r>
              <a:rPr lang="en-US" sz="4400" dirty="0" err="1"/>
              <a:t>myHtml</a:t>
            </a:r>
            <a:endParaRPr lang="en-US" sz="4400" dirty="0"/>
          </a:p>
          <a:p>
            <a:r>
              <a:rPr lang="en-US" sz="4400" dirty="0" smtClean="0"/>
              <a:t>});</a:t>
            </a:r>
          </a:p>
          <a:p>
            <a:r>
              <a:rPr lang="en-US" sz="4400" b="1" dirty="0" err="1" smtClean="0"/>
              <a:t>google.maps.event.addListener</a:t>
            </a:r>
            <a:endParaRPr lang="en-US" sz="4400" b="1" dirty="0" smtClean="0"/>
          </a:p>
          <a:p>
            <a:pPr lvl="1"/>
            <a:r>
              <a:rPr lang="en-US" sz="4400" dirty="0" smtClean="0"/>
              <a:t>(</a:t>
            </a:r>
            <a:r>
              <a:rPr lang="en-US" sz="4400" dirty="0"/>
              <a:t>marker, 'click', function() {</a:t>
            </a:r>
            <a:br>
              <a:rPr lang="en-US" sz="4400" dirty="0"/>
            </a:br>
            <a:r>
              <a:rPr lang="en-US" sz="4400" dirty="0"/>
              <a:t>  </a:t>
            </a:r>
            <a:r>
              <a:rPr lang="en-US" sz="4400" dirty="0" err="1"/>
              <a:t>infowindow.open</a:t>
            </a:r>
            <a:r>
              <a:rPr lang="en-US" sz="4400" dirty="0"/>
              <a:t>(</a:t>
            </a:r>
            <a:r>
              <a:rPr lang="en-US" sz="4400" dirty="0" err="1"/>
              <a:t>map,marker</a:t>
            </a:r>
            <a:r>
              <a:rPr lang="en-US" sz="4400" dirty="0" smtClean="0"/>
              <a:t>);</a:t>
            </a:r>
          </a:p>
          <a:p>
            <a:r>
              <a:rPr lang="en-US" sz="4400" dirty="0" smtClean="0"/>
              <a:t>});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contentString</a:t>
            </a:r>
            <a:r>
              <a:rPr lang="en-US" b="1" dirty="0"/>
              <a:t> = '&lt;div id="content"&gt;'+</a:t>
            </a:r>
          </a:p>
          <a:p>
            <a:pPr lvl="1"/>
            <a:r>
              <a:rPr lang="en-US" dirty="0"/>
              <a:t>    '&lt;h1 id="</a:t>
            </a:r>
            <a:r>
              <a:rPr lang="en-US" dirty="0" err="1"/>
              <a:t>firstHeading</a:t>
            </a:r>
            <a:r>
              <a:rPr lang="en-US" dirty="0"/>
              <a:t>" class="</a:t>
            </a:r>
            <a:r>
              <a:rPr lang="en-US" dirty="0" err="1"/>
              <a:t>firstHeading</a:t>
            </a:r>
            <a:r>
              <a:rPr lang="en-US" dirty="0"/>
              <a:t>"&gt;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Awesomeness</a:t>
            </a:r>
            <a:r>
              <a:rPr lang="en-US" dirty="0"/>
              <a:t>&lt;/h1&gt;'+</a:t>
            </a:r>
          </a:p>
          <a:p>
            <a:pPr lvl="1"/>
            <a:r>
              <a:rPr lang="en-US" dirty="0"/>
              <a:t>    '&lt;div id="</a:t>
            </a:r>
            <a:r>
              <a:rPr lang="en-US" dirty="0" err="1"/>
              <a:t>bodyContent</a:t>
            </a:r>
            <a:r>
              <a:rPr lang="en-US" dirty="0"/>
              <a:t>"&gt;'+</a:t>
            </a:r>
          </a:p>
          <a:p>
            <a:pPr lvl="1"/>
            <a:r>
              <a:rPr lang="en-US" dirty="0"/>
              <a:t>    '&lt;p&gt;&lt;b&gt;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Awesomeness</a:t>
            </a:r>
            <a:r>
              <a:rPr lang="en-US" dirty="0"/>
              <a:t>&lt;/b&gt;,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also referred to as</a:t>
            </a:r>
            <a:r>
              <a:rPr lang="en-US" dirty="0"/>
              <a:t> &lt;b&gt;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Coolness</a:t>
            </a:r>
            <a:r>
              <a:rPr lang="en-US" dirty="0"/>
              <a:t>&lt;/b&gt;,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is a solely </a:t>
            </a:r>
            <a:r>
              <a:rPr lang="en-US" dirty="0"/>
              <a:t>' +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determined by the number of people you know who go by the name "Chuck". </a:t>
            </a:r>
            <a:r>
              <a:rPr lang="en-US" dirty="0"/>
              <a:t>'+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This can never be disputed.</a:t>
            </a:r>
            <a:r>
              <a:rPr lang="en-US" dirty="0"/>
              <a:t>&lt;/p&gt;'+</a:t>
            </a:r>
          </a:p>
          <a:p>
            <a:pPr lvl="1"/>
            <a:r>
              <a:rPr lang="en-US" dirty="0" smtClean="0"/>
              <a:t>'&lt;/</a:t>
            </a:r>
            <a:r>
              <a:rPr lang="en-US" dirty="0"/>
              <a:t>div&gt;'+</a:t>
            </a:r>
          </a:p>
          <a:p>
            <a:r>
              <a:rPr lang="en-US" dirty="0" smtClean="0"/>
              <a:t>'&lt;/</a:t>
            </a:r>
            <a:r>
              <a:rPr lang="en-US" dirty="0"/>
              <a:t>div&gt;';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 </a:t>
            </a:r>
            <a:r>
              <a:rPr lang="en-US" dirty="0" err="1" smtClean="0"/>
              <a:t>InfoWindows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imgHeight</a:t>
            </a:r>
            <a:r>
              <a:rPr lang="en-US" sz="1800" b="1" dirty="0"/>
              <a:t> = 300;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imgWidth</a:t>
            </a:r>
            <a:r>
              <a:rPr lang="en-US" sz="1800" b="1" dirty="0"/>
              <a:t> = 500;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today = new Date();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weekAgo</a:t>
            </a:r>
            <a:r>
              <a:rPr lang="en-US" sz="1800" b="1" dirty="0"/>
              <a:t> = new Date();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yesterday = new Date();</a:t>
            </a:r>
          </a:p>
          <a:p>
            <a:pPr marL="457200" indent="-457200"/>
            <a:r>
              <a:rPr lang="en-US" sz="1800" dirty="0" err="1"/>
              <a:t>weekAgo.setDate</a:t>
            </a:r>
            <a:r>
              <a:rPr lang="en-US" sz="1800" dirty="0"/>
              <a:t>(</a:t>
            </a:r>
            <a:r>
              <a:rPr lang="en-US" sz="1800" dirty="0" err="1"/>
              <a:t>weekAgo.getDate</a:t>
            </a:r>
            <a:r>
              <a:rPr lang="en-US" sz="1800" dirty="0"/>
              <a:t>()-7);</a:t>
            </a:r>
          </a:p>
          <a:p>
            <a:pPr marL="457200" indent="-457200"/>
            <a:r>
              <a:rPr lang="en-US" sz="1800" dirty="0" err="1"/>
              <a:t>yesterday.setDate</a:t>
            </a:r>
            <a:r>
              <a:rPr lang="en-US" sz="1800" dirty="0"/>
              <a:t>(</a:t>
            </a:r>
            <a:r>
              <a:rPr lang="en-US" sz="1800" dirty="0" err="1"/>
              <a:t>yesterday.getDate</a:t>
            </a:r>
            <a:r>
              <a:rPr lang="en-US" sz="1800" dirty="0"/>
              <a:t>()-1);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gEndFullDate</a:t>
            </a:r>
            <a:r>
              <a:rPr lang="en-US" sz="1800" b="1" dirty="0"/>
              <a:t> = </a:t>
            </a:r>
            <a:r>
              <a:rPr lang="en-US" sz="1800" b="1" dirty="0" err="1"/>
              <a:t>yesterday.getFullYear</a:t>
            </a:r>
            <a:r>
              <a:rPr lang="en-US" sz="1800" b="1" dirty="0"/>
              <a:t>() + "-" + (</a:t>
            </a:r>
            <a:r>
              <a:rPr lang="en-US" sz="1800" b="1" dirty="0" err="1"/>
              <a:t>yesterday.getMonth</a:t>
            </a:r>
            <a:r>
              <a:rPr lang="en-US" sz="1800" b="1" dirty="0"/>
              <a:t>()+1) + "-" + </a:t>
            </a:r>
            <a:r>
              <a:rPr lang="en-US" sz="1800" b="1" dirty="0" err="1"/>
              <a:t>yesterday.getDate</a:t>
            </a:r>
            <a:r>
              <a:rPr lang="en-US" sz="1800" b="1" dirty="0"/>
              <a:t>();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gStartFullDate</a:t>
            </a:r>
            <a:r>
              <a:rPr lang="en-US" sz="1800" b="1" dirty="0"/>
              <a:t> = </a:t>
            </a:r>
            <a:r>
              <a:rPr lang="en-US" sz="1800" b="1" dirty="0" err="1"/>
              <a:t>weekAgo.getFullYear</a:t>
            </a:r>
            <a:r>
              <a:rPr lang="en-US" sz="1800" b="1" dirty="0"/>
              <a:t>() + "-" + (</a:t>
            </a:r>
            <a:r>
              <a:rPr lang="en-US" sz="1800" b="1" dirty="0" err="1"/>
              <a:t>weekAgo.getMonth</a:t>
            </a:r>
            <a:r>
              <a:rPr lang="en-US" sz="1800" b="1" dirty="0"/>
              <a:t>()+1) + "-" + </a:t>
            </a:r>
            <a:r>
              <a:rPr lang="en-US" sz="1800" b="1" dirty="0" err="1"/>
              <a:t>weekAgo.getDate</a:t>
            </a:r>
            <a:r>
              <a:rPr lang="en-US" sz="1800" b="1" dirty="0"/>
              <a:t>();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baseGraphURL</a:t>
            </a:r>
            <a:r>
              <a:rPr lang="en-US" sz="1800" b="1" dirty="0"/>
              <a:t> = ["http://maps1.dnr.state.mn.us/</a:t>
            </a:r>
            <a:r>
              <a:rPr lang="en-US" sz="1800" b="1" dirty="0" err="1"/>
              <a:t>cgi</a:t>
            </a:r>
            <a:r>
              <a:rPr lang="en-US" sz="1800" b="1" dirty="0"/>
              <a:t>-bin/</a:t>
            </a:r>
            <a:r>
              <a:rPr lang="en-US" sz="1800" b="1" dirty="0" err="1"/>
              <a:t>csg</a:t>
            </a:r>
            <a:r>
              <a:rPr lang="en-US" sz="1800" b="1" dirty="0"/>
              <a:t>/hydrograph_cgi.py?var1=232&amp;show_legend=1&amp;show_grid=1&amp;site="];</a:t>
            </a:r>
          </a:p>
          <a:p>
            <a:pPr marL="457200" indent="-457200"/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tailGraphURL</a:t>
            </a:r>
            <a:r>
              <a:rPr lang="en-US" sz="1800" b="1" dirty="0"/>
              <a:t> = ["&amp;start="+</a:t>
            </a:r>
            <a:r>
              <a:rPr lang="en-US" sz="1800" b="1" dirty="0" err="1"/>
              <a:t>gStartFullDate</a:t>
            </a:r>
            <a:r>
              <a:rPr lang="en-US" sz="1800" b="1" dirty="0"/>
              <a:t>+"&amp;end="+</a:t>
            </a:r>
            <a:r>
              <a:rPr lang="en-US" sz="1800" b="1" dirty="0" err="1"/>
              <a:t>gEndFullDate</a:t>
            </a:r>
            <a:r>
              <a:rPr lang="en-US" sz="1800" b="1" dirty="0"/>
              <a:t>];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Gage Markers – Base </a:t>
            </a:r>
            <a:r>
              <a:rPr lang="en-US" dirty="0" err="1" smtClean="0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myHtml</a:t>
            </a:r>
            <a:r>
              <a:rPr lang="en-US" sz="2800" b="1" dirty="0"/>
              <a:t> = "&lt;</a:t>
            </a:r>
            <a:r>
              <a:rPr lang="en-US" sz="2800" b="1" dirty="0" err="1"/>
              <a:t>img</a:t>
            </a:r>
            <a:r>
              <a:rPr lang="en-US" sz="2800" b="1" dirty="0"/>
              <a:t> </a:t>
            </a:r>
            <a:r>
              <a:rPr lang="en-US" sz="2800" b="1" dirty="0" err="1"/>
              <a:t>src</a:t>
            </a:r>
            <a:r>
              <a:rPr lang="en-US" sz="2800" b="1" dirty="0"/>
              <a:t>=\""+ </a:t>
            </a:r>
          </a:p>
          <a:p>
            <a:r>
              <a:rPr lang="en-US" sz="2800" dirty="0" err="1"/>
              <a:t>baseGraphURL</a:t>
            </a:r>
            <a:r>
              <a:rPr lang="en-US" sz="2800" dirty="0"/>
              <a:t> + ID + </a:t>
            </a:r>
            <a:r>
              <a:rPr lang="en-US" sz="2800" dirty="0" err="1"/>
              <a:t>tailGraphURL</a:t>
            </a:r>
            <a:r>
              <a:rPr lang="en-US" sz="2800" dirty="0"/>
              <a:t> + </a:t>
            </a:r>
          </a:p>
          <a:p>
            <a:r>
              <a:rPr lang="en-US" sz="2800" dirty="0"/>
              <a:t>"&amp;height="+</a:t>
            </a:r>
          </a:p>
          <a:p>
            <a:r>
              <a:rPr lang="en-US" sz="2800" dirty="0" err="1"/>
              <a:t>imgHeight</a:t>
            </a:r>
            <a:r>
              <a:rPr lang="en-US" sz="2800" dirty="0"/>
              <a:t>+</a:t>
            </a:r>
          </a:p>
          <a:p>
            <a:r>
              <a:rPr lang="en-US" sz="2800" dirty="0"/>
              <a:t>"&amp;width="+</a:t>
            </a:r>
          </a:p>
          <a:p>
            <a:r>
              <a:rPr lang="en-US" sz="2800" dirty="0" err="1"/>
              <a:t>imgWidth</a:t>
            </a:r>
            <a:r>
              <a:rPr lang="en-US" sz="2800" dirty="0"/>
              <a:t>+</a:t>
            </a:r>
          </a:p>
          <a:p>
            <a:r>
              <a:rPr lang="en-US" sz="2800" dirty="0"/>
              <a:t>"\" height=\""+</a:t>
            </a:r>
          </a:p>
          <a:p>
            <a:r>
              <a:rPr lang="en-US" sz="2800" dirty="0" err="1"/>
              <a:t>imgHeight</a:t>
            </a:r>
            <a:r>
              <a:rPr lang="en-US" sz="2800" dirty="0"/>
              <a:t>+</a:t>
            </a:r>
          </a:p>
          <a:p>
            <a:r>
              <a:rPr lang="en-US" sz="2800" dirty="0"/>
              <a:t>"\" width=\""+</a:t>
            </a:r>
          </a:p>
          <a:p>
            <a:r>
              <a:rPr lang="en-US" sz="2800" dirty="0" err="1"/>
              <a:t>imgWidth</a:t>
            </a:r>
            <a:r>
              <a:rPr lang="en-US" sz="2800" dirty="0" smtClean="0"/>
              <a:t>+"\"&gt;";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Gage Markers – HTML</a:t>
            </a:r>
            <a:endParaRPr lang="en-US" dirty="0"/>
          </a:p>
        </p:txBody>
      </p:sp>
      <p:pic>
        <p:nvPicPr>
          <p:cNvPr id="1026" name="Picture 2" descr="C:\Users\mdolbow\Pictures\samplesoilgra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1840" y="2667000"/>
            <a:ext cx="5394960" cy="349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9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Instructions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948314" cy="402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8200" y="1524000"/>
            <a:ext cx="22781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Instructions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4080" y="3482330"/>
            <a:ext cx="10475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3124200" y="1785610"/>
            <a:ext cx="152400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553200" y="2743200"/>
            <a:ext cx="609600" cy="21336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81" y="5830529"/>
            <a:ext cx="9017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WATCH OUT FOR LINE &amp; PAGE BREAKS!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914400" y="1905000"/>
            <a:ext cx="26670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6553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Ex1 folder: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A “final” html: our goal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 (w/ extra)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A“step1” html: copy &amp; paste then </a:t>
            </a:r>
            <a:r>
              <a:rPr lang="en-US" b="1" dirty="0" smtClean="0">
                <a:solidFill>
                  <a:srgbClr val="FF0000"/>
                </a:solidFill>
              </a:rPr>
              <a:t>rename</a:t>
            </a:r>
            <a:r>
              <a:rPr lang="en-US" dirty="0" smtClean="0">
                <a:solidFill>
                  <a:srgbClr val="FF0000"/>
                </a:solidFill>
              </a:rPr>
              <a:t> as your own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Subsequent “step” </a:t>
            </a:r>
            <a:r>
              <a:rPr lang="en-US" dirty="0" err="1" smtClean="0"/>
              <a:t>htmls</a:t>
            </a:r>
            <a:r>
              <a:rPr lang="en-US" dirty="0" smtClean="0"/>
              <a:t>: use ONLY to re-set within exercise if there are problems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34" b="36205"/>
          <a:stretch/>
        </p:blipFill>
        <p:spPr bwMode="auto">
          <a:xfrm>
            <a:off x="5871316" y="0"/>
            <a:ext cx="327268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486400" cy="45720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Each Exercise has 3 steps</a:t>
            </a:r>
            <a:endParaRPr lang="en-US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After each step, Save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review in the browser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Right-click “Open with”…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Firefox is less picky with security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IE has better “View Source”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Exercises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5" t="65208" r="8170" b="17396"/>
          <a:stretch/>
        </p:blipFill>
        <p:spPr bwMode="auto">
          <a:xfrm>
            <a:off x="6324600" y="1295400"/>
            <a:ext cx="2575560" cy="127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24496" r="52380" b="22076"/>
          <a:stretch/>
        </p:blipFill>
        <p:spPr bwMode="auto">
          <a:xfrm>
            <a:off x="6135329" y="2819400"/>
            <a:ext cx="2986547" cy="35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10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www.dnr.state.mn.us/waters/csg/index.html</a:t>
            </a:r>
            <a:endParaRPr lang="en-US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Click map to find more details: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ID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Name/Description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err="1" smtClean="0"/>
              <a:t>Lat</a:t>
            </a:r>
            <a:r>
              <a:rPr lang="en-US" dirty="0" smtClean="0"/>
              <a:t>/Long in CSV file (find by ID)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smtClean="0"/>
              <a:t>Gage Data (Step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</a:p>
          <a:p>
            <a:pPr lvl="1"/>
            <a:r>
              <a:rPr lang="en-US" dirty="0" smtClean="0"/>
              <a:t>&lt;head&gt;</a:t>
            </a:r>
          </a:p>
          <a:p>
            <a:pPr lvl="1"/>
            <a:r>
              <a:rPr lang="en-US" dirty="0" smtClean="0"/>
              <a:t>&lt;/head&gt;</a:t>
            </a:r>
          </a:p>
          <a:p>
            <a:pPr lvl="1"/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="initialize()"&gt;</a:t>
            </a:r>
          </a:p>
          <a:p>
            <a:pPr lvl="1"/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&lt;html&gt;</a:t>
            </a:r>
          </a:p>
          <a:p>
            <a:pPr lvl="1"/>
            <a:r>
              <a:rPr lang="en-US" dirty="0" smtClean="0"/>
              <a:t>&lt;head&gt;</a:t>
            </a:r>
          </a:p>
          <a:p>
            <a:pPr lvl="3"/>
            <a:r>
              <a:rPr lang="en-US" dirty="0" smtClean="0"/>
              <a:t>&lt;</a:t>
            </a:r>
            <a:r>
              <a:rPr lang="en-US" dirty="0"/>
              <a:t>script type="</a:t>
            </a:r>
            <a:r>
              <a:rPr lang="en-US" dirty="0" smtClean="0"/>
              <a:t>text/</a:t>
            </a:r>
            <a:r>
              <a:rPr lang="en-US" dirty="0" err="1" smtClean="0"/>
              <a:t>javascript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maps.googleapis.com/maps...</a:t>
            </a:r>
            <a:r>
              <a:rPr lang="en-US" dirty="0" smtClean="0"/>
              <a:t>"&gt;&lt;/script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lvl="3"/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//all your functions here</a:t>
            </a:r>
          </a:p>
          <a:p>
            <a:pPr lvl="3"/>
            <a:r>
              <a:rPr lang="en-US" dirty="0" smtClean="0"/>
              <a:t>&lt;/script&gt;</a:t>
            </a:r>
          </a:p>
          <a:p>
            <a:pPr lvl="1"/>
            <a:r>
              <a:rPr lang="en-US" dirty="0" smtClean="0"/>
              <a:t>&lt;/head&gt;</a:t>
            </a:r>
          </a:p>
          <a:p>
            <a:pPr lvl="1"/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="initialize()"&gt;</a:t>
            </a:r>
          </a:p>
          <a:p>
            <a:pPr lvl="1"/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&lt;html&gt;</a:t>
            </a:r>
          </a:p>
          <a:p>
            <a:pPr lvl="1"/>
            <a:r>
              <a:rPr lang="en-US" dirty="0" smtClean="0"/>
              <a:t>&lt;head&gt;…</a:t>
            </a:r>
          </a:p>
          <a:p>
            <a:pPr lvl="1"/>
            <a:r>
              <a:rPr lang="en-US" dirty="0" smtClean="0"/>
              <a:t>&lt;/head&gt;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body </a:t>
            </a:r>
            <a:r>
              <a:rPr lang="en-US" dirty="0" err="1" smtClean="0"/>
              <a:t>onload</a:t>
            </a:r>
            <a:r>
              <a:rPr lang="en-US" dirty="0"/>
              <a:t>="initialize()"&gt;</a:t>
            </a:r>
          </a:p>
          <a:p>
            <a:pPr lvl="2"/>
            <a:r>
              <a:rPr lang="en-US" sz="2400" dirty="0" smtClean="0"/>
              <a:t>&lt;</a:t>
            </a:r>
            <a:r>
              <a:rPr lang="en-US" sz="2400" dirty="0"/>
              <a:t>div id="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map_canvas</a:t>
            </a:r>
            <a:r>
              <a:rPr lang="en-US" sz="2400" dirty="0"/>
              <a:t>" style=“height:80%…"&gt;&lt;/div&gt;</a:t>
            </a:r>
          </a:p>
          <a:p>
            <a:pPr lvl="2"/>
            <a:r>
              <a:rPr lang="en-US" sz="2400" dirty="0" smtClean="0"/>
              <a:t>&lt;</a:t>
            </a:r>
            <a:r>
              <a:rPr lang="en-US" sz="2400" dirty="0"/>
              <a:t>div id="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details</a:t>
            </a:r>
            <a:r>
              <a:rPr lang="en-US" sz="2400" dirty="0"/>
              <a:t>" style="width:100%"&gt;&lt;/div&gt;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layout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330834"/>
            <a:ext cx="7597799" cy="5143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72000"/>
            <a:ext cx="4139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map_canvas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7003" y="5728395"/>
            <a:ext cx="2398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details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1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function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variables</a:t>
            </a:r>
            <a:r>
              <a:rPr lang="en-US" b="1" dirty="0" smtClean="0"/>
              <a:t>) </a:t>
            </a:r>
            <a:r>
              <a:rPr lang="en-US" b="1" dirty="0"/>
              <a:t>{</a:t>
            </a:r>
          </a:p>
          <a:p>
            <a:pPr lvl="1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name </a:t>
            </a:r>
            <a:r>
              <a:rPr lang="en-US" b="1" dirty="0" smtClean="0"/>
              <a:t>= ‘some text’;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  <a:r>
              <a:rPr lang="en-US" b="1" dirty="0" smtClean="0"/>
              <a:t> = </a:t>
            </a:r>
            <a:r>
              <a:rPr lang="en-US" sz="2800" b="1" dirty="0"/>
              <a:t>{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option1: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,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option2: </a:t>
            </a:r>
            <a:r>
              <a:rPr lang="en-US" sz="2800" dirty="0" err="1">
                <a:solidFill>
                  <a:srgbClr val="FF0000"/>
                </a:solidFill>
              </a:rPr>
              <a:t>latlng</a:t>
            </a:r>
            <a:r>
              <a:rPr lang="en-US" sz="2800" dirty="0"/>
              <a:t>,</a:t>
            </a:r>
          </a:p>
          <a:p>
            <a:r>
              <a:rPr lang="en-US" sz="2800" dirty="0" smtClean="0"/>
              <a:t>};</a:t>
            </a:r>
            <a:endParaRPr lang="en-US" b="1" dirty="0" smtClean="0"/>
          </a:p>
          <a:p>
            <a:pPr lvl="1"/>
            <a:r>
              <a:rPr lang="en-US" b="1" dirty="0" err="1" smtClean="0"/>
              <a:t>var</a:t>
            </a:r>
            <a:r>
              <a:rPr lang="en-US" b="1" dirty="0" smtClean="0"/>
              <a:t> map = </a:t>
            </a:r>
            <a:r>
              <a:rPr lang="en-US" b="1" dirty="0" smtClean="0">
                <a:solidFill>
                  <a:srgbClr val="FF0000"/>
                </a:solidFill>
              </a:rPr>
              <a:t>map definition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1752600"/>
            <a:ext cx="8052514" cy="4166175"/>
            <a:chOff x="762000" y="1752600"/>
            <a:chExt cx="8052514" cy="4166175"/>
          </a:xfrm>
        </p:grpSpPr>
        <p:cxnSp>
          <p:nvCxnSpPr>
            <p:cNvPr id="5" name="Straight Arrow Connector 4"/>
            <p:cNvCxnSpPr>
              <a:stCxn id="9" idx="0"/>
            </p:cNvCxnSpPr>
            <p:nvPr/>
          </p:nvCxnSpPr>
          <p:spPr>
            <a:xfrm flipH="1" flipV="1">
              <a:off x="5943600" y="1752600"/>
              <a:ext cx="1435457" cy="3581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762000" y="5626387"/>
              <a:ext cx="5105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43600" y="5334000"/>
              <a:ext cx="287091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2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IMPORTANT!</a:t>
              </a:r>
              <a:endParaRPr lang="en-US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function </a:t>
            </a:r>
            <a:r>
              <a:rPr lang="en-US" sz="2800" b="1" dirty="0"/>
              <a:t>initialize() {</a:t>
            </a:r>
          </a:p>
          <a:p>
            <a:r>
              <a:rPr lang="en-US" sz="3200" dirty="0"/>
              <a:t>   </a:t>
            </a:r>
            <a:r>
              <a:rPr lang="en-US" sz="2400" dirty="0"/>
              <a:t> </a:t>
            </a:r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b="1" dirty="0" err="1"/>
              <a:t>latlng</a:t>
            </a:r>
            <a:r>
              <a:rPr lang="en-US" sz="2400" b="1" dirty="0"/>
              <a:t> = new </a:t>
            </a:r>
            <a:r>
              <a:rPr lang="en-US" sz="2400" b="1" dirty="0" err="1"/>
              <a:t>google.maps.LatLng</a:t>
            </a:r>
            <a:r>
              <a:rPr lang="en-US" sz="2400" b="1" dirty="0"/>
              <a:t>(45.00,-95.75);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myOptions</a:t>
            </a:r>
            <a:r>
              <a:rPr lang="en-US" sz="2800" b="1" dirty="0"/>
              <a:t> = {</a:t>
            </a:r>
          </a:p>
          <a:p>
            <a:r>
              <a:rPr lang="en-US" sz="2800" dirty="0"/>
              <a:t>      zoom: 10, </a:t>
            </a:r>
          </a:p>
          <a:p>
            <a:r>
              <a:rPr lang="en-US" sz="2800" dirty="0"/>
              <a:t>      center: </a:t>
            </a:r>
            <a:r>
              <a:rPr lang="en-US" sz="2800" dirty="0" err="1"/>
              <a:t>latlng</a:t>
            </a:r>
            <a:r>
              <a:rPr lang="en-US" sz="2800" dirty="0"/>
              <a:t>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mapTypeId</a:t>
            </a:r>
            <a:r>
              <a:rPr lang="en-US" sz="2800" dirty="0"/>
              <a:t>: </a:t>
            </a:r>
            <a:r>
              <a:rPr lang="en-US" sz="2800" dirty="0" err="1"/>
              <a:t>google.maps.MapTypeId.ROADMAP</a:t>
            </a:r>
            <a:endParaRPr lang="en-US" sz="2800" dirty="0"/>
          </a:p>
          <a:p>
            <a:r>
              <a:rPr lang="en-US" sz="2800" dirty="0"/>
              <a:t>    };</a:t>
            </a:r>
          </a:p>
          <a:p>
            <a:r>
              <a:rPr lang="en-US" sz="1800" dirty="0" smtClean="0"/>
              <a:t>map </a:t>
            </a:r>
            <a:r>
              <a:rPr lang="en-US" sz="1800" dirty="0"/>
              <a:t>= </a:t>
            </a:r>
            <a:r>
              <a:rPr lang="en-US" sz="1800" b="1" dirty="0" smtClean="0"/>
              <a:t>new </a:t>
            </a:r>
            <a:r>
              <a:rPr lang="en-US" sz="1800" b="1" dirty="0" err="1" smtClean="0"/>
              <a:t>google.maps.Map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document.getElementById</a:t>
            </a:r>
            <a:r>
              <a:rPr lang="en-US" sz="1800" b="1" dirty="0"/>
              <a:t>("</a:t>
            </a:r>
            <a:r>
              <a:rPr lang="en-US" sz="1800" b="1" dirty="0" err="1"/>
              <a:t>map_canvas</a:t>
            </a:r>
            <a:r>
              <a:rPr lang="en-US" sz="1800" b="1" dirty="0" smtClean="0"/>
              <a:t>"),</a:t>
            </a:r>
            <a:r>
              <a:rPr lang="en-US" sz="1800" dirty="0" err="1" smtClean="0"/>
              <a:t>myOptions</a:t>
            </a:r>
            <a:r>
              <a:rPr lang="en-US" sz="1800" dirty="0"/>
              <a:t>);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Options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4707"/>
            <a:ext cx="375607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98987"/>
            <a:ext cx="19011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initialize() {</a:t>
            </a:r>
          </a:p>
          <a:p>
            <a:pPr lvl="1"/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marker = new </a:t>
            </a:r>
            <a:r>
              <a:rPr lang="en-US" b="1" dirty="0" err="1"/>
              <a:t>google.maps.Marker</a:t>
            </a:r>
            <a:r>
              <a:rPr lang="en-US" b="1" dirty="0"/>
              <a:t>({</a:t>
            </a:r>
          </a:p>
          <a:p>
            <a:pPr lvl="1"/>
            <a:r>
              <a:rPr lang="en-US" dirty="0"/>
              <a:t>  position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:&lt;put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latlng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here&gt;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map</a:t>
            </a:r>
            <a:r>
              <a:rPr lang="en-US" dirty="0"/>
              <a:t>: map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});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Overlays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75" y="4343400"/>
            <a:ext cx="178845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ston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Sandstone</Template>
  <TotalTime>635</TotalTime>
  <Words>654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Sandstone</vt:lpstr>
      <vt:lpstr>Lesson 1</vt:lpstr>
      <vt:lpstr>Basic HTML page layout</vt:lpstr>
      <vt:lpstr>Basic HTML page layout</vt:lpstr>
      <vt:lpstr>Basic HTML page layout</vt:lpstr>
      <vt:lpstr>Basic HTML page layout</vt:lpstr>
      <vt:lpstr>Basic HTML page layout</vt:lpstr>
      <vt:lpstr>Javascript functions</vt:lpstr>
      <vt:lpstr>Map Options</vt:lpstr>
      <vt:lpstr>Marker Overlays</vt:lpstr>
      <vt:lpstr>InfoWindows</vt:lpstr>
      <vt:lpstr>HTML in InfoWindows</vt:lpstr>
      <vt:lpstr>Stream Gage Markers – Base Vars</vt:lpstr>
      <vt:lpstr>Stream Gage Markers – HTML</vt:lpstr>
      <vt:lpstr>Exercise Instructions</vt:lpstr>
      <vt:lpstr>Training Data</vt:lpstr>
      <vt:lpstr>Navigating the Exercises</vt:lpstr>
      <vt:lpstr>Stream Gage Data (Step 2)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Dolbow</dc:creator>
  <cp:lastModifiedBy>Mike Dolbow</cp:lastModifiedBy>
  <cp:revision>32</cp:revision>
  <dcterms:created xsi:type="dcterms:W3CDTF">2011-06-24T19:10:08Z</dcterms:created>
  <dcterms:modified xsi:type="dcterms:W3CDTF">2012-09-25T18:44:24Z</dcterms:modified>
</cp:coreProperties>
</file>