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34" autoAdjust="0"/>
    <p:restoredTop sz="88129" autoAdjust="0"/>
  </p:normalViewPr>
  <p:slideViewPr>
    <p:cSldViewPr>
      <p:cViewPr>
        <p:scale>
          <a:sx n="74" d="100"/>
          <a:sy n="74" d="100"/>
        </p:scale>
        <p:origin x="-8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85FA4-0BF1-4624-B558-8D6F7C4705D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32B92-F500-4945-B331-B8D2C13E0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the KML into Google Earth or notepad to</a:t>
            </a:r>
            <a:r>
              <a:rPr lang="en-US" baseline="0" dirty="0" smtClean="0"/>
              <a:t> see the deep-linked image URL, and either re-use or download.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Translation: Google Maps is a frying pan. It’s fast, it’s hot, and you can cook a lot of stuff on it. But you can’t cook a turkey.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 this to a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365760" indent="0">
              <a:buNone/>
              <a:defRPr sz="3600"/>
            </a:lvl2pPr>
            <a:lvl3pPr marL="777240" indent="0">
              <a:buNone/>
              <a:defRPr sz="3200"/>
            </a:lvl3pPr>
            <a:lvl4pPr marL="1051560" indent="0">
              <a:buNone/>
              <a:defRPr sz="2800"/>
            </a:lvl4pPr>
            <a:lvl5pPr marL="1325880" indent="0">
              <a:buNone/>
              <a:defRPr sz="24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4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chemeClr val="accent3">
              <a:lumMod val="75000"/>
            </a:schemeClr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36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.com/mapfiles/kml/shapes/motorcycling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KML Overlays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0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667000"/>
          </a:xfrm>
        </p:spPr>
        <p:txBody>
          <a:bodyPr>
            <a:normAutofit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kmlOverlays</a:t>
            </a:r>
            <a:r>
              <a:rPr lang="en-US" b="1" dirty="0"/>
              <a:t> = [];</a:t>
            </a:r>
          </a:p>
          <a:p>
            <a:r>
              <a:rPr lang="en-US" dirty="0" err="1"/>
              <a:t>kmlOverlays</a:t>
            </a:r>
            <a:r>
              <a:rPr lang="en-US" dirty="0"/>
              <a:t>[0] = </a:t>
            </a:r>
            <a:r>
              <a:rPr lang="en-US" sz="2400" b="1" dirty="0"/>
              <a:t>new </a:t>
            </a:r>
            <a:r>
              <a:rPr lang="en-US" sz="2400" b="1" dirty="0" err="1"/>
              <a:t>google.maps.KmlLayer</a:t>
            </a:r>
            <a:r>
              <a:rPr lang="en-US" sz="2400" b="1" dirty="0" smtClean="0"/>
              <a:t>(…</a:t>
            </a:r>
            <a:endParaRPr lang="en-US" b="1" dirty="0"/>
          </a:p>
          <a:p>
            <a:r>
              <a:rPr lang="en-US" dirty="0" err="1"/>
              <a:t>kmlOverlays</a:t>
            </a:r>
            <a:r>
              <a:rPr lang="en-US" dirty="0"/>
              <a:t>[1] = </a:t>
            </a:r>
            <a:r>
              <a:rPr lang="en-US" sz="2400" b="1" dirty="0"/>
              <a:t>new </a:t>
            </a:r>
            <a:r>
              <a:rPr lang="en-US" sz="2400" b="1" dirty="0" err="1"/>
              <a:t>google.maps.KmlLayer</a:t>
            </a:r>
            <a:r>
              <a:rPr lang="en-US" sz="2400" b="1" dirty="0" smtClean="0"/>
              <a:t>(…</a:t>
            </a:r>
            <a:endParaRPr lang="en-US" sz="2400" b="1" dirty="0"/>
          </a:p>
          <a:p>
            <a:r>
              <a:rPr lang="en-US" dirty="0" err="1"/>
              <a:t>kmlOverlays</a:t>
            </a:r>
            <a:r>
              <a:rPr lang="en-US" dirty="0"/>
              <a:t>[2] = </a:t>
            </a:r>
            <a:r>
              <a:rPr lang="en-US" sz="2400" b="1" dirty="0"/>
              <a:t>new </a:t>
            </a:r>
            <a:r>
              <a:rPr lang="en-US" sz="2400" b="1" dirty="0" err="1"/>
              <a:t>google.maps.KmlLayer</a:t>
            </a:r>
            <a:r>
              <a:rPr lang="en-US" sz="2400" b="1" dirty="0" smtClean="0"/>
              <a:t>(…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are your friend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267200"/>
            <a:ext cx="5476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var</a:t>
            </a:r>
            <a:r>
              <a:rPr lang="en-US" sz="3600" b="1" dirty="0"/>
              <a:t> </a:t>
            </a:r>
            <a:r>
              <a:rPr lang="en-US" sz="3600" b="1" dirty="0" err="1"/>
              <a:t>kmlToggleStates</a:t>
            </a:r>
            <a:r>
              <a:rPr lang="en-US" sz="3600" b="1" dirty="0"/>
              <a:t> = [];</a:t>
            </a:r>
          </a:p>
          <a:p>
            <a:r>
              <a:rPr lang="en-US" sz="3600" dirty="0" err="1"/>
              <a:t>kmlToggleStates</a:t>
            </a:r>
            <a:r>
              <a:rPr lang="en-US" sz="3600" dirty="0"/>
              <a:t>[0] = true;</a:t>
            </a:r>
          </a:p>
        </p:txBody>
      </p:sp>
    </p:spTree>
    <p:extLst>
      <p:ext uri="{BB962C8B-B14F-4D97-AF65-F5344CB8AC3E}">
        <p14:creationId xmlns:p14="http://schemas.microsoft.com/office/powerpoint/2010/main" val="171199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function </a:t>
            </a:r>
            <a:r>
              <a:rPr lang="en-US" b="1" dirty="0" err="1"/>
              <a:t>toggLegend</a:t>
            </a:r>
            <a:r>
              <a:rPr lang="en-US" b="1" dirty="0"/>
              <a:t>(index) {</a:t>
            </a:r>
          </a:p>
          <a:p>
            <a:r>
              <a:rPr lang="en-US" b="1" dirty="0" smtClean="0"/>
              <a:t>    if </a:t>
            </a:r>
            <a:r>
              <a:rPr lang="en-US" b="1" dirty="0"/>
              <a:t>(</a:t>
            </a:r>
            <a:r>
              <a:rPr lang="en-US" b="1" dirty="0" err="1"/>
              <a:t>kmlToggleStates</a:t>
            </a:r>
            <a:r>
              <a:rPr lang="en-US" b="1" dirty="0"/>
              <a:t>[index]) {</a:t>
            </a:r>
          </a:p>
          <a:p>
            <a:r>
              <a:rPr lang="en-US" dirty="0"/>
              <a:t>        </a:t>
            </a:r>
            <a:r>
              <a:rPr lang="en-US" dirty="0" err="1"/>
              <a:t>kmlToggleStates</a:t>
            </a:r>
            <a:r>
              <a:rPr lang="en-US" dirty="0"/>
              <a:t>[index]=false;</a:t>
            </a:r>
          </a:p>
          <a:p>
            <a:r>
              <a:rPr lang="en-US" dirty="0"/>
              <a:t>    } </a:t>
            </a:r>
            <a:r>
              <a:rPr lang="en-US" b="1" dirty="0"/>
              <a:t>else {</a:t>
            </a:r>
          </a:p>
          <a:p>
            <a:r>
              <a:rPr lang="en-US" dirty="0"/>
              <a:t>        </a:t>
            </a:r>
            <a:r>
              <a:rPr lang="en-US" dirty="0" err="1"/>
              <a:t>kmlToggleStates</a:t>
            </a:r>
            <a:r>
              <a:rPr lang="en-US" dirty="0"/>
              <a:t>[index]=true;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loadKML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a TOC/Legend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267200"/>
            <a:ext cx="2460071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52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>
            <a:noAutofit/>
          </a:bodyPr>
          <a:lstStyle/>
          <a:p>
            <a:r>
              <a:rPr lang="en-US" sz="2800" b="1" dirty="0"/>
              <a:t>function </a:t>
            </a:r>
            <a:r>
              <a:rPr lang="en-US" sz="2800" b="1" dirty="0" err="1"/>
              <a:t>loadKML</a:t>
            </a:r>
            <a:r>
              <a:rPr lang="en-US" sz="2800" b="1" dirty="0"/>
              <a:t>() {</a:t>
            </a:r>
          </a:p>
          <a:p>
            <a:r>
              <a:rPr lang="en-US" sz="2800" dirty="0"/>
              <a:t>    </a:t>
            </a:r>
            <a:r>
              <a:rPr lang="en-US" sz="2800" b="1" dirty="0" err="1"/>
              <a:t>var</a:t>
            </a:r>
            <a:r>
              <a:rPr lang="en-US" sz="2800" b="1" dirty="0"/>
              <a:t> i;</a:t>
            </a:r>
          </a:p>
          <a:p>
            <a:r>
              <a:rPr lang="en-US" sz="2800" b="1" dirty="0" smtClean="0"/>
              <a:t>    for </a:t>
            </a:r>
            <a:r>
              <a:rPr lang="en-US" sz="2800" b="1" dirty="0"/>
              <a:t>(i = 0; i &lt; </a:t>
            </a:r>
            <a:r>
              <a:rPr lang="en-US" sz="2800" b="1" dirty="0" err="1"/>
              <a:t>kmlOverlays.length</a:t>
            </a:r>
            <a:r>
              <a:rPr lang="en-US" sz="2800" b="1" dirty="0"/>
              <a:t>; i++) {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kmlOverlays</a:t>
            </a:r>
            <a:r>
              <a:rPr lang="en-US" sz="2800" dirty="0"/>
              <a:t>[i].</a:t>
            </a:r>
            <a:r>
              <a:rPr lang="en-US" sz="2800" dirty="0" err="1"/>
              <a:t>setMap</a:t>
            </a:r>
            <a:r>
              <a:rPr lang="en-US" sz="2800" dirty="0"/>
              <a:t>(null);</a:t>
            </a:r>
          </a:p>
          <a:p>
            <a:r>
              <a:rPr lang="en-US" sz="2800" dirty="0"/>
              <a:t>    }</a:t>
            </a:r>
          </a:p>
          <a:p>
            <a:r>
              <a:rPr lang="en-US" sz="2800" b="1" dirty="0" smtClean="0"/>
              <a:t>    for </a:t>
            </a:r>
            <a:r>
              <a:rPr lang="en-US" sz="2800" b="1" dirty="0"/>
              <a:t>(i = 0; i &lt; </a:t>
            </a:r>
            <a:r>
              <a:rPr lang="en-US" sz="2800" b="1" dirty="0" err="1"/>
              <a:t>kmlOverlays.length</a:t>
            </a:r>
            <a:r>
              <a:rPr lang="en-US" sz="2800" b="1" dirty="0"/>
              <a:t>; i++) {</a:t>
            </a:r>
          </a:p>
          <a:p>
            <a:r>
              <a:rPr lang="en-US" sz="2800" dirty="0"/>
              <a:t>        </a:t>
            </a:r>
            <a:r>
              <a:rPr lang="en-US" sz="2800" b="1" dirty="0"/>
              <a:t>if (</a:t>
            </a:r>
            <a:r>
              <a:rPr lang="en-US" sz="2800" b="1" dirty="0" err="1"/>
              <a:t>kmlToggleStates</a:t>
            </a:r>
            <a:r>
              <a:rPr lang="en-US" sz="2800" b="1" dirty="0"/>
              <a:t>[i]) {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kmlOverlays</a:t>
            </a:r>
            <a:r>
              <a:rPr lang="en-US" sz="2800" dirty="0"/>
              <a:t>[i].</a:t>
            </a:r>
            <a:r>
              <a:rPr lang="en-US" sz="2800" dirty="0" err="1"/>
              <a:t>setMap</a:t>
            </a:r>
            <a:r>
              <a:rPr lang="en-US" sz="2800" dirty="0"/>
              <a:t>(map);</a:t>
            </a:r>
          </a:p>
          <a:p>
            <a:r>
              <a:rPr lang="en-US" sz="2800" dirty="0"/>
              <a:t>        }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loadKML</a:t>
            </a:r>
            <a:r>
              <a:rPr lang="en-US" dirty="0" smtClean="0"/>
              <a:t> function for 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/>
            <a:r>
              <a:rPr lang="en-US" dirty="0"/>
              <a:t>&lt;table id="</a:t>
            </a:r>
            <a:r>
              <a:rPr lang="en-US" dirty="0" err="1"/>
              <a:t>tblTOC</a:t>
            </a:r>
            <a:r>
              <a:rPr lang="en-US" dirty="0"/>
              <a:t>" width="150px"&gt;</a:t>
            </a:r>
          </a:p>
          <a:p>
            <a:pPr marL="457200" indent="-457200"/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0" indent="-457200"/>
            <a:r>
              <a:rPr lang="en-US" dirty="0" smtClean="0"/>
              <a:t>  &lt;</a:t>
            </a:r>
            <a:r>
              <a:rPr lang="en-US" dirty="0"/>
              <a:t>td&gt;&lt;input type="checkbox" id="chk2" checked</a:t>
            </a:r>
            <a:r>
              <a:rPr lang="en-US" dirty="0" smtClean="0"/>
              <a:t>="checked“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onclick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toggLegend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(2);</a:t>
            </a:r>
            <a:r>
              <a:rPr lang="en-US" dirty="0"/>
              <a:t>"&gt;&lt;/td&gt;</a:t>
            </a:r>
          </a:p>
          <a:p>
            <a:pPr marL="457200" indent="-457200"/>
            <a:r>
              <a:rPr lang="en-US" dirty="0" smtClean="0"/>
              <a:t>  &lt;td&gt;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KML Name 2</a:t>
            </a:r>
            <a:r>
              <a:rPr lang="en-US" dirty="0" smtClean="0"/>
              <a:t>&lt;td</a:t>
            </a:r>
            <a:r>
              <a:rPr lang="en-US" dirty="0"/>
              <a:t>&gt;</a:t>
            </a:r>
          </a:p>
          <a:p>
            <a:pPr marL="457200" indent="-457200"/>
            <a:r>
              <a:rPr lang="nn-NO" dirty="0" smtClean="0"/>
              <a:t>  &lt;</a:t>
            </a:r>
            <a:r>
              <a:rPr lang="nn-NO" dirty="0"/>
              <a:t>td&gt;&lt;img id="leg2" </a:t>
            </a:r>
            <a:r>
              <a:rPr lang="nn-NO" dirty="0" smtClean="0">
                <a:solidFill>
                  <a:schemeClr val="accent2">
                    <a:lumMod val="75000"/>
                  </a:schemeClr>
                </a:solidFill>
              </a:rPr>
              <a:t>src=http</a:t>
            </a:r>
            <a:r>
              <a:rPr lang="nn-NO" dirty="0">
                <a:solidFill>
                  <a:schemeClr val="accent2">
                    <a:lumMod val="75000"/>
                  </a:schemeClr>
                </a:solidFill>
              </a:rPr>
              <a:t>://</a:t>
            </a:r>
            <a:r>
              <a:rPr lang="nn-NO" dirty="0" smtClean="0">
                <a:solidFill>
                  <a:schemeClr val="accent2">
                    <a:lumMod val="75000"/>
                  </a:schemeClr>
                </a:solidFill>
              </a:rPr>
              <a:t>gis.mda.state.mn.us/images/iconHelp.gif </a:t>
            </a:r>
            <a:r>
              <a:rPr lang="en-US" dirty="0" smtClean="0"/>
              <a:t>alt</a:t>
            </a:r>
            <a:r>
              <a:rPr lang="en-US" dirty="0"/>
              <a:t>="Legend 2"&gt;&lt;/td&gt;</a:t>
            </a:r>
          </a:p>
          <a:p>
            <a:pPr marL="457200" indent="-457200"/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 TOC/legend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before</a:t>
            </a:r>
          </a:p>
          <a:p>
            <a:r>
              <a:rPr lang="en-US" dirty="0" smtClean="0"/>
              <a:t>Some KMLs can be slow to load – be patient!</a:t>
            </a:r>
          </a:p>
          <a:p>
            <a:r>
              <a:rPr lang="en-US" dirty="0" smtClean="0"/>
              <a:t>Go easy on the checkbox toggling!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fficial OGC standard in 2008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Over a billion KML files on the web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Always WGS84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/>
              <a:t>http://code.google.com/apis/kml/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KML: An open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2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3"/>
            <a:ext cx="8412480" cy="389904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Metadata: </a:t>
            </a:r>
            <a:r>
              <a:rPr lang="en-US" dirty="0" err="1" smtClean="0"/>
              <a:t>kml.getMetadata</a:t>
            </a:r>
            <a:r>
              <a:rPr lang="en-US" dirty="0" smtClean="0"/>
              <a:t>():</a:t>
            </a:r>
          </a:p>
          <a:p>
            <a:pPr marL="937260" lvl="1" indent="-571500">
              <a:buFont typeface="Arial" pitchFamily="34" charset="0"/>
              <a:buChar char="•"/>
            </a:pPr>
            <a:r>
              <a:rPr lang="en-US" dirty="0" smtClean="0"/>
              <a:t>.name</a:t>
            </a:r>
          </a:p>
          <a:p>
            <a:pPr marL="937260" lvl="1" indent="-571500">
              <a:buFont typeface="Arial" pitchFamily="34" charset="0"/>
              <a:buChar char="•"/>
            </a:pPr>
            <a:r>
              <a:rPr lang="en-US" dirty="0" smtClean="0"/>
              <a:t>.author</a:t>
            </a:r>
          </a:p>
          <a:p>
            <a:pPr marL="937260" lvl="1" indent="-571500">
              <a:buFont typeface="Arial" pitchFamily="34" charset="0"/>
              <a:buChar char="•"/>
            </a:pPr>
            <a:r>
              <a:rPr lang="en-US" dirty="0" smtClean="0"/>
              <a:t>.description</a:t>
            </a:r>
          </a:p>
          <a:p>
            <a:pPr marL="937260" lvl="1" indent="-571500">
              <a:buFont typeface="Arial" pitchFamily="34" charset="0"/>
              <a:buChar char="•"/>
            </a:pPr>
            <a:r>
              <a:rPr lang="en-US" dirty="0" smtClean="0"/>
              <a:t>.snippet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Image for TOC, for example: </a:t>
            </a:r>
            <a:r>
              <a:rPr lang="en-US" sz="2800" u="sng" dirty="0" smtClean="0">
                <a:hlinkClick r:id="rId3"/>
              </a:rPr>
              <a:t>http</a:t>
            </a:r>
            <a:r>
              <a:rPr lang="en-US" sz="2800" u="sng" dirty="0">
                <a:hlinkClick r:id="rId3"/>
              </a:rPr>
              <a:t>://</a:t>
            </a:r>
            <a:r>
              <a:rPr lang="en-US" sz="2800" u="sng" dirty="0" smtClean="0">
                <a:hlinkClick r:id="rId3"/>
              </a:rPr>
              <a:t>maps.google.com/mapfiles/kml/shapes/motorcycling.png</a:t>
            </a:r>
            <a:r>
              <a:rPr lang="en-US" sz="2800" u="sng" dirty="0" smtClean="0"/>
              <a:t>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Sweet Stuff inside good KMLs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638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Left-hand panel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Refresh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Links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Projection of polygons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Encoding requirements</a:t>
            </a:r>
          </a:p>
          <a:p>
            <a:r>
              <a:rPr lang="en-US" sz="1800" dirty="0"/>
              <a:t>Source: http://code.google.com/apis/kml/documentation/kmlelementsinmaps.html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with G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7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size: 3 MB (but you </a:t>
            </a:r>
            <a:r>
              <a:rPr lang="en-US" i="1" dirty="0" smtClean="0"/>
              <a:t>can</a:t>
            </a:r>
            <a:r>
              <a:rPr lang="en-US" dirty="0" smtClean="0"/>
              <a:t> use a KMZ)</a:t>
            </a:r>
          </a:p>
          <a:p>
            <a:r>
              <a:rPr lang="en-US" dirty="0" smtClean="0"/>
              <a:t>Number of features: 1,000</a:t>
            </a:r>
          </a:p>
          <a:p>
            <a:r>
              <a:rPr lang="en-US" dirty="0" smtClean="0"/>
              <a:t>Number of vertices (polygons and polylines): ??</a:t>
            </a:r>
          </a:p>
          <a:p>
            <a:r>
              <a:rPr lang="en-US" sz="2000" dirty="0" smtClean="0"/>
              <a:t>Source</a:t>
            </a:r>
            <a:r>
              <a:rPr lang="en-US" sz="2000" dirty="0"/>
              <a:t>: http://code.google.com/apis/kml/documentation/mapsSupport.html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in Maps</a:t>
            </a:r>
            <a:endParaRPr lang="en-US" dirty="0"/>
          </a:p>
        </p:txBody>
      </p:sp>
      <p:pic>
        <p:nvPicPr>
          <p:cNvPr id="3074" name="Picture 2" descr="C:\Users\mdolbow\AppData\Local\Microsoft\Windows\Temporary Internet Files\Content.IE5\LHSE4YWE\MC9000448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225" y="4800600"/>
            <a:ext cx="1668780" cy="177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KmlLayer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new </a:t>
            </a:r>
            <a:r>
              <a:rPr lang="en-US" sz="4000" dirty="0" err="1" smtClean="0"/>
              <a:t>google.maps.KmlLayer</a:t>
            </a:r>
            <a:endParaRPr lang="en-US" sz="4000" dirty="0" smtClean="0"/>
          </a:p>
          <a:p>
            <a:r>
              <a:rPr lang="en-US" sz="4000" dirty="0" smtClean="0"/>
              <a:t>(</a:t>
            </a:r>
            <a:r>
              <a:rPr lang="en-US" sz="4000" dirty="0"/>
              <a:t>'http</a:t>
            </a:r>
            <a:r>
              <a:rPr lang="en-US" sz="4000" dirty="0" smtClean="0"/>
              <a:t>://linktomyKML.kml</a:t>
            </a:r>
            <a:r>
              <a:rPr lang="en-US" sz="4000" dirty="0"/>
              <a:t>');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" y="2115671"/>
            <a:ext cx="6553200" cy="990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3352800"/>
            <a:ext cx="80772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You must have a file hosted on a web server!</a:t>
            </a:r>
            <a:b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(But it can be anyone’s)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3505200" y="3200400"/>
            <a:ext cx="762000" cy="38100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2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kmlLayer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= new goo…</a:t>
            </a:r>
          </a:p>
          <a:p>
            <a:r>
              <a:rPr lang="en-US" dirty="0" err="1" smtClean="0"/>
              <a:t>kmlLayer.setMap</a:t>
            </a:r>
            <a:r>
              <a:rPr lang="en-US" dirty="0" smtClean="0"/>
              <a:t>(map);</a:t>
            </a:r>
          </a:p>
          <a:p>
            <a:endParaRPr lang="en-US" dirty="0"/>
          </a:p>
          <a:p>
            <a:r>
              <a:rPr lang="en-US" dirty="0" smtClean="0"/>
              <a:t>To remove:</a:t>
            </a:r>
          </a:p>
          <a:p>
            <a:r>
              <a:rPr lang="en-US" dirty="0" err="1" smtClean="0"/>
              <a:t>kmlLayer.setMap</a:t>
            </a:r>
            <a:r>
              <a:rPr lang="en-US" dirty="0" smtClean="0"/>
              <a:t>(null);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setMap</a:t>
            </a:r>
            <a:r>
              <a:rPr lang="en-US" dirty="0" smtClean="0"/>
              <a:t>(map)</a:t>
            </a:r>
            <a:endParaRPr lang="en-US" dirty="0"/>
          </a:p>
        </p:txBody>
      </p:sp>
      <p:pic>
        <p:nvPicPr>
          <p:cNvPr id="2051" name="Picture 3" descr="C:\Users\mdolbow\Pictures\red-pushp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19200"/>
            <a:ext cx="1843087" cy="18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4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667000"/>
          </a:xfrm>
        </p:spPr>
        <p:txBody>
          <a:bodyPr>
            <a:normAutofit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arrayName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= [];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arrayName</a:t>
            </a:r>
            <a:r>
              <a:rPr lang="en-US" dirty="0" smtClean="0"/>
              <a:t>[0</a:t>
            </a:r>
            <a:r>
              <a:rPr lang="en-US" dirty="0"/>
              <a:t>] = </a:t>
            </a:r>
            <a:r>
              <a:rPr lang="en-US" sz="2400" b="1" dirty="0" smtClean="0"/>
              <a:t>variable definition…;</a:t>
            </a:r>
            <a:endParaRPr lang="en-US" b="1" dirty="0"/>
          </a:p>
          <a:p>
            <a:r>
              <a:rPr lang="en-US" b="1" dirty="0" err="1">
                <a:solidFill>
                  <a:srgbClr val="FF0000"/>
                </a:solidFill>
              </a:rPr>
              <a:t>arrayName</a:t>
            </a:r>
            <a:r>
              <a:rPr lang="en-US" dirty="0" smtClean="0"/>
              <a:t>[1</a:t>
            </a:r>
            <a:r>
              <a:rPr lang="en-US" dirty="0"/>
              <a:t>] = </a:t>
            </a:r>
            <a:r>
              <a:rPr lang="en-US" sz="2400" b="1" dirty="0"/>
              <a:t>variable definition…; </a:t>
            </a:r>
            <a:r>
              <a:rPr lang="en-US" b="1" dirty="0" err="1" smtClean="0">
                <a:solidFill>
                  <a:srgbClr val="FF0000"/>
                </a:solidFill>
              </a:rPr>
              <a:t>arrayName</a:t>
            </a:r>
            <a:r>
              <a:rPr lang="en-US" dirty="0" smtClean="0"/>
              <a:t>[2</a:t>
            </a:r>
            <a:r>
              <a:rPr lang="en-US" dirty="0"/>
              <a:t>] = </a:t>
            </a:r>
            <a:r>
              <a:rPr lang="en-US" sz="2400" b="1" dirty="0"/>
              <a:t>variable definition…;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are your 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dston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Sandstone</Template>
  <TotalTime>320</TotalTime>
  <Words>454</Words>
  <Application>Microsoft Office PowerPoint</Application>
  <PresentationFormat>On-screen Show (4:3)</PresentationFormat>
  <Paragraphs>86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Sandstone</vt:lpstr>
      <vt:lpstr>Lesson 2</vt:lpstr>
      <vt:lpstr>KML: An open standard</vt:lpstr>
      <vt:lpstr>Example KML</vt:lpstr>
      <vt:lpstr>Sweet Stuff inside good KMLs</vt:lpstr>
      <vt:lpstr>Compatibility with G Maps</vt:lpstr>
      <vt:lpstr>Limitations in Maps</vt:lpstr>
      <vt:lpstr>KmlLayer object</vt:lpstr>
      <vt:lpstr>setMap(map)</vt:lpstr>
      <vt:lpstr>Arrays are your friend</vt:lpstr>
      <vt:lpstr>Arrays are your friend</vt:lpstr>
      <vt:lpstr>Set up a TOC/Legend</vt:lpstr>
      <vt:lpstr>loadKML function for legend</vt:lpstr>
      <vt:lpstr>HTML for TOC/legend</vt:lpstr>
      <vt:lpstr>Exercise</vt:lpstr>
    </vt:vector>
  </TitlesOfParts>
  <Company>MN Dept. of Agriculture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Dolbow</dc:creator>
  <cp:lastModifiedBy>Mike Dolbow</cp:lastModifiedBy>
  <cp:revision>26</cp:revision>
  <dcterms:created xsi:type="dcterms:W3CDTF">2011-06-24T19:10:08Z</dcterms:created>
  <dcterms:modified xsi:type="dcterms:W3CDTF">2012-09-25T18:23:51Z</dcterms:modified>
</cp:coreProperties>
</file>