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45" r:id="rId17"/>
    <p:sldId id="347" r:id="rId18"/>
    <p:sldId id="346" r:id="rId19"/>
    <p:sldId id="315" r:id="rId20"/>
    <p:sldId id="316" r:id="rId21"/>
    <p:sldId id="317" r:id="rId22"/>
    <p:sldId id="319" r:id="rId23"/>
    <p:sldId id="352" r:id="rId24"/>
    <p:sldId id="355" r:id="rId25"/>
    <p:sldId id="356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57" r:id="rId38"/>
    <p:sldId id="327" r:id="rId39"/>
    <p:sldId id="328" r:id="rId40"/>
    <p:sldId id="329" r:id="rId41"/>
    <p:sldId id="330" r:id="rId42"/>
    <p:sldId id="331" r:id="rId43"/>
    <p:sldId id="358" r:id="rId4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>
        <p:scale>
          <a:sx n="123" d="100"/>
          <a:sy n="123" d="100"/>
        </p:scale>
        <p:origin x="31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How to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the training data?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Divide coefficients into two parts: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Intercept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Slope coefficients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Then, can rewrite model as: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513-60AC-6149-82A9-79B5BFDC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Linear Regression on Mean Removed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48FF9-AD3B-5440-BFE2-903AF8C0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Why do we need the intercept term? </a:t>
                </a:r>
              </a:p>
              <a:p>
                <a:pPr lvl="1"/>
                <a:r>
                  <a:rPr lang="en-US" dirty="0"/>
                  <a:t>To compensate the mean difference between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dirty="0"/>
                  <a:t> and y</a:t>
                </a:r>
              </a:p>
              <a:p>
                <a:pPr lvl="1"/>
                <a:r>
                  <a:rPr lang="en-US" dirty="0"/>
                  <a:t>Can show that mean of predicted y = mean of y</a:t>
                </a:r>
              </a:p>
              <a:p>
                <a:r>
                  <a:rPr lang="en-US" dirty="0"/>
                  <a:t>Alternative approach: predict mean-removed y from mean-removed </a:t>
                </a:r>
                <a:r>
                  <a:rPr lang="en-US" b="1" dirty="0"/>
                  <a:t>x</a:t>
                </a:r>
              </a:p>
              <a:p>
                <a:pPr lvl="1"/>
                <a:r>
                  <a:rPr lang="en-US" dirty="0"/>
                  <a:t>First compute mean from data: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Mean-removed data: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1" dirty="0"/>
                      <m:t>1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1</m:t>
                    </m:r>
                  </m:oMath>
                </a14:m>
                <a:r>
                  <a:rPr lang="en-US" dirty="0"/>
                  <a:t>: a  </a:t>
                </a:r>
                <a:r>
                  <a:rPr lang="en-US" i="1" dirty="0"/>
                  <a:t>n</a:t>
                </a:r>
                <a:r>
                  <a:rPr lang="en-US" dirty="0"/>
                  <a:t>x1 vector consisting of </a:t>
                </a:r>
                <a:r>
                  <a:rPr lang="en-US" i="1" dirty="0"/>
                  <a:t>n</a:t>
                </a:r>
                <a:r>
                  <a:rPr lang="en-US" dirty="0"/>
                  <a:t> ones</a:t>
                </a:r>
              </a:p>
              <a:p>
                <a:pPr lvl="1"/>
                <a:r>
                  <a:rPr lang="en-US" dirty="0"/>
                  <a:t>Predict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using linear regression, without the intercept term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solution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  is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To estimate actual y for a given feature vector </a:t>
                </a:r>
                <a:r>
                  <a:rPr lang="en-US" b="1" dirty="0"/>
                  <a:t>x</a:t>
                </a:r>
                <a:r>
                  <a:rPr lang="en-US" dirty="0"/>
                  <a:t>, we add the mean back, yielding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48FF9-AD3B-5440-BFE2-903AF8C0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7C3A8-DC51-734B-B3C5-D92AF59D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in terms of Sample Mean, Covariance and Cross-Covariance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Write parameters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coefficients for the features (=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constant term</a:t>
                </a:r>
              </a:p>
              <a:p>
                <a:r>
                  <a:rPr lang="en-US" dirty="0"/>
                  <a:t>From previous derivation, given a sample feature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the optimal predictor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can be shown that the solution is the same as the original one with the intersect term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Go through Lecture 2 (Simple Linear Regression)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You can skip Lecture 2 and start this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7F66-2CF2-DE4C-8E04-8A6784C3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the demo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3F3E-855C-C847-8FAF-6E3B66A7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simple regression</a:t>
            </a:r>
          </a:p>
          <a:p>
            <a:r>
              <a:rPr lang="en-US" dirty="0"/>
              <a:t>Results with multiple variable regression</a:t>
            </a:r>
          </a:p>
          <a:p>
            <a:pPr lvl="1"/>
            <a:r>
              <a:rPr lang="en-US" dirty="0"/>
              <a:t>Using built-in </a:t>
            </a:r>
            <a:r>
              <a:rPr lang="en-US" dirty="0" err="1"/>
              <a:t>sklearn</a:t>
            </a:r>
            <a:r>
              <a:rPr lang="en-US" dirty="0"/>
              <a:t> linear regression model</a:t>
            </a:r>
          </a:p>
          <a:p>
            <a:pPr lvl="1"/>
            <a:r>
              <a:rPr lang="en-US" dirty="0"/>
              <a:t>Manually computing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4871-4B8E-4D46-919A-3163BA0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95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y only depends on a single variable x, and we want to model y as a polynomial function of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can only fit a linear model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fit a model with degree d&gt;1?</a:t>
                </a:r>
              </a:p>
              <a:p>
                <a:r>
                  <a:rPr lang="en-US" dirty="0"/>
                  <a:t>Generate multiple transformed features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Form feature matrix and coefficient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transformed features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model order selection in next year</a:t>
                </a:r>
              </a:p>
              <a:p>
                <a:r>
                  <a:rPr lang="en-US" dirty="0"/>
                  <a:t>Extensions to other nonlinear transforms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493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Linear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/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/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pPr lvl="1"/>
                <a:r>
                  <a:rPr lang="en-US" dirty="0"/>
                  <a:t>Example: We want to predict the price of a car, given its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. There could be 3 different models of a car</a:t>
                </a:r>
              </a:p>
              <a:p>
                <a:pPr lvl="1"/>
                <a:r>
                  <a:rPr lang="en-US" dirty="0"/>
                  <a:t>Arbitrarily assign an index to each possible car model may give unreasonable results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 lvl="2"/>
                <a:r>
                  <a:rPr lang="en-US" dirty="0"/>
                  <a:t>Ford=[1 0 0 ], BMW=[0 1 0 ], GM=[0 0 1]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Hot encoding allows different intercepts (or mean values) for different categories! 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  <a:blipFill>
                <a:blip r:embed="rId2"/>
                <a:stretch>
                  <a:fillRect l="-1923" t="-1754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865909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865909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189" t="-6897" r="-20540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714" t="-6897" r="-11714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5000" t="-6897" r="-250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092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 from this unit?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pPr lvl="1"/>
            <a:r>
              <a:rPr lang="en-US" dirty="0"/>
              <a:t>May need to transform original predictors (features).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pPr lvl="1"/>
            <a:r>
              <a:rPr lang="en-US" dirty="0"/>
              <a:t>Gradient calculation for a function of multiple variables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https://github.com/sdrangan/introml/blob/master/unit02_mult_lin_reg/demo02_glucose.ipynb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33728</TotalTime>
  <Words>2120</Words>
  <Application>Microsoft Macintosh PowerPoint</Application>
  <PresentationFormat>Widescreen</PresentationFormat>
  <Paragraphs>438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Cambria Math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Applying Linear Regression on Mean Removed Data</vt:lpstr>
      <vt:lpstr>Solution in terms of Sample Mean, Covariance and Cross-Covariance Matrices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Go through the demo for this unit</vt:lpstr>
      <vt:lpstr>Lab:  Robot Calibration</vt:lpstr>
      <vt:lpstr>Outline </vt:lpstr>
      <vt:lpstr>Polynomial Fitting</vt:lpstr>
      <vt:lpstr>Learning Linear Systems</vt:lpstr>
      <vt:lpstr>One Hot Coding</vt:lpstr>
      <vt:lpstr>What you should know from this unit?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425</cp:revision>
  <cp:lastPrinted>2016-09-20T02:34:45Z</cp:lastPrinted>
  <dcterms:created xsi:type="dcterms:W3CDTF">2015-03-22T11:15:32Z</dcterms:created>
  <dcterms:modified xsi:type="dcterms:W3CDTF">2018-01-28T17:08:46Z</dcterms:modified>
</cp:coreProperties>
</file>