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embeddedFontLst>
    <p:embeddedFont>
      <p:font typeface="Arial Black"/>
      <p:regular r:id="rId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ArialBlac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516950" y="262650"/>
            <a:ext cx="3999900" cy="430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1.</a:t>
            </a: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Data source: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https://www.kaggle.com/fabiendaniel/categorizing-actors-hands-on-plotly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2.</a:t>
            </a: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Question: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Which genre of movies is the most popular?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What kind of words are using most on movies?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What are features of the most popular actors?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3.Module: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Pandas, </a:t>
            </a:r>
            <a:r>
              <a:rPr lang="en-GB">
                <a:solidFill>
                  <a:schemeClr val="dk1"/>
                </a:solidFill>
                <a:highlight>
                  <a:srgbClr val="F7F7F7"/>
                </a:highlight>
              </a:rPr>
              <a:t>Matplotlib.pyplot, </a:t>
            </a:r>
            <a:r>
              <a:rPr lang="en-GB">
                <a:highlight>
                  <a:srgbClr val="F7F7F7"/>
                </a:highlight>
              </a:rPr>
              <a:t>Plotly, Numpy.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latin typeface="Arial Black"/>
                <a:ea typeface="Arial Black"/>
                <a:cs typeface="Arial Black"/>
                <a:sym typeface="Arial Black"/>
              </a:rPr>
              <a:t>4.Visualization types: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Pie chart, Map, Scatter diagram...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637" y="321475"/>
            <a:ext cx="3066200" cy="27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525" y="3240393"/>
            <a:ext cx="3326426" cy="18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