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Arial Black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46350" y="349800"/>
            <a:ext cx="52548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F</a:t>
            </a: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inal Assignment Proposal</a:t>
            </a:r>
          </a:p>
          <a:p>
            <a:pPr lvl="0">
              <a:spcBef>
                <a:spcPts val="0"/>
              </a:spcBef>
              <a:buNone/>
            </a:pPr>
            <a:r>
              <a:rPr lang="en-GB" sz="1000"/>
              <a:t> YUE ZHAO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GB" sz="1200">
                <a:highlight>
                  <a:srgbClr val="FFFFFF"/>
                </a:highlight>
              </a:rPr>
              <a:t>Global Terrorism Database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GB" sz="1200">
                <a:highlight>
                  <a:srgbClr val="FFFFFF"/>
                </a:highlight>
              </a:rPr>
              <a:t>Data Source: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National Consortium for the Study of Terrorism and Responses to Terrorism (START). (2017).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-GB" sz="1200">
                <a:highlight>
                  <a:srgbClr val="FFFFFF"/>
                </a:highlight>
              </a:rPr>
              <a:t>Questions:</a:t>
            </a:r>
          </a:p>
          <a:p>
            <a: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>
                <a:highlight>
                  <a:srgbClr val="FFFFFF"/>
                </a:highlight>
              </a:rPr>
              <a:t>Which country is the worst terrorist attack?</a:t>
            </a:r>
          </a:p>
          <a:p>
            <a: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>
                <a:highlight>
                  <a:srgbClr val="FFFFFF"/>
                </a:highlight>
              </a:rPr>
              <a:t>Where is the area most affected by the terrorist attacks?</a:t>
            </a:r>
          </a:p>
          <a:p>
            <a: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>
                <a:highlight>
                  <a:srgbClr val="FFFFFF"/>
                </a:highlight>
              </a:rPr>
              <a:t>What is the maximum number of victims killed in the attack?</a:t>
            </a:r>
          </a:p>
          <a:p>
            <a: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>
                <a:highlight>
                  <a:srgbClr val="FFFFFF"/>
                </a:highlight>
              </a:rPr>
              <a:t>What are the most prominent types of Attack？</a:t>
            </a:r>
          </a:p>
          <a:p>
            <a: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SzPct val="100000"/>
              <a:buChar char="●"/>
            </a:pPr>
            <a:r>
              <a:rPr lang="en-GB" sz="1000">
                <a:solidFill>
                  <a:schemeClr val="dk1"/>
                </a:solidFill>
              </a:rPr>
              <a:t>What is the relationship between the attack rate and the national population?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200"/>
              <a:t>Python Modules To Use: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/>
              <a:t>Pandas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/>
              <a:t>Numpy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/>
              <a:t>Matplotlib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000"/>
              <a:t>Basemap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-GB" sz="1000"/>
              <a:t>Seaborn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200"/>
              <a:t>Visualization type: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-GB" sz="1000"/>
              <a:t>map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24318" r="15783" t="0"/>
          <a:stretch/>
        </p:blipFill>
        <p:spPr>
          <a:xfrm>
            <a:off x="5400649" y="1214425"/>
            <a:ext cx="35086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